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93400" cy="7562850"/>
  <p:notesSz cx="9942513" cy="6761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09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5544-EE73-4FAF-A793-1F540925E94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54F76-0705-4859-86CE-138F04F09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18" Type="http://schemas.openxmlformats.org/officeDocument/2006/relationships/image" Target="../media/image426.png"/><Relationship Id="rId26" Type="http://schemas.openxmlformats.org/officeDocument/2006/relationships/image" Target="../media/image434.png"/><Relationship Id="rId39" Type="http://schemas.openxmlformats.org/officeDocument/2006/relationships/image" Target="../media/image447.png"/><Relationship Id="rId3" Type="http://schemas.openxmlformats.org/officeDocument/2006/relationships/image" Target="../media/image411.png"/><Relationship Id="rId21" Type="http://schemas.openxmlformats.org/officeDocument/2006/relationships/image" Target="../media/image429.png"/><Relationship Id="rId34" Type="http://schemas.openxmlformats.org/officeDocument/2006/relationships/image" Target="../media/image442.png"/><Relationship Id="rId42" Type="http://schemas.openxmlformats.org/officeDocument/2006/relationships/image" Target="../media/image450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5" Type="http://schemas.openxmlformats.org/officeDocument/2006/relationships/image" Target="../media/image433.png"/><Relationship Id="rId33" Type="http://schemas.openxmlformats.org/officeDocument/2006/relationships/image" Target="../media/image441.png"/><Relationship Id="rId38" Type="http://schemas.openxmlformats.org/officeDocument/2006/relationships/image" Target="../media/image446.png"/><Relationship Id="rId2" Type="http://schemas.openxmlformats.org/officeDocument/2006/relationships/image" Target="../media/image410.jpeg"/><Relationship Id="rId16" Type="http://schemas.openxmlformats.org/officeDocument/2006/relationships/image" Target="../media/image424.png"/><Relationship Id="rId20" Type="http://schemas.openxmlformats.org/officeDocument/2006/relationships/image" Target="../media/image428.png"/><Relationship Id="rId29" Type="http://schemas.openxmlformats.org/officeDocument/2006/relationships/image" Target="../media/image437.png"/><Relationship Id="rId41" Type="http://schemas.openxmlformats.org/officeDocument/2006/relationships/image" Target="../media/image4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24" Type="http://schemas.openxmlformats.org/officeDocument/2006/relationships/image" Target="../media/image432.png"/><Relationship Id="rId32" Type="http://schemas.openxmlformats.org/officeDocument/2006/relationships/image" Target="../media/image440.png"/><Relationship Id="rId37" Type="http://schemas.openxmlformats.org/officeDocument/2006/relationships/image" Target="../media/image445.png"/><Relationship Id="rId40" Type="http://schemas.openxmlformats.org/officeDocument/2006/relationships/image" Target="../media/image448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23" Type="http://schemas.openxmlformats.org/officeDocument/2006/relationships/image" Target="../media/image431.png"/><Relationship Id="rId28" Type="http://schemas.openxmlformats.org/officeDocument/2006/relationships/image" Target="../media/image436.png"/><Relationship Id="rId36" Type="http://schemas.openxmlformats.org/officeDocument/2006/relationships/image" Target="../media/image444.png"/><Relationship Id="rId10" Type="http://schemas.openxmlformats.org/officeDocument/2006/relationships/image" Target="../media/image418.png"/><Relationship Id="rId19" Type="http://schemas.openxmlformats.org/officeDocument/2006/relationships/image" Target="../media/image427.png"/><Relationship Id="rId31" Type="http://schemas.openxmlformats.org/officeDocument/2006/relationships/image" Target="../media/image439.png"/><Relationship Id="rId44" Type="http://schemas.openxmlformats.org/officeDocument/2006/relationships/image" Target="../media/image452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Relationship Id="rId22" Type="http://schemas.openxmlformats.org/officeDocument/2006/relationships/image" Target="../media/image430.png"/><Relationship Id="rId27" Type="http://schemas.openxmlformats.org/officeDocument/2006/relationships/image" Target="../media/image435.png"/><Relationship Id="rId30" Type="http://schemas.openxmlformats.org/officeDocument/2006/relationships/image" Target="../media/image438.png"/><Relationship Id="rId35" Type="http://schemas.openxmlformats.org/officeDocument/2006/relationships/image" Target="../media/image443.png"/><Relationship Id="rId43" Type="http://schemas.openxmlformats.org/officeDocument/2006/relationships/image" Target="../media/image4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13" Type="http://schemas.openxmlformats.org/officeDocument/2006/relationships/image" Target="../media/image462.png"/><Relationship Id="rId18" Type="http://schemas.openxmlformats.org/officeDocument/2006/relationships/image" Target="../media/image467.png"/><Relationship Id="rId26" Type="http://schemas.openxmlformats.org/officeDocument/2006/relationships/image" Target="../media/image475.png"/><Relationship Id="rId3" Type="http://schemas.openxmlformats.org/officeDocument/2006/relationships/image" Target="../media/image453.png"/><Relationship Id="rId21" Type="http://schemas.openxmlformats.org/officeDocument/2006/relationships/image" Target="../media/image470.png"/><Relationship Id="rId34" Type="http://schemas.openxmlformats.org/officeDocument/2006/relationships/image" Target="../media/image482.png"/><Relationship Id="rId7" Type="http://schemas.openxmlformats.org/officeDocument/2006/relationships/image" Target="../media/image457.png"/><Relationship Id="rId12" Type="http://schemas.openxmlformats.org/officeDocument/2006/relationships/image" Target="../media/image461.png"/><Relationship Id="rId17" Type="http://schemas.openxmlformats.org/officeDocument/2006/relationships/image" Target="../media/image466.png"/><Relationship Id="rId25" Type="http://schemas.openxmlformats.org/officeDocument/2006/relationships/image" Target="../media/image474.png"/><Relationship Id="rId33" Type="http://schemas.openxmlformats.org/officeDocument/2006/relationships/image" Target="../media/image481.png"/><Relationship Id="rId2" Type="http://schemas.openxmlformats.org/officeDocument/2006/relationships/image" Target="../media/image410.jpeg"/><Relationship Id="rId16" Type="http://schemas.openxmlformats.org/officeDocument/2006/relationships/image" Target="../media/image465.png"/><Relationship Id="rId20" Type="http://schemas.openxmlformats.org/officeDocument/2006/relationships/image" Target="../media/image469.png"/><Relationship Id="rId29" Type="http://schemas.openxmlformats.org/officeDocument/2006/relationships/image" Target="../media/image4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6.png"/><Relationship Id="rId11" Type="http://schemas.openxmlformats.org/officeDocument/2006/relationships/image" Target="../media/image460.png"/><Relationship Id="rId24" Type="http://schemas.openxmlformats.org/officeDocument/2006/relationships/image" Target="../media/image473.png"/><Relationship Id="rId32" Type="http://schemas.openxmlformats.org/officeDocument/2006/relationships/image" Target="../media/image480.png"/><Relationship Id="rId5" Type="http://schemas.openxmlformats.org/officeDocument/2006/relationships/image" Target="../media/image455.png"/><Relationship Id="rId15" Type="http://schemas.openxmlformats.org/officeDocument/2006/relationships/image" Target="../media/image464.png"/><Relationship Id="rId23" Type="http://schemas.openxmlformats.org/officeDocument/2006/relationships/image" Target="../media/image472.png"/><Relationship Id="rId28" Type="http://schemas.openxmlformats.org/officeDocument/2006/relationships/image" Target="../media/image477.png"/><Relationship Id="rId10" Type="http://schemas.openxmlformats.org/officeDocument/2006/relationships/image" Target="../media/image459.png"/><Relationship Id="rId19" Type="http://schemas.openxmlformats.org/officeDocument/2006/relationships/image" Target="../media/image468.png"/><Relationship Id="rId31" Type="http://schemas.openxmlformats.org/officeDocument/2006/relationships/image" Target="../media/image479.png"/><Relationship Id="rId4" Type="http://schemas.openxmlformats.org/officeDocument/2006/relationships/image" Target="../media/image454.png"/><Relationship Id="rId9" Type="http://schemas.openxmlformats.org/officeDocument/2006/relationships/image" Target="../media/image458.png"/><Relationship Id="rId14" Type="http://schemas.openxmlformats.org/officeDocument/2006/relationships/image" Target="../media/image463.png"/><Relationship Id="rId22" Type="http://schemas.openxmlformats.org/officeDocument/2006/relationships/image" Target="../media/image471.png"/><Relationship Id="rId27" Type="http://schemas.openxmlformats.org/officeDocument/2006/relationships/image" Target="../media/image476.png"/><Relationship Id="rId30" Type="http://schemas.openxmlformats.org/officeDocument/2006/relationships/image" Target="../media/image447.png"/><Relationship Id="rId35" Type="http://schemas.openxmlformats.org/officeDocument/2006/relationships/image" Target="../media/image483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8.png"/><Relationship Id="rId21" Type="http://schemas.openxmlformats.org/officeDocument/2006/relationships/image" Target="../media/image503.png"/><Relationship Id="rId34" Type="http://schemas.openxmlformats.org/officeDocument/2006/relationships/image" Target="../media/image516.png"/><Relationship Id="rId42" Type="http://schemas.openxmlformats.org/officeDocument/2006/relationships/image" Target="../media/image524.png"/><Relationship Id="rId47" Type="http://schemas.openxmlformats.org/officeDocument/2006/relationships/image" Target="../media/image529.png"/><Relationship Id="rId50" Type="http://schemas.openxmlformats.org/officeDocument/2006/relationships/image" Target="../media/image532.png"/><Relationship Id="rId55" Type="http://schemas.openxmlformats.org/officeDocument/2006/relationships/image" Target="../media/image537.png"/><Relationship Id="rId63" Type="http://schemas.openxmlformats.org/officeDocument/2006/relationships/image" Target="../media/image545.png"/><Relationship Id="rId68" Type="http://schemas.openxmlformats.org/officeDocument/2006/relationships/image" Target="../media/image550.png"/><Relationship Id="rId76" Type="http://schemas.openxmlformats.org/officeDocument/2006/relationships/image" Target="../media/image558.png"/><Relationship Id="rId84" Type="http://schemas.openxmlformats.org/officeDocument/2006/relationships/image" Target="../media/image566.png"/><Relationship Id="rId89" Type="http://schemas.openxmlformats.org/officeDocument/2006/relationships/image" Target="../media/image571.png"/><Relationship Id="rId97" Type="http://schemas.openxmlformats.org/officeDocument/2006/relationships/image" Target="../media/image579.png"/><Relationship Id="rId7" Type="http://schemas.openxmlformats.org/officeDocument/2006/relationships/image" Target="../media/image489.png"/><Relationship Id="rId71" Type="http://schemas.openxmlformats.org/officeDocument/2006/relationships/image" Target="../media/image553.png"/><Relationship Id="rId92" Type="http://schemas.openxmlformats.org/officeDocument/2006/relationships/image" Target="../media/image574.png"/><Relationship Id="rId2" Type="http://schemas.openxmlformats.org/officeDocument/2006/relationships/image" Target="../media/image484.jpeg"/><Relationship Id="rId16" Type="http://schemas.openxmlformats.org/officeDocument/2006/relationships/image" Target="../media/image498.png"/><Relationship Id="rId29" Type="http://schemas.openxmlformats.org/officeDocument/2006/relationships/image" Target="../media/image511.png"/><Relationship Id="rId11" Type="http://schemas.openxmlformats.org/officeDocument/2006/relationships/image" Target="../media/image493.png"/><Relationship Id="rId24" Type="http://schemas.openxmlformats.org/officeDocument/2006/relationships/image" Target="../media/image506.png"/><Relationship Id="rId32" Type="http://schemas.openxmlformats.org/officeDocument/2006/relationships/image" Target="../media/image514.png"/><Relationship Id="rId37" Type="http://schemas.openxmlformats.org/officeDocument/2006/relationships/image" Target="../media/image519.png"/><Relationship Id="rId40" Type="http://schemas.openxmlformats.org/officeDocument/2006/relationships/image" Target="../media/image522.png"/><Relationship Id="rId45" Type="http://schemas.openxmlformats.org/officeDocument/2006/relationships/image" Target="../media/image527.png"/><Relationship Id="rId53" Type="http://schemas.openxmlformats.org/officeDocument/2006/relationships/image" Target="../media/image535.png"/><Relationship Id="rId58" Type="http://schemas.openxmlformats.org/officeDocument/2006/relationships/image" Target="../media/image540.png"/><Relationship Id="rId66" Type="http://schemas.openxmlformats.org/officeDocument/2006/relationships/image" Target="../media/image548.png"/><Relationship Id="rId74" Type="http://schemas.openxmlformats.org/officeDocument/2006/relationships/image" Target="../media/image556.png"/><Relationship Id="rId79" Type="http://schemas.openxmlformats.org/officeDocument/2006/relationships/image" Target="../media/image561.png"/><Relationship Id="rId87" Type="http://schemas.openxmlformats.org/officeDocument/2006/relationships/image" Target="../media/image569.png"/><Relationship Id="rId5" Type="http://schemas.openxmlformats.org/officeDocument/2006/relationships/image" Target="../media/image487.png"/><Relationship Id="rId61" Type="http://schemas.openxmlformats.org/officeDocument/2006/relationships/image" Target="../media/image543.png"/><Relationship Id="rId82" Type="http://schemas.openxmlformats.org/officeDocument/2006/relationships/image" Target="../media/image564.png"/><Relationship Id="rId90" Type="http://schemas.openxmlformats.org/officeDocument/2006/relationships/image" Target="../media/image572.png"/><Relationship Id="rId95" Type="http://schemas.openxmlformats.org/officeDocument/2006/relationships/image" Target="../media/image577.png"/><Relationship Id="rId19" Type="http://schemas.openxmlformats.org/officeDocument/2006/relationships/image" Target="../media/image501.png"/><Relationship Id="rId14" Type="http://schemas.openxmlformats.org/officeDocument/2006/relationships/image" Target="../media/image496.png"/><Relationship Id="rId22" Type="http://schemas.openxmlformats.org/officeDocument/2006/relationships/image" Target="../media/image504.png"/><Relationship Id="rId27" Type="http://schemas.openxmlformats.org/officeDocument/2006/relationships/image" Target="../media/image509.png"/><Relationship Id="rId30" Type="http://schemas.openxmlformats.org/officeDocument/2006/relationships/image" Target="../media/image512.png"/><Relationship Id="rId35" Type="http://schemas.openxmlformats.org/officeDocument/2006/relationships/image" Target="../media/image517.png"/><Relationship Id="rId43" Type="http://schemas.openxmlformats.org/officeDocument/2006/relationships/image" Target="../media/image525.png"/><Relationship Id="rId48" Type="http://schemas.openxmlformats.org/officeDocument/2006/relationships/image" Target="../media/image530.png"/><Relationship Id="rId56" Type="http://schemas.openxmlformats.org/officeDocument/2006/relationships/image" Target="../media/image538.png"/><Relationship Id="rId64" Type="http://schemas.openxmlformats.org/officeDocument/2006/relationships/image" Target="../media/image546.png"/><Relationship Id="rId69" Type="http://schemas.openxmlformats.org/officeDocument/2006/relationships/image" Target="../media/image551.png"/><Relationship Id="rId77" Type="http://schemas.openxmlformats.org/officeDocument/2006/relationships/image" Target="../media/image559.png"/><Relationship Id="rId8" Type="http://schemas.openxmlformats.org/officeDocument/2006/relationships/image" Target="../media/image490.png"/><Relationship Id="rId51" Type="http://schemas.openxmlformats.org/officeDocument/2006/relationships/image" Target="../media/image533.png"/><Relationship Id="rId72" Type="http://schemas.openxmlformats.org/officeDocument/2006/relationships/image" Target="../media/image554.png"/><Relationship Id="rId80" Type="http://schemas.openxmlformats.org/officeDocument/2006/relationships/image" Target="../media/image562.png"/><Relationship Id="rId85" Type="http://schemas.openxmlformats.org/officeDocument/2006/relationships/image" Target="../media/image567.png"/><Relationship Id="rId93" Type="http://schemas.openxmlformats.org/officeDocument/2006/relationships/image" Target="../media/image575.png"/><Relationship Id="rId98" Type="http://schemas.openxmlformats.org/officeDocument/2006/relationships/image" Target="../media/image580.png"/><Relationship Id="rId3" Type="http://schemas.openxmlformats.org/officeDocument/2006/relationships/image" Target="../media/image485.png"/><Relationship Id="rId12" Type="http://schemas.openxmlformats.org/officeDocument/2006/relationships/image" Target="../media/image494.png"/><Relationship Id="rId17" Type="http://schemas.openxmlformats.org/officeDocument/2006/relationships/image" Target="../media/image499.png"/><Relationship Id="rId25" Type="http://schemas.openxmlformats.org/officeDocument/2006/relationships/image" Target="../media/image507.png"/><Relationship Id="rId33" Type="http://schemas.openxmlformats.org/officeDocument/2006/relationships/image" Target="../media/image515.png"/><Relationship Id="rId38" Type="http://schemas.openxmlformats.org/officeDocument/2006/relationships/image" Target="../media/image520.png"/><Relationship Id="rId46" Type="http://schemas.openxmlformats.org/officeDocument/2006/relationships/image" Target="../media/image528.png"/><Relationship Id="rId59" Type="http://schemas.openxmlformats.org/officeDocument/2006/relationships/image" Target="../media/image541.png"/><Relationship Id="rId67" Type="http://schemas.openxmlformats.org/officeDocument/2006/relationships/image" Target="../media/image549.png"/><Relationship Id="rId20" Type="http://schemas.openxmlformats.org/officeDocument/2006/relationships/image" Target="../media/image502.png"/><Relationship Id="rId41" Type="http://schemas.openxmlformats.org/officeDocument/2006/relationships/image" Target="../media/image523.png"/><Relationship Id="rId54" Type="http://schemas.openxmlformats.org/officeDocument/2006/relationships/image" Target="../media/image536.png"/><Relationship Id="rId62" Type="http://schemas.openxmlformats.org/officeDocument/2006/relationships/image" Target="../media/image544.png"/><Relationship Id="rId70" Type="http://schemas.openxmlformats.org/officeDocument/2006/relationships/image" Target="../media/image552.png"/><Relationship Id="rId75" Type="http://schemas.openxmlformats.org/officeDocument/2006/relationships/image" Target="../media/image557.png"/><Relationship Id="rId83" Type="http://schemas.openxmlformats.org/officeDocument/2006/relationships/image" Target="../media/image565.png"/><Relationship Id="rId88" Type="http://schemas.openxmlformats.org/officeDocument/2006/relationships/image" Target="../media/image570.png"/><Relationship Id="rId91" Type="http://schemas.openxmlformats.org/officeDocument/2006/relationships/image" Target="../media/image573.png"/><Relationship Id="rId96" Type="http://schemas.openxmlformats.org/officeDocument/2006/relationships/image" Target="../media/image5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8.png"/><Relationship Id="rId15" Type="http://schemas.openxmlformats.org/officeDocument/2006/relationships/image" Target="../media/image497.png"/><Relationship Id="rId23" Type="http://schemas.openxmlformats.org/officeDocument/2006/relationships/image" Target="../media/image505.png"/><Relationship Id="rId28" Type="http://schemas.openxmlformats.org/officeDocument/2006/relationships/image" Target="../media/image510.png"/><Relationship Id="rId36" Type="http://schemas.openxmlformats.org/officeDocument/2006/relationships/image" Target="../media/image518.png"/><Relationship Id="rId49" Type="http://schemas.openxmlformats.org/officeDocument/2006/relationships/image" Target="../media/image531.png"/><Relationship Id="rId57" Type="http://schemas.openxmlformats.org/officeDocument/2006/relationships/image" Target="../media/image539.png"/><Relationship Id="rId10" Type="http://schemas.openxmlformats.org/officeDocument/2006/relationships/image" Target="../media/image492.png"/><Relationship Id="rId31" Type="http://schemas.openxmlformats.org/officeDocument/2006/relationships/image" Target="../media/image513.png"/><Relationship Id="rId44" Type="http://schemas.openxmlformats.org/officeDocument/2006/relationships/image" Target="../media/image526.png"/><Relationship Id="rId52" Type="http://schemas.openxmlformats.org/officeDocument/2006/relationships/image" Target="../media/image534.png"/><Relationship Id="rId60" Type="http://schemas.openxmlformats.org/officeDocument/2006/relationships/image" Target="../media/image542.png"/><Relationship Id="rId65" Type="http://schemas.openxmlformats.org/officeDocument/2006/relationships/image" Target="../media/image547.png"/><Relationship Id="rId73" Type="http://schemas.openxmlformats.org/officeDocument/2006/relationships/image" Target="../media/image555.png"/><Relationship Id="rId78" Type="http://schemas.openxmlformats.org/officeDocument/2006/relationships/image" Target="../media/image560.png"/><Relationship Id="rId81" Type="http://schemas.openxmlformats.org/officeDocument/2006/relationships/image" Target="../media/image563.png"/><Relationship Id="rId86" Type="http://schemas.openxmlformats.org/officeDocument/2006/relationships/image" Target="../media/image568.png"/><Relationship Id="rId94" Type="http://schemas.openxmlformats.org/officeDocument/2006/relationships/image" Target="../media/image576.png"/><Relationship Id="rId99" Type="http://schemas.openxmlformats.org/officeDocument/2006/relationships/image" Target="../media/image581.png"/><Relationship Id="rId4" Type="http://schemas.openxmlformats.org/officeDocument/2006/relationships/image" Target="../media/image486.png"/><Relationship Id="rId9" Type="http://schemas.openxmlformats.org/officeDocument/2006/relationships/image" Target="../media/image491.png"/><Relationship Id="rId13" Type="http://schemas.openxmlformats.org/officeDocument/2006/relationships/image" Target="../media/image495.png"/><Relationship Id="rId18" Type="http://schemas.openxmlformats.org/officeDocument/2006/relationships/image" Target="../media/image500.png"/><Relationship Id="rId39" Type="http://schemas.openxmlformats.org/officeDocument/2006/relationships/image" Target="../media/image52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5.png"/><Relationship Id="rId18" Type="http://schemas.openxmlformats.org/officeDocument/2006/relationships/image" Target="../media/image588.png"/><Relationship Id="rId26" Type="http://schemas.openxmlformats.org/officeDocument/2006/relationships/image" Target="../media/image555.png"/><Relationship Id="rId39" Type="http://schemas.openxmlformats.org/officeDocument/2006/relationships/image" Target="../media/image597.png"/><Relationship Id="rId21" Type="http://schemas.openxmlformats.org/officeDocument/2006/relationships/image" Target="../media/image497.png"/><Relationship Id="rId34" Type="http://schemas.openxmlformats.org/officeDocument/2006/relationships/image" Target="../media/image592.png"/><Relationship Id="rId42" Type="http://schemas.openxmlformats.org/officeDocument/2006/relationships/image" Target="../media/image600.png"/><Relationship Id="rId47" Type="http://schemas.openxmlformats.org/officeDocument/2006/relationships/image" Target="../media/image605.png"/><Relationship Id="rId50" Type="http://schemas.openxmlformats.org/officeDocument/2006/relationships/image" Target="../media/image608.png"/><Relationship Id="rId55" Type="http://schemas.openxmlformats.org/officeDocument/2006/relationships/image" Target="../media/image613.png"/><Relationship Id="rId7" Type="http://schemas.openxmlformats.org/officeDocument/2006/relationships/image" Target="../media/image583.png"/><Relationship Id="rId2" Type="http://schemas.openxmlformats.org/officeDocument/2006/relationships/image" Target="../media/image484.jpeg"/><Relationship Id="rId16" Type="http://schemas.openxmlformats.org/officeDocument/2006/relationships/image" Target="../media/image550.png"/><Relationship Id="rId20" Type="http://schemas.openxmlformats.org/officeDocument/2006/relationships/image" Target="../media/image553.png"/><Relationship Id="rId29" Type="http://schemas.openxmlformats.org/officeDocument/2006/relationships/image" Target="../media/image515.png"/><Relationship Id="rId41" Type="http://schemas.openxmlformats.org/officeDocument/2006/relationships/image" Target="../media/image599.png"/><Relationship Id="rId54" Type="http://schemas.openxmlformats.org/officeDocument/2006/relationships/image" Target="../media/image6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2.png"/><Relationship Id="rId11" Type="http://schemas.openxmlformats.org/officeDocument/2006/relationships/image" Target="../media/image506.png"/><Relationship Id="rId24" Type="http://schemas.openxmlformats.org/officeDocument/2006/relationships/image" Target="../media/image510.png"/><Relationship Id="rId32" Type="http://schemas.openxmlformats.org/officeDocument/2006/relationships/image" Target="../media/image590.png"/><Relationship Id="rId37" Type="http://schemas.openxmlformats.org/officeDocument/2006/relationships/image" Target="../media/image595.png"/><Relationship Id="rId40" Type="http://schemas.openxmlformats.org/officeDocument/2006/relationships/image" Target="../media/image598.png"/><Relationship Id="rId45" Type="http://schemas.openxmlformats.org/officeDocument/2006/relationships/image" Target="../media/image603.png"/><Relationship Id="rId53" Type="http://schemas.openxmlformats.org/officeDocument/2006/relationships/image" Target="../media/image611.png"/><Relationship Id="rId58" Type="http://schemas.openxmlformats.org/officeDocument/2006/relationships/image" Target="../media/image616.png"/><Relationship Id="rId5" Type="http://schemas.openxmlformats.org/officeDocument/2006/relationships/image" Target="../media/image487.png"/><Relationship Id="rId15" Type="http://schemas.openxmlformats.org/officeDocument/2006/relationships/image" Target="../media/image586.png"/><Relationship Id="rId23" Type="http://schemas.openxmlformats.org/officeDocument/2006/relationships/image" Target="../media/image554.png"/><Relationship Id="rId28" Type="http://schemas.openxmlformats.org/officeDocument/2006/relationships/image" Target="../media/image514.png"/><Relationship Id="rId36" Type="http://schemas.openxmlformats.org/officeDocument/2006/relationships/image" Target="../media/image594.png"/><Relationship Id="rId49" Type="http://schemas.openxmlformats.org/officeDocument/2006/relationships/image" Target="../media/image607.png"/><Relationship Id="rId57" Type="http://schemas.openxmlformats.org/officeDocument/2006/relationships/image" Target="../media/image615.png"/><Relationship Id="rId61" Type="http://schemas.openxmlformats.org/officeDocument/2006/relationships/image" Target="../media/image619.png"/><Relationship Id="rId10" Type="http://schemas.openxmlformats.org/officeDocument/2006/relationships/image" Target="../media/image516.png"/><Relationship Id="rId19" Type="http://schemas.openxmlformats.org/officeDocument/2006/relationships/image" Target="../media/image505.png"/><Relationship Id="rId31" Type="http://schemas.openxmlformats.org/officeDocument/2006/relationships/image" Target="../media/image589.png"/><Relationship Id="rId44" Type="http://schemas.openxmlformats.org/officeDocument/2006/relationships/image" Target="../media/image602.png"/><Relationship Id="rId52" Type="http://schemas.openxmlformats.org/officeDocument/2006/relationships/image" Target="../media/image610.png"/><Relationship Id="rId60" Type="http://schemas.openxmlformats.org/officeDocument/2006/relationships/image" Target="../media/image618.png"/><Relationship Id="rId4" Type="http://schemas.openxmlformats.org/officeDocument/2006/relationships/image" Target="../media/image486.png"/><Relationship Id="rId9" Type="http://schemas.openxmlformats.org/officeDocument/2006/relationships/image" Target="../media/image495.png"/><Relationship Id="rId14" Type="http://schemas.openxmlformats.org/officeDocument/2006/relationships/image" Target="../media/image500.png"/><Relationship Id="rId22" Type="http://schemas.openxmlformats.org/officeDocument/2006/relationships/image" Target="../media/image508.png"/><Relationship Id="rId27" Type="http://schemas.openxmlformats.org/officeDocument/2006/relationships/image" Target="../media/image557.png"/><Relationship Id="rId30" Type="http://schemas.openxmlformats.org/officeDocument/2006/relationships/image" Target="../media/image558.png"/><Relationship Id="rId35" Type="http://schemas.openxmlformats.org/officeDocument/2006/relationships/image" Target="../media/image593.png"/><Relationship Id="rId43" Type="http://schemas.openxmlformats.org/officeDocument/2006/relationships/image" Target="../media/image601.png"/><Relationship Id="rId48" Type="http://schemas.openxmlformats.org/officeDocument/2006/relationships/image" Target="../media/image606.png"/><Relationship Id="rId56" Type="http://schemas.openxmlformats.org/officeDocument/2006/relationships/image" Target="../media/image614.png"/><Relationship Id="rId8" Type="http://schemas.openxmlformats.org/officeDocument/2006/relationships/image" Target="../media/image584.png"/><Relationship Id="rId51" Type="http://schemas.openxmlformats.org/officeDocument/2006/relationships/image" Target="../media/image609.png"/><Relationship Id="rId3" Type="http://schemas.openxmlformats.org/officeDocument/2006/relationships/image" Target="../media/image485.png"/><Relationship Id="rId12" Type="http://schemas.openxmlformats.org/officeDocument/2006/relationships/image" Target="../media/image547.png"/><Relationship Id="rId17" Type="http://schemas.openxmlformats.org/officeDocument/2006/relationships/image" Target="../media/image587.png"/><Relationship Id="rId25" Type="http://schemas.openxmlformats.org/officeDocument/2006/relationships/image" Target="../media/image556.png"/><Relationship Id="rId33" Type="http://schemas.openxmlformats.org/officeDocument/2006/relationships/image" Target="../media/image591.png"/><Relationship Id="rId38" Type="http://schemas.openxmlformats.org/officeDocument/2006/relationships/image" Target="../media/image596.png"/><Relationship Id="rId46" Type="http://schemas.openxmlformats.org/officeDocument/2006/relationships/image" Target="../media/image604.png"/><Relationship Id="rId59" Type="http://schemas.openxmlformats.org/officeDocument/2006/relationships/image" Target="../media/image61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1.png"/><Relationship Id="rId18" Type="http://schemas.openxmlformats.org/officeDocument/2006/relationships/image" Target="../media/image636.png"/><Relationship Id="rId26" Type="http://schemas.openxmlformats.org/officeDocument/2006/relationships/image" Target="../media/image644.png"/><Relationship Id="rId39" Type="http://schemas.openxmlformats.org/officeDocument/2006/relationships/image" Target="../media/image657.png"/><Relationship Id="rId21" Type="http://schemas.openxmlformats.org/officeDocument/2006/relationships/image" Target="../media/image639.png"/><Relationship Id="rId34" Type="http://schemas.openxmlformats.org/officeDocument/2006/relationships/image" Target="../media/image652.jpeg"/><Relationship Id="rId42" Type="http://schemas.openxmlformats.org/officeDocument/2006/relationships/image" Target="../media/image660.png"/><Relationship Id="rId47" Type="http://schemas.openxmlformats.org/officeDocument/2006/relationships/image" Target="../media/image665.png"/><Relationship Id="rId50" Type="http://schemas.openxmlformats.org/officeDocument/2006/relationships/image" Target="../media/image668.png"/><Relationship Id="rId55" Type="http://schemas.openxmlformats.org/officeDocument/2006/relationships/image" Target="../media/image673.png"/><Relationship Id="rId63" Type="http://schemas.openxmlformats.org/officeDocument/2006/relationships/image" Target="../media/image681.png"/><Relationship Id="rId7" Type="http://schemas.openxmlformats.org/officeDocument/2006/relationships/image" Target="../media/image625.png"/><Relationship Id="rId2" Type="http://schemas.openxmlformats.org/officeDocument/2006/relationships/image" Target="../media/image620.jpeg"/><Relationship Id="rId16" Type="http://schemas.openxmlformats.org/officeDocument/2006/relationships/image" Target="../media/image634.png"/><Relationship Id="rId20" Type="http://schemas.openxmlformats.org/officeDocument/2006/relationships/image" Target="../media/image638.png"/><Relationship Id="rId29" Type="http://schemas.openxmlformats.org/officeDocument/2006/relationships/image" Target="../media/image647.png"/><Relationship Id="rId41" Type="http://schemas.openxmlformats.org/officeDocument/2006/relationships/image" Target="../media/image659.png"/><Relationship Id="rId54" Type="http://schemas.openxmlformats.org/officeDocument/2006/relationships/image" Target="../media/image672.png"/><Relationship Id="rId62" Type="http://schemas.openxmlformats.org/officeDocument/2006/relationships/image" Target="../media/image6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4.png"/><Relationship Id="rId11" Type="http://schemas.openxmlformats.org/officeDocument/2006/relationships/image" Target="../media/image629.png"/><Relationship Id="rId24" Type="http://schemas.openxmlformats.org/officeDocument/2006/relationships/image" Target="../media/image642.png"/><Relationship Id="rId32" Type="http://schemas.openxmlformats.org/officeDocument/2006/relationships/image" Target="../media/image650.jpeg"/><Relationship Id="rId37" Type="http://schemas.openxmlformats.org/officeDocument/2006/relationships/image" Target="../media/image655.png"/><Relationship Id="rId40" Type="http://schemas.openxmlformats.org/officeDocument/2006/relationships/image" Target="../media/image658.png"/><Relationship Id="rId45" Type="http://schemas.openxmlformats.org/officeDocument/2006/relationships/image" Target="../media/image663.png"/><Relationship Id="rId53" Type="http://schemas.openxmlformats.org/officeDocument/2006/relationships/image" Target="../media/image671.png"/><Relationship Id="rId58" Type="http://schemas.openxmlformats.org/officeDocument/2006/relationships/image" Target="../media/image676.png"/><Relationship Id="rId5" Type="http://schemas.openxmlformats.org/officeDocument/2006/relationships/image" Target="../media/image623.png"/><Relationship Id="rId15" Type="http://schemas.openxmlformats.org/officeDocument/2006/relationships/image" Target="../media/image633.png"/><Relationship Id="rId23" Type="http://schemas.openxmlformats.org/officeDocument/2006/relationships/image" Target="../media/image641.png"/><Relationship Id="rId28" Type="http://schemas.openxmlformats.org/officeDocument/2006/relationships/image" Target="../media/image646.png"/><Relationship Id="rId36" Type="http://schemas.openxmlformats.org/officeDocument/2006/relationships/image" Target="../media/image654.png"/><Relationship Id="rId49" Type="http://schemas.openxmlformats.org/officeDocument/2006/relationships/image" Target="../media/image667.png"/><Relationship Id="rId57" Type="http://schemas.openxmlformats.org/officeDocument/2006/relationships/image" Target="../media/image675.png"/><Relationship Id="rId61" Type="http://schemas.openxmlformats.org/officeDocument/2006/relationships/image" Target="../media/image679.png"/><Relationship Id="rId10" Type="http://schemas.openxmlformats.org/officeDocument/2006/relationships/image" Target="../media/image628.png"/><Relationship Id="rId19" Type="http://schemas.openxmlformats.org/officeDocument/2006/relationships/image" Target="../media/image637.png"/><Relationship Id="rId31" Type="http://schemas.openxmlformats.org/officeDocument/2006/relationships/image" Target="../media/image649.jpeg"/><Relationship Id="rId44" Type="http://schemas.openxmlformats.org/officeDocument/2006/relationships/image" Target="../media/image662.png"/><Relationship Id="rId52" Type="http://schemas.openxmlformats.org/officeDocument/2006/relationships/image" Target="../media/image670.png"/><Relationship Id="rId60" Type="http://schemas.openxmlformats.org/officeDocument/2006/relationships/image" Target="../media/image678.png"/><Relationship Id="rId4" Type="http://schemas.openxmlformats.org/officeDocument/2006/relationships/image" Target="../media/image622.png"/><Relationship Id="rId9" Type="http://schemas.openxmlformats.org/officeDocument/2006/relationships/image" Target="../media/image627.png"/><Relationship Id="rId14" Type="http://schemas.openxmlformats.org/officeDocument/2006/relationships/image" Target="../media/image632.png"/><Relationship Id="rId22" Type="http://schemas.openxmlformats.org/officeDocument/2006/relationships/image" Target="../media/image640.png"/><Relationship Id="rId27" Type="http://schemas.openxmlformats.org/officeDocument/2006/relationships/image" Target="../media/image645.png"/><Relationship Id="rId30" Type="http://schemas.openxmlformats.org/officeDocument/2006/relationships/image" Target="../media/image648.jpeg"/><Relationship Id="rId35" Type="http://schemas.openxmlformats.org/officeDocument/2006/relationships/image" Target="../media/image653.jpeg"/><Relationship Id="rId43" Type="http://schemas.openxmlformats.org/officeDocument/2006/relationships/image" Target="../media/image661.png"/><Relationship Id="rId48" Type="http://schemas.openxmlformats.org/officeDocument/2006/relationships/image" Target="../media/image666.png"/><Relationship Id="rId56" Type="http://schemas.openxmlformats.org/officeDocument/2006/relationships/image" Target="../media/image674.png"/><Relationship Id="rId64" Type="http://schemas.openxmlformats.org/officeDocument/2006/relationships/image" Target="../media/image682.png"/><Relationship Id="rId8" Type="http://schemas.openxmlformats.org/officeDocument/2006/relationships/image" Target="../media/image626.png"/><Relationship Id="rId51" Type="http://schemas.openxmlformats.org/officeDocument/2006/relationships/image" Target="../media/image669.png"/><Relationship Id="rId3" Type="http://schemas.openxmlformats.org/officeDocument/2006/relationships/image" Target="../media/image621.png"/><Relationship Id="rId12" Type="http://schemas.openxmlformats.org/officeDocument/2006/relationships/image" Target="../media/image630.png"/><Relationship Id="rId17" Type="http://schemas.openxmlformats.org/officeDocument/2006/relationships/image" Target="../media/image635.png"/><Relationship Id="rId25" Type="http://schemas.openxmlformats.org/officeDocument/2006/relationships/image" Target="../media/image643.png"/><Relationship Id="rId33" Type="http://schemas.openxmlformats.org/officeDocument/2006/relationships/image" Target="../media/image651.png"/><Relationship Id="rId38" Type="http://schemas.openxmlformats.org/officeDocument/2006/relationships/image" Target="../media/image656.png"/><Relationship Id="rId46" Type="http://schemas.openxmlformats.org/officeDocument/2006/relationships/image" Target="../media/image664.png"/><Relationship Id="rId59" Type="http://schemas.openxmlformats.org/officeDocument/2006/relationships/image" Target="../media/image6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9.png"/><Relationship Id="rId13" Type="http://schemas.openxmlformats.org/officeDocument/2006/relationships/image" Target="../media/image694.png"/><Relationship Id="rId18" Type="http://schemas.openxmlformats.org/officeDocument/2006/relationships/image" Target="../media/image699.png"/><Relationship Id="rId3" Type="http://schemas.openxmlformats.org/officeDocument/2006/relationships/image" Target="../media/image684.jpeg"/><Relationship Id="rId7" Type="http://schemas.openxmlformats.org/officeDocument/2006/relationships/image" Target="../media/image688.png"/><Relationship Id="rId12" Type="http://schemas.openxmlformats.org/officeDocument/2006/relationships/image" Target="../media/image693.png"/><Relationship Id="rId17" Type="http://schemas.openxmlformats.org/officeDocument/2006/relationships/image" Target="../media/image698.png"/><Relationship Id="rId2" Type="http://schemas.openxmlformats.org/officeDocument/2006/relationships/image" Target="../media/image683.jpeg"/><Relationship Id="rId16" Type="http://schemas.openxmlformats.org/officeDocument/2006/relationships/image" Target="../media/image6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7.jpeg"/><Relationship Id="rId11" Type="http://schemas.openxmlformats.org/officeDocument/2006/relationships/image" Target="../media/image692.png"/><Relationship Id="rId5" Type="http://schemas.openxmlformats.org/officeDocument/2006/relationships/image" Target="../media/image686.jpeg"/><Relationship Id="rId15" Type="http://schemas.openxmlformats.org/officeDocument/2006/relationships/image" Target="../media/image696.png"/><Relationship Id="rId10" Type="http://schemas.openxmlformats.org/officeDocument/2006/relationships/image" Target="../media/image691.jpeg"/><Relationship Id="rId4" Type="http://schemas.openxmlformats.org/officeDocument/2006/relationships/image" Target="../media/image685.jpeg"/><Relationship Id="rId9" Type="http://schemas.openxmlformats.org/officeDocument/2006/relationships/image" Target="../media/image690.jpeg"/><Relationship Id="rId14" Type="http://schemas.openxmlformats.org/officeDocument/2006/relationships/image" Target="../media/image6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5.jpeg"/><Relationship Id="rId13" Type="http://schemas.openxmlformats.org/officeDocument/2006/relationships/image" Target="../media/image696.png"/><Relationship Id="rId3" Type="http://schemas.openxmlformats.org/officeDocument/2006/relationships/image" Target="../media/image700.png"/><Relationship Id="rId7" Type="http://schemas.openxmlformats.org/officeDocument/2006/relationships/image" Target="../media/image704.jpeg"/><Relationship Id="rId12" Type="http://schemas.openxmlformats.org/officeDocument/2006/relationships/image" Target="../media/image695.png"/><Relationship Id="rId2" Type="http://schemas.openxmlformats.org/officeDocument/2006/relationships/image" Target="../media/image683.jpeg"/><Relationship Id="rId16" Type="http://schemas.openxmlformats.org/officeDocument/2006/relationships/image" Target="../media/image6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3.jpeg"/><Relationship Id="rId11" Type="http://schemas.openxmlformats.org/officeDocument/2006/relationships/image" Target="../media/image694.png"/><Relationship Id="rId5" Type="http://schemas.openxmlformats.org/officeDocument/2006/relationships/image" Target="../media/image702.jpeg"/><Relationship Id="rId15" Type="http://schemas.openxmlformats.org/officeDocument/2006/relationships/image" Target="../media/image698.png"/><Relationship Id="rId10" Type="http://schemas.openxmlformats.org/officeDocument/2006/relationships/image" Target="../media/image693.png"/><Relationship Id="rId4" Type="http://schemas.openxmlformats.org/officeDocument/2006/relationships/image" Target="../media/image701.jpeg"/><Relationship Id="rId9" Type="http://schemas.openxmlformats.org/officeDocument/2006/relationships/image" Target="../media/image692.png"/><Relationship Id="rId14" Type="http://schemas.openxmlformats.org/officeDocument/2006/relationships/image" Target="../media/image6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2.png"/><Relationship Id="rId13" Type="http://schemas.openxmlformats.org/officeDocument/2006/relationships/image" Target="../media/image717.png"/><Relationship Id="rId18" Type="http://schemas.openxmlformats.org/officeDocument/2006/relationships/image" Target="../media/image722.png"/><Relationship Id="rId3" Type="http://schemas.openxmlformats.org/officeDocument/2006/relationships/image" Target="../media/image707.png"/><Relationship Id="rId21" Type="http://schemas.openxmlformats.org/officeDocument/2006/relationships/image" Target="../media/image725.png"/><Relationship Id="rId7" Type="http://schemas.openxmlformats.org/officeDocument/2006/relationships/image" Target="../media/image711.png"/><Relationship Id="rId12" Type="http://schemas.openxmlformats.org/officeDocument/2006/relationships/image" Target="../media/image716.png"/><Relationship Id="rId17" Type="http://schemas.openxmlformats.org/officeDocument/2006/relationships/image" Target="../media/image721.png"/><Relationship Id="rId2" Type="http://schemas.openxmlformats.org/officeDocument/2006/relationships/image" Target="../media/image706.png"/><Relationship Id="rId16" Type="http://schemas.openxmlformats.org/officeDocument/2006/relationships/image" Target="../media/image720.png"/><Relationship Id="rId20" Type="http://schemas.openxmlformats.org/officeDocument/2006/relationships/image" Target="../media/image7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0.png"/><Relationship Id="rId11" Type="http://schemas.openxmlformats.org/officeDocument/2006/relationships/image" Target="../media/image715.png"/><Relationship Id="rId24" Type="http://schemas.openxmlformats.org/officeDocument/2006/relationships/image" Target="../media/image728.png"/><Relationship Id="rId5" Type="http://schemas.openxmlformats.org/officeDocument/2006/relationships/image" Target="../media/image709.png"/><Relationship Id="rId15" Type="http://schemas.openxmlformats.org/officeDocument/2006/relationships/image" Target="../media/image719.png"/><Relationship Id="rId23" Type="http://schemas.openxmlformats.org/officeDocument/2006/relationships/image" Target="../media/image727.png"/><Relationship Id="rId10" Type="http://schemas.openxmlformats.org/officeDocument/2006/relationships/image" Target="../media/image714.png"/><Relationship Id="rId19" Type="http://schemas.openxmlformats.org/officeDocument/2006/relationships/image" Target="../media/image723.png"/><Relationship Id="rId4" Type="http://schemas.openxmlformats.org/officeDocument/2006/relationships/image" Target="../media/image708.png"/><Relationship Id="rId9" Type="http://schemas.openxmlformats.org/officeDocument/2006/relationships/image" Target="../media/image713.png"/><Relationship Id="rId14" Type="http://schemas.openxmlformats.org/officeDocument/2006/relationships/image" Target="../media/image718.png"/><Relationship Id="rId22" Type="http://schemas.openxmlformats.org/officeDocument/2006/relationships/image" Target="../media/image7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5.png"/><Relationship Id="rId13" Type="http://schemas.openxmlformats.org/officeDocument/2006/relationships/image" Target="../media/image740.png"/><Relationship Id="rId18" Type="http://schemas.openxmlformats.org/officeDocument/2006/relationships/image" Target="../media/image745.png"/><Relationship Id="rId26" Type="http://schemas.openxmlformats.org/officeDocument/2006/relationships/image" Target="../media/image753.png"/><Relationship Id="rId3" Type="http://schemas.openxmlformats.org/officeDocument/2006/relationships/image" Target="../media/image730.png"/><Relationship Id="rId21" Type="http://schemas.openxmlformats.org/officeDocument/2006/relationships/image" Target="../media/image748.png"/><Relationship Id="rId34" Type="http://schemas.openxmlformats.org/officeDocument/2006/relationships/image" Target="../media/image761.png"/><Relationship Id="rId7" Type="http://schemas.openxmlformats.org/officeDocument/2006/relationships/image" Target="../media/image734.png"/><Relationship Id="rId12" Type="http://schemas.openxmlformats.org/officeDocument/2006/relationships/image" Target="../media/image739.png"/><Relationship Id="rId17" Type="http://schemas.openxmlformats.org/officeDocument/2006/relationships/image" Target="../media/image744.png"/><Relationship Id="rId25" Type="http://schemas.openxmlformats.org/officeDocument/2006/relationships/image" Target="../media/image752.png"/><Relationship Id="rId33" Type="http://schemas.openxmlformats.org/officeDocument/2006/relationships/image" Target="../media/image760.png"/><Relationship Id="rId2" Type="http://schemas.openxmlformats.org/officeDocument/2006/relationships/image" Target="../media/image729.png"/><Relationship Id="rId16" Type="http://schemas.openxmlformats.org/officeDocument/2006/relationships/image" Target="../media/image743.png"/><Relationship Id="rId20" Type="http://schemas.openxmlformats.org/officeDocument/2006/relationships/image" Target="../media/image747.png"/><Relationship Id="rId29" Type="http://schemas.openxmlformats.org/officeDocument/2006/relationships/image" Target="../media/image7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3.png"/><Relationship Id="rId11" Type="http://schemas.openxmlformats.org/officeDocument/2006/relationships/image" Target="../media/image738.png"/><Relationship Id="rId24" Type="http://schemas.openxmlformats.org/officeDocument/2006/relationships/image" Target="../media/image751.png"/><Relationship Id="rId32" Type="http://schemas.openxmlformats.org/officeDocument/2006/relationships/image" Target="../media/image759.png"/><Relationship Id="rId5" Type="http://schemas.openxmlformats.org/officeDocument/2006/relationships/image" Target="../media/image732.png"/><Relationship Id="rId15" Type="http://schemas.openxmlformats.org/officeDocument/2006/relationships/image" Target="../media/image742.png"/><Relationship Id="rId23" Type="http://schemas.openxmlformats.org/officeDocument/2006/relationships/image" Target="../media/image750.png"/><Relationship Id="rId28" Type="http://schemas.openxmlformats.org/officeDocument/2006/relationships/image" Target="../media/image755.png"/><Relationship Id="rId36" Type="http://schemas.openxmlformats.org/officeDocument/2006/relationships/image" Target="../media/image763.png"/><Relationship Id="rId10" Type="http://schemas.openxmlformats.org/officeDocument/2006/relationships/image" Target="../media/image737.png"/><Relationship Id="rId19" Type="http://schemas.openxmlformats.org/officeDocument/2006/relationships/image" Target="../media/image746.png"/><Relationship Id="rId31" Type="http://schemas.openxmlformats.org/officeDocument/2006/relationships/image" Target="../media/image758.png"/><Relationship Id="rId4" Type="http://schemas.openxmlformats.org/officeDocument/2006/relationships/image" Target="../media/image731.png"/><Relationship Id="rId9" Type="http://schemas.openxmlformats.org/officeDocument/2006/relationships/image" Target="../media/image736.png"/><Relationship Id="rId14" Type="http://schemas.openxmlformats.org/officeDocument/2006/relationships/image" Target="../media/image741.png"/><Relationship Id="rId22" Type="http://schemas.openxmlformats.org/officeDocument/2006/relationships/image" Target="../media/image749.png"/><Relationship Id="rId27" Type="http://schemas.openxmlformats.org/officeDocument/2006/relationships/image" Target="../media/image754.png"/><Relationship Id="rId30" Type="http://schemas.openxmlformats.org/officeDocument/2006/relationships/image" Target="../media/image757.png"/><Relationship Id="rId35" Type="http://schemas.openxmlformats.org/officeDocument/2006/relationships/image" Target="../media/image76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61" Type="http://schemas.openxmlformats.org/officeDocument/2006/relationships/image" Target="../media/image63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64" Type="http://schemas.openxmlformats.org/officeDocument/2006/relationships/image" Target="../media/image66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9" Type="http://schemas.openxmlformats.org/officeDocument/2006/relationships/image" Target="../media/image104.png"/><Relationship Id="rId21" Type="http://schemas.openxmlformats.org/officeDocument/2006/relationships/image" Target="../media/image86.png"/><Relationship Id="rId34" Type="http://schemas.openxmlformats.org/officeDocument/2006/relationships/image" Target="../media/image99.png"/><Relationship Id="rId42" Type="http://schemas.openxmlformats.org/officeDocument/2006/relationships/image" Target="../media/image107.png"/><Relationship Id="rId47" Type="http://schemas.openxmlformats.org/officeDocument/2006/relationships/image" Target="../media/image112.png"/><Relationship Id="rId50" Type="http://schemas.openxmlformats.org/officeDocument/2006/relationships/image" Target="../media/image115.png"/><Relationship Id="rId55" Type="http://schemas.openxmlformats.org/officeDocument/2006/relationships/image" Target="../media/image12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46" Type="http://schemas.openxmlformats.org/officeDocument/2006/relationships/image" Target="../media/image111.png"/><Relationship Id="rId59" Type="http://schemas.openxmlformats.org/officeDocument/2006/relationships/image" Target="../media/image124.png"/><Relationship Id="rId2" Type="http://schemas.openxmlformats.org/officeDocument/2006/relationships/image" Target="../media/image67.jpe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41" Type="http://schemas.openxmlformats.org/officeDocument/2006/relationships/image" Target="../media/image106.png"/><Relationship Id="rId54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40" Type="http://schemas.openxmlformats.org/officeDocument/2006/relationships/image" Target="../media/image105.png"/><Relationship Id="rId45" Type="http://schemas.openxmlformats.org/officeDocument/2006/relationships/image" Target="../media/image110.png"/><Relationship Id="rId53" Type="http://schemas.openxmlformats.org/officeDocument/2006/relationships/image" Target="../media/image118.png"/><Relationship Id="rId58" Type="http://schemas.openxmlformats.org/officeDocument/2006/relationships/image" Target="../media/image123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49" Type="http://schemas.openxmlformats.org/officeDocument/2006/relationships/image" Target="../media/image114.png"/><Relationship Id="rId57" Type="http://schemas.openxmlformats.org/officeDocument/2006/relationships/image" Target="../media/image122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4" Type="http://schemas.openxmlformats.org/officeDocument/2006/relationships/image" Target="../media/image109.png"/><Relationship Id="rId52" Type="http://schemas.openxmlformats.org/officeDocument/2006/relationships/image" Target="../media/image117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Relationship Id="rId43" Type="http://schemas.openxmlformats.org/officeDocument/2006/relationships/image" Target="../media/image108.png"/><Relationship Id="rId48" Type="http://schemas.openxmlformats.org/officeDocument/2006/relationships/image" Target="../media/image113.png"/><Relationship Id="rId56" Type="http://schemas.openxmlformats.org/officeDocument/2006/relationships/image" Target="../media/image121.png"/><Relationship Id="rId8" Type="http://schemas.openxmlformats.org/officeDocument/2006/relationships/image" Target="../media/image73.png"/><Relationship Id="rId51" Type="http://schemas.openxmlformats.org/officeDocument/2006/relationships/image" Target="../media/image116.png"/><Relationship Id="rId3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9" Type="http://schemas.openxmlformats.org/officeDocument/2006/relationships/image" Target="../media/image162.png"/><Relationship Id="rId3" Type="http://schemas.openxmlformats.org/officeDocument/2006/relationships/image" Target="../media/image126.png"/><Relationship Id="rId21" Type="http://schemas.openxmlformats.org/officeDocument/2006/relationships/image" Target="../media/image144.png"/><Relationship Id="rId34" Type="http://schemas.openxmlformats.org/officeDocument/2006/relationships/image" Target="../media/image157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33" Type="http://schemas.openxmlformats.org/officeDocument/2006/relationships/image" Target="../media/image156.png"/><Relationship Id="rId38" Type="http://schemas.openxmlformats.org/officeDocument/2006/relationships/image" Target="../media/image161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image" Target="../media/image152.png"/><Relationship Id="rId41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37" Type="http://schemas.openxmlformats.org/officeDocument/2006/relationships/image" Target="../media/image160.png"/><Relationship Id="rId40" Type="http://schemas.openxmlformats.org/officeDocument/2006/relationships/image" Target="../media/image163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jpeg"/><Relationship Id="rId36" Type="http://schemas.openxmlformats.org/officeDocument/2006/relationships/image" Target="../media/image159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image" Target="../media/image154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Relationship Id="rId35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26" Type="http://schemas.openxmlformats.org/officeDocument/2006/relationships/image" Target="../media/image189.png"/><Relationship Id="rId39" Type="http://schemas.openxmlformats.org/officeDocument/2006/relationships/image" Target="../media/image202.png"/><Relationship Id="rId21" Type="http://schemas.openxmlformats.org/officeDocument/2006/relationships/image" Target="../media/image184.png"/><Relationship Id="rId34" Type="http://schemas.openxmlformats.org/officeDocument/2006/relationships/image" Target="../media/image197.png"/><Relationship Id="rId42" Type="http://schemas.openxmlformats.org/officeDocument/2006/relationships/image" Target="../media/image205.png"/><Relationship Id="rId47" Type="http://schemas.openxmlformats.org/officeDocument/2006/relationships/image" Target="../media/image210.png"/><Relationship Id="rId50" Type="http://schemas.openxmlformats.org/officeDocument/2006/relationships/image" Target="../media/image213.png"/><Relationship Id="rId55" Type="http://schemas.openxmlformats.org/officeDocument/2006/relationships/image" Target="../media/image218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33" Type="http://schemas.openxmlformats.org/officeDocument/2006/relationships/image" Target="../media/image196.png"/><Relationship Id="rId38" Type="http://schemas.openxmlformats.org/officeDocument/2006/relationships/image" Target="../media/image201.png"/><Relationship Id="rId46" Type="http://schemas.openxmlformats.org/officeDocument/2006/relationships/image" Target="../media/image209.pn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29" Type="http://schemas.openxmlformats.org/officeDocument/2006/relationships/image" Target="../media/image192.png"/><Relationship Id="rId41" Type="http://schemas.openxmlformats.org/officeDocument/2006/relationships/image" Target="../media/image204.png"/><Relationship Id="rId54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32" Type="http://schemas.openxmlformats.org/officeDocument/2006/relationships/image" Target="../media/image195.png"/><Relationship Id="rId37" Type="http://schemas.openxmlformats.org/officeDocument/2006/relationships/image" Target="../media/image200.png"/><Relationship Id="rId40" Type="http://schemas.openxmlformats.org/officeDocument/2006/relationships/image" Target="../media/image203.png"/><Relationship Id="rId45" Type="http://schemas.openxmlformats.org/officeDocument/2006/relationships/image" Target="../media/image208.png"/><Relationship Id="rId53" Type="http://schemas.openxmlformats.org/officeDocument/2006/relationships/image" Target="../media/image216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28" Type="http://schemas.openxmlformats.org/officeDocument/2006/relationships/image" Target="../media/image191.png"/><Relationship Id="rId36" Type="http://schemas.openxmlformats.org/officeDocument/2006/relationships/image" Target="../media/image199.png"/><Relationship Id="rId49" Type="http://schemas.openxmlformats.org/officeDocument/2006/relationships/image" Target="../media/image212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31" Type="http://schemas.openxmlformats.org/officeDocument/2006/relationships/image" Target="../media/image194.png"/><Relationship Id="rId44" Type="http://schemas.openxmlformats.org/officeDocument/2006/relationships/image" Target="../media/image207.png"/><Relationship Id="rId52" Type="http://schemas.openxmlformats.org/officeDocument/2006/relationships/image" Target="../media/image215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Relationship Id="rId27" Type="http://schemas.openxmlformats.org/officeDocument/2006/relationships/image" Target="../media/image190.png"/><Relationship Id="rId30" Type="http://schemas.openxmlformats.org/officeDocument/2006/relationships/image" Target="../media/image193.png"/><Relationship Id="rId35" Type="http://schemas.openxmlformats.org/officeDocument/2006/relationships/image" Target="../media/image198.png"/><Relationship Id="rId43" Type="http://schemas.openxmlformats.org/officeDocument/2006/relationships/image" Target="../media/image206.png"/><Relationship Id="rId48" Type="http://schemas.openxmlformats.org/officeDocument/2006/relationships/image" Target="../media/image211.png"/><Relationship Id="rId8" Type="http://schemas.openxmlformats.org/officeDocument/2006/relationships/image" Target="../media/image171.png"/><Relationship Id="rId51" Type="http://schemas.openxmlformats.org/officeDocument/2006/relationships/image" Target="../media/image214.png"/><Relationship Id="rId3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image" Target="../media/image235.png"/><Relationship Id="rId26" Type="http://schemas.openxmlformats.org/officeDocument/2006/relationships/image" Target="../media/image243.png"/><Relationship Id="rId39" Type="http://schemas.openxmlformats.org/officeDocument/2006/relationships/image" Target="../media/image256.png"/><Relationship Id="rId3" Type="http://schemas.openxmlformats.org/officeDocument/2006/relationships/image" Target="../media/image220.png"/><Relationship Id="rId21" Type="http://schemas.openxmlformats.org/officeDocument/2006/relationships/image" Target="../media/image238.png"/><Relationship Id="rId34" Type="http://schemas.openxmlformats.org/officeDocument/2006/relationships/image" Target="../media/image251.png"/><Relationship Id="rId42" Type="http://schemas.openxmlformats.org/officeDocument/2006/relationships/image" Target="../media/image259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5" Type="http://schemas.openxmlformats.org/officeDocument/2006/relationships/image" Target="../media/image242.png"/><Relationship Id="rId33" Type="http://schemas.openxmlformats.org/officeDocument/2006/relationships/image" Target="../media/image250.png"/><Relationship Id="rId38" Type="http://schemas.openxmlformats.org/officeDocument/2006/relationships/image" Target="../media/image255.png"/><Relationship Id="rId46" Type="http://schemas.openxmlformats.org/officeDocument/2006/relationships/image" Target="../media/image263.png"/><Relationship Id="rId2" Type="http://schemas.openxmlformats.org/officeDocument/2006/relationships/image" Target="../media/image219.png"/><Relationship Id="rId16" Type="http://schemas.openxmlformats.org/officeDocument/2006/relationships/image" Target="../media/image233.png"/><Relationship Id="rId20" Type="http://schemas.openxmlformats.org/officeDocument/2006/relationships/image" Target="../media/image237.png"/><Relationship Id="rId29" Type="http://schemas.openxmlformats.org/officeDocument/2006/relationships/image" Target="../media/image246.png"/><Relationship Id="rId41" Type="http://schemas.openxmlformats.org/officeDocument/2006/relationships/image" Target="../media/image2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24" Type="http://schemas.openxmlformats.org/officeDocument/2006/relationships/image" Target="../media/image241.png"/><Relationship Id="rId32" Type="http://schemas.openxmlformats.org/officeDocument/2006/relationships/image" Target="../media/image249.png"/><Relationship Id="rId37" Type="http://schemas.openxmlformats.org/officeDocument/2006/relationships/image" Target="../media/image254.png"/><Relationship Id="rId40" Type="http://schemas.openxmlformats.org/officeDocument/2006/relationships/image" Target="../media/image257.png"/><Relationship Id="rId45" Type="http://schemas.openxmlformats.org/officeDocument/2006/relationships/image" Target="../media/image262.pn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23" Type="http://schemas.openxmlformats.org/officeDocument/2006/relationships/image" Target="../media/image240.png"/><Relationship Id="rId28" Type="http://schemas.openxmlformats.org/officeDocument/2006/relationships/image" Target="../media/image245.png"/><Relationship Id="rId36" Type="http://schemas.openxmlformats.org/officeDocument/2006/relationships/image" Target="../media/image253.png"/><Relationship Id="rId49" Type="http://schemas.openxmlformats.org/officeDocument/2006/relationships/image" Target="../media/image266.png"/><Relationship Id="rId10" Type="http://schemas.openxmlformats.org/officeDocument/2006/relationships/image" Target="../media/image227.png"/><Relationship Id="rId19" Type="http://schemas.openxmlformats.org/officeDocument/2006/relationships/image" Target="../media/image236.png"/><Relationship Id="rId31" Type="http://schemas.openxmlformats.org/officeDocument/2006/relationships/image" Target="../media/image248.png"/><Relationship Id="rId44" Type="http://schemas.openxmlformats.org/officeDocument/2006/relationships/image" Target="../media/image261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Relationship Id="rId14" Type="http://schemas.openxmlformats.org/officeDocument/2006/relationships/image" Target="../media/image231.png"/><Relationship Id="rId22" Type="http://schemas.openxmlformats.org/officeDocument/2006/relationships/image" Target="../media/image239.png"/><Relationship Id="rId27" Type="http://schemas.openxmlformats.org/officeDocument/2006/relationships/image" Target="../media/image244.png"/><Relationship Id="rId30" Type="http://schemas.openxmlformats.org/officeDocument/2006/relationships/image" Target="../media/image247.png"/><Relationship Id="rId35" Type="http://schemas.openxmlformats.org/officeDocument/2006/relationships/image" Target="../media/image252.png"/><Relationship Id="rId43" Type="http://schemas.openxmlformats.org/officeDocument/2006/relationships/image" Target="../media/image260.png"/><Relationship Id="rId48" Type="http://schemas.openxmlformats.org/officeDocument/2006/relationships/image" Target="../media/image265.png"/><Relationship Id="rId8" Type="http://schemas.openxmlformats.org/officeDocument/2006/relationships/image" Target="../media/image225.png"/><Relationship Id="rId51" Type="http://schemas.openxmlformats.org/officeDocument/2006/relationships/image" Target="../media/image26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image" Target="../media/image235.png"/><Relationship Id="rId26" Type="http://schemas.openxmlformats.org/officeDocument/2006/relationships/image" Target="../media/image243.png"/><Relationship Id="rId39" Type="http://schemas.openxmlformats.org/officeDocument/2006/relationships/image" Target="../media/image287.png"/><Relationship Id="rId3" Type="http://schemas.openxmlformats.org/officeDocument/2006/relationships/image" Target="../media/image270.png"/><Relationship Id="rId21" Type="http://schemas.openxmlformats.org/officeDocument/2006/relationships/image" Target="../media/image238.png"/><Relationship Id="rId34" Type="http://schemas.openxmlformats.org/officeDocument/2006/relationships/image" Target="../media/image282.png"/><Relationship Id="rId42" Type="http://schemas.openxmlformats.org/officeDocument/2006/relationships/image" Target="../media/image290.png"/><Relationship Id="rId47" Type="http://schemas.openxmlformats.org/officeDocument/2006/relationships/image" Target="../media/image295.png"/><Relationship Id="rId50" Type="http://schemas.openxmlformats.org/officeDocument/2006/relationships/image" Target="../media/image298.png"/><Relationship Id="rId7" Type="http://schemas.openxmlformats.org/officeDocument/2006/relationships/image" Target="../media/image27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5" Type="http://schemas.openxmlformats.org/officeDocument/2006/relationships/image" Target="../media/image242.png"/><Relationship Id="rId33" Type="http://schemas.openxmlformats.org/officeDocument/2006/relationships/image" Target="../media/image281.png"/><Relationship Id="rId38" Type="http://schemas.openxmlformats.org/officeDocument/2006/relationships/image" Target="../media/image286.png"/><Relationship Id="rId46" Type="http://schemas.openxmlformats.org/officeDocument/2006/relationships/image" Target="../media/image294.png"/><Relationship Id="rId2" Type="http://schemas.openxmlformats.org/officeDocument/2006/relationships/image" Target="../media/image269.png"/><Relationship Id="rId16" Type="http://schemas.openxmlformats.org/officeDocument/2006/relationships/image" Target="../media/image233.png"/><Relationship Id="rId20" Type="http://schemas.openxmlformats.org/officeDocument/2006/relationships/image" Target="../media/image237.png"/><Relationship Id="rId29" Type="http://schemas.openxmlformats.org/officeDocument/2006/relationships/image" Target="../media/image278.png"/><Relationship Id="rId41" Type="http://schemas.openxmlformats.org/officeDocument/2006/relationships/image" Target="../media/image2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png"/><Relationship Id="rId11" Type="http://schemas.openxmlformats.org/officeDocument/2006/relationships/image" Target="../media/image277.png"/><Relationship Id="rId24" Type="http://schemas.openxmlformats.org/officeDocument/2006/relationships/image" Target="../media/image241.png"/><Relationship Id="rId32" Type="http://schemas.openxmlformats.org/officeDocument/2006/relationships/image" Target="../media/image224.png"/><Relationship Id="rId37" Type="http://schemas.openxmlformats.org/officeDocument/2006/relationships/image" Target="../media/image285.png"/><Relationship Id="rId40" Type="http://schemas.openxmlformats.org/officeDocument/2006/relationships/image" Target="../media/image288.png"/><Relationship Id="rId45" Type="http://schemas.openxmlformats.org/officeDocument/2006/relationships/image" Target="../media/image293.png"/><Relationship Id="rId5" Type="http://schemas.openxmlformats.org/officeDocument/2006/relationships/image" Target="../media/image272.png"/><Relationship Id="rId15" Type="http://schemas.openxmlformats.org/officeDocument/2006/relationships/image" Target="../media/image232.png"/><Relationship Id="rId23" Type="http://schemas.openxmlformats.org/officeDocument/2006/relationships/image" Target="../media/image240.png"/><Relationship Id="rId28" Type="http://schemas.openxmlformats.org/officeDocument/2006/relationships/image" Target="../media/image245.png"/><Relationship Id="rId36" Type="http://schemas.openxmlformats.org/officeDocument/2006/relationships/image" Target="../media/image284.png"/><Relationship Id="rId49" Type="http://schemas.openxmlformats.org/officeDocument/2006/relationships/image" Target="../media/image297.png"/><Relationship Id="rId10" Type="http://schemas.openxmlformats.org/officeDocument/2006/relationships/image" Target="../media/image247.png"/><Relationship Id="rId19" Type="http://schemas.openxmlformats.org/officeDocument/2006/relationships/image" Target="../media/image236.png"/><Relationship Id="rId31" Type="http://schemas.openxmlformats.org/officeDocument/2006/relationships/image" Target="../media/image280.png"/><Relationship Id="rId44" Type="http://schemas.openxmlformats.org/officeDocument/2006/relationships/image" Target="../media/image292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31.png"/><Relationship Id="rId22" Type="http://schemas.openxmlformats.org/officeDocument/2006/relationships/image" Target="../media/image239.png"/><Relationship Id="rId27" Type="http://schemas.openxmlformats.org/officeDocument/2006/relationships/image" Target="../media/image244.png"/><Relationship Id="rId30" Type="http://schemas.openxmlformats.org/officeDocument/2006/relationships/image" Target="../media/image279.png"/><Relationship Id="rId35" Type="http://schemas.openxmlformats.org/officeDocument/2006/relationships/image" Target="../media/image283.png"/><Relationship Id="rId43" Type="http://schemas.openxmlformats.org/officeDocument/2006/relationships/image" Target="../media/image291.png"/><Relationship Id="rId48" Type="http://schemas.openxmlformats.org/officeDocument/2006/relationships/image" Target="../media/image296.png"/><Relationship Id="rId8" Type="http://schemas.openxmlformats.org/officeDocument/2006/relationships/image" Target="../media/image2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308.png"/><Relationship Id="rId18" Type="http://schemas.openxmlformats.org/officeDocument/2006/relationships/image" Target="../media/image313.png"/><Relationship Id="rId26" Type="http://schemas.openxmlformats.org/officeDocument/2006/relationships/image" Target="../media/image321.png"/><Relationship Id="rId3" Type="http://schemas.openxmlformats.org/officeDocument/2006/relationships/image" Target="../media/image300.png"/><Relationship Id="rId21" Type="http://schemas.openxmlformats.org/officeDocument/2006/relationships/image" Target="../media/image316.png"/><Relationship Id="rId7" Type="http://schemas.openxmlformats.org/officeDocument/2006/relationships/image" Target="../media/image304.png"/><Relationship Id="rId12" Type="http://schemas.openxmlformats.org/officeDocument/2006/relationships/image" Target="../media/image307.png"/><Relationship Id="rId17" Type="http://schemas.openxmlformats.org/officeDocument/2006/relationships/image" Target="../media/image312.png"/><Relationship Id="rId25" Type="http://schemas.openxmlformats.org/officeDocument/2006/relationships/image" Target="../media/image320.png"/><Relationship Id="rId33" Type="http://schemas.openxmlformats.org/officeDocument/2006/relationships/image" Target="../media/image328.png"/><Relationship Id="rId2" Type="http://schemas.openxmlformats.org/officeDocument/2006/relationships/image" Target="../media/image299.png"/><Relationship Id="rId16" Type="http://schemas.openxmlformats.org/officeDocument/2006/relationships/image" Target="../media/image311.png"/><Relationship Id="rId20" Type="http://schemas.openxmlformats.org/officeDocument/2006/relationships/image" Target="../media/image315.png"/><Relationship Id="rId29" Type="http://schemas.openxmlformats.org/officeDocument/2006/relationships/image" Target="../media/image3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3.png"/><Relationship Id="rId11" Type="http://schemas.openxmlformats.org/officeDocument/2006/relationships/image" Target="../media/image224.png"/><Relationship Id="rId24" Type="http://schemas.openxmlformats.org/officeDocument/2006/relationships/image" Target="../media/image319.png"/><Relationship Id="rId32" Type="http://schemas.openxmlformats.org/officeDocument/2006/relationships/image" Target="../media/image327.png"/><Relationship Id="rId5" Type="http://schemas.openxmlformats.org/officeDocument/2006/relationships/image" Target="../media/image302.png"/><Relationship Id="rId15" Type="http://schemas.openxmlformats.org/officeDocument/2006/relationships/image" Target="../media/image310.png"/><Relationship Id="rId23" Type="http://schemas.openxmlformats.org/officeDocument/2006/relationships/image" Target="../media/image318.png"/><Relationship Id="rId28" Type="http://schemas.openxmlformats.org/officeDocument/2006/relationships/image" Target="../media/image323.png"/><Relationship Id="rId10" Type="http://schemas.openxmlformats.org/officeDocument/2006/relationships/image" Target="../media/image306.png"/><Relationship Id="rId19" Type="http://schemas.openxmlformats.org/officeDocument/2006/relationships/image" Target="../media/image314.png"/><Relationship Id="rId31" Type="http://schemas.openxmlformats.org/officeDocument/2006/relationships/image" Target="../media/image326.png"/><Relationship Id="rId4" Type="http://schemas.openxmlformats.org/officeDocument/2006/relationships/image" Target="../media/image301.png"/><Relationship Id="rId9" Type="http://schemas.openxmlformats.org/officeDocument/2006/relationships/image" Target="../media/image305.png"/><Relationship Id="rId14" Type="http://schemas.openxmlformats.org/officeDocument/2006/relationships/image" Target="../media/image309.png"/><Relationship Id="rId22" Type="http://schemas.openxmlformats.org/officeDocument/2006/relationships/image" Target="../media/image317.png"/><Relationship Id="rId27" Type="http://schemas.openxmlformats.org/officeDocument/2006/relationships/image" Target="../media/image322.png"/><Relationship Id="rId30" Type="http://schemas.openxmlformats.org/officeDocument/2006/relationships/image" Target="../media/image3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0.png"/><Relationship Id="rId18" Type="http://schemas.openxmlformats.org/officeDocument/2006/relationships/image" Target="../media/image345.png"/><Relationship Id="rId26" Type="http://schemas.openxmlformats.org/officeDocument/2006/relationships/image" Target="../media/image353.png"/><Relationship Id="rId39" Type="http://schemas.openxmlformats.org/officeDocument/2006/relationships/image" Target="../media/image366.png"/><Relationship Id="rId21" Type="http://schemas.openxmlformats.org/officeDocument/2006/relationships/image" Target="../media/image348.png"/><Relationship Id="rId34" Type="http://schemas.openxmlformats.org/officeDocument/2006/relationships/image" Target="../media/image361.png"/><Relationship Id="rId42" Type="http://schemas.openxmlformats.org/officeDocument/2006/relationships/image" Target="../media/image369.png"/><Relationship Id="rId47" Type="http://schemas.openxmlformats.org/officeDocument/2006/relationships/image" Target="../media/image374.png"/><Relationship Id="rId50" Type="http://schemas.openxmlformats.org/officeDocument/2006/relationships/image" Target="../media/image377.png"/><Relationship Id="rId55" Type="http://schemas.openxmlformats.org/officeDocument/2006/relationships/image" Target="../media/image382.png"/><Relationship Id="rId63" Type="http://schemas.openxmlformats.org/officeDocument/2006/relationships/image" Target="../media/image390.png"/><Relationship Id="rId68" Type="http://schemas.openxmlformats.org/officeDocument/2006/relationships/image" Target="../media/image395.png"/><Relationship Id="rId76" Type="http://schemas.openxmlformats.org/officeDocument/2006/relationships/image" Target="../media/image403.png"/><Relationship Id="rId7" Type="http://schemas.openxmlformats.org/officeDocument/2006/relationships/image" Target="../media/image334.png"/><Relationship Id="rId71" Type="http://schemas.openxmlformats.org/officeDocument/2006/relationships/image" Target="../media/image398.png"/><Relationship Id="rId2" Type="http://schemas.openxmlformats.org/officeDocument/2006/relationships/image" Target="../media/image329.png"/><Relationship Id="rId16" Type="http://schemas.openxmlformats.org/officeDocument/2006/relationships/image" Target="../media/image343.png"/><Relationship Id="rId29" Type="http://schemas.openxmlformats.org/officeDocument/2006/relationships/image" Target="../media/image356.png"/><Relationship Id="rId11" Type="http://schemas.openxmlformats.org/officeDocument/2006/relationships/image" Target="../media/image338.png"/><Relationship Id="rId24" Type="http://schemas.openxmlformats.org/officeDocument/2006/relationships/image" Target="../media/image351.png"/><Relationship Id="rId32" Type="http://schemas.openxmlformats.org/officeDocument/2006/relationships/image" Target="../media/image359.png"/><Relationship Id="rId37" Type="http://schemas.openxmlformats.org/officeDocument/2006/relationships/image" Target="../media/image364.png"/><Relationship Id="rId40" Type="http://schemas.openxmlformats.org/officeDocument/2006/relationships/image" Target="../media/image367.png"/><Relationship Id="rId45" Type="http://schemas.openxmlformats.org/officeDocument/2006/relationships/image" Target="../media/image372.png"/><Relationship Id="rId53" Type="http://schemas.openxmlformats.org/officeDocument/2006/relationships/image" Target="../media/image380.png"/><Relationship Id="rId58" Type="http://schemas.openxmlformats.org/officeDocument/2006/relationships/image" Target="../media/image385.png"/><Relationship Id="rId66" Type="http://schemas.openxmlformats.org/officeDocument/2006/relationships/image" Target="../media/image393.png"/><Relationship Id="rId74" Type="http://schemas.openxmlformats.org/officeDocument/2006/relationships/image" Target="../media/image401.png"/><Relationship Id="rId79" Type="http://schemas.openxmlformats.org/officeDocument/2006/relationships/image" Target="../media/image406.png"/><Relationship Id="rId5" Type="http://schemas.openxmlformats.org/officeDocument/2006/relationships/image" Target="../media/image332.png"/><Relationship Id="rId61" Type="http://schemas.openxmlformats.org/officeDocument/2006/relationships/image" Target="../media/image388.png"/><Relationship Id="rId82" Type="http://schemas.openxmlformats.org/officeDocument/2006/relationships/image" Target="../media/image409.png"/><Relationship Id="rId10" Type="http://schemas.openxmlformats.org/officeDocument/2006/relationships/image" Target="../media/image337.png"/><Relationship Id="rId19" Type="http://schemas.openxmlformats.org/officeDocument/2006/relationships/image" Target="../media/image346.png"/><Relationship Id="rId31" Type="http://schemas.openxmlformats.org/officeDocument/2006/relationships/image" Target="../media/image358.png"/><Relationship Id="rId44" Type="http://schemas.openxmlformats.org/officeDocument/2006/relationships/image" Target="../media/image371.png"/><Relationship Id="rId52" Type="http://schemas.openxmlformats.org/officeDocument/2006/relationships/image" Target="../media/image379.png"/><Relationship Id="rId60" Type="http://schemas.openxmlformats.org/officeDocument/2006/relationships/image" Target="../media/image387.png"/><Relationship Id="rId65" Type="http://schemas.openxmlformats.org/officeDocument/2006/relationships/image" Target="../media/image392.png"/><Relationship Id="rId73" Type="http://schemas.openxmlformats.org/officeDocument/2006/relationships/image" Target="../media/image400.png"/><Relationship Id="rId78" Type="http://schemas.openxmlformats.org/officeDocument/2006/relationships/image" Target="../media/image405.png"/><Relationship Id="rId81" Type="http://schemas.openxmlformats.org/officeDocument/2006/relationships/image" Target="../media/image408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png"/><Relationship Id="rId22" Type="http://schemas.openxmlformats.org/officeDocument/2006/relationships/image" Target="../media/image349.png"/><Relationship Id="rId27" Type="http://schemas.openxmlformats.org/officeDocument/2006/relationships/image" Target="../media/image354.png"/><Relationship Id="rId30" Type="http://schemas.openxmlformats.org/officeDocument/2006/relationships/image" Target="../media/image357.png"/><Relationship Id="rId35" Type="http://schemas.openxmlformats.org/officeDocument/2006/relationships/image" Target="../media/image362.png"/><Relationship Id="rId43" Type="http://schemas.openxmlformats.org/officeDocument/2006/relationships/image" Target="../media/image370.png"/><Relationship Id="rId48" Type="http://schemas.openxmlformats.org/officeDocument/2006/relationships/image" Target="../media/image375.png"/><Relationship Id="rId56" Type="http://schemas.openxmlformats.org/officeDocument/2006/relationships/image" Target="../media/image383.png"/><Relationship Id="rId64" Type="http://schemas.openxmlformats.org/officeDocument/2006/relationships/image" Target="../media/image391.png"/><Relationship Id="rId69" Type="http://schemas.openxmlformats.org/officeDocument/2006/relationships/image" Target="../media/image396.png"/><Relationship Id="rId77" Type="http://schemas.openxmlformats.org/officeDocument/2006/relationships/image" Target="../media/image404.png"/><Relationship Id="rId8" Type="http://schemas.openxmlformats.org/officeDocument/2006/relationships/image" Target="../media/image335.png"/><Relationship Id="rId51" Type="http://schemas.openxmlformats.org/officeDocument/2006/relationships/image" Target="../media/image378.png"/><Relationship Id="rId72" Type="http://schemas.openxmlformats.org/officeDocument/2006/relationships/image" Target="../media/image399.png"/><Relationship Id="rId80" Type="http://schemas.openxmlformats.org/officeDocument/2006/relationships/image" Target="../media/image407.png"/><Relationship Id="rId3" Type="http://schemas.openxmlformats.org/officeDocument/2006/relationships/image" Target="../media/image330.png"/><Relationship Id="rId12" Type="http://schemas.openxmlformats.org/officeDocument/2006/relationships/image" Target="../media/image339.png"/><Relationship Id="rId17" Type="http://schemas.openxmlformats.org/officeDocument/2006/relationships/image" Target="../media/image344.png"/><Relationship Id="rId25" Type="http://schemas.openxmlformats.org/officeDocument/2006/relationships/image" Target="../media/image352.png"/><Relationship Id="rId33" Type="http://schemas.openxmlformats.org/officeDocument/2006/relationships/image" Target="../media/image360.png"/><Relationship Id="rId38" Type="http://schemas.openxmlformats.org/officeDocument/2006/relationships/image" Target="../media/image365.png"/><Relationship Id="rId46" Type="http://schemas.openxmlformats.org/officeDocument/2006/relationships/image" Target="../media/image373.png"/><Relationship Id="rId59" Type="http://schemas.openxmlformats.org/officeDocument/2006/relationships/image" Target="../media/image386.png"/><Relationship Id="rId67" Type="http://schemas.openxmlformats.org/officeDocument/2006/relationships/image" Target="../media/image394.png"/><Relationship Id="rId20" Type="http://schemas.openxmlformats.org/officeDocument/2006/relationships/image" Target="../media/image347.png"/><Relationship Id="rId41" Type="http://schemas.openxmlformats.org/officeDocument/2006/relationships/image" Target="../media/image368.png"/><Relationship Id="rId54" Type="http://schemas.openxmlformats.org/officeDocument/2006/relationships/image" Target="../media/image381.png"/><Relationship Id="rId62" Type="http://schemas.openxmlformats.org/officeDocument/2006/relationships/image" Target="../media/image389.png"/><Relationship Id="rId70" Type="http://schemas.openxmlformats.org/officeDocument/2006/relationships/image" Target="../media/image397.png"/><Relationship Id="rId75" Type="http://schemas.openxmlformats.org/officeDocument/2006/relationships/image" Target="../media/image4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3.png"/><Relationship Id="rId15" Type="http://schemas.openxmlformats.org/officeDocument/2006/relationships/image" Target="../media/image342.png"/><Relationship Id="rId23" Type="http://schemas.openxmlformats.org/officeDocument/2006/relationships/image" Target="../media/image350.png"/><Relationship Id="rId28" Type="http://schemas.openxmlformats.org/officeDocument/2006/relationships/image" Target="../media/image355.png"/><Relationship Id="rId36" Type="http://schemas.openxmlformats.org/officeDocument/2006/relationships/image" Target="../media/image363.png"/><Relationship Id="rId49" Type="http://schemas.openxmlformats.org/officeDocument/2006/relationships/image" Target="../media/image376.png"/><Relationship Id="rId57" Type="http://schemas.openxmlformats.org/officeDocument/2006/relationships/image" Target="../media/image3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8808" y="6"/>
              <a:ext cx="6804659" cy="1475105"/>
            </a:xfrm>
            <a:custGeom>
              <a:avLst/>
              <a:gdLst/>
              <a:ahLst/>
              <a:cxnLst/>
              <a:rect l="l" t="t" r="r" b="b"/>
              <a:pathLst>
                <a:path w="6804659" h="1475105">
                  <a:moveTo>
                    <a:pt x="690219" y="464159"/>
                  </a:moveTo>
                  <a:lnTo>
                    <a:pt x="675220" y="444030"/>
                  </a:lnTo>
                  <a:lnTo>
                    <a:pt x="633882" y="388505"/>
                  </a:lnTo>
                  <a:lnTo>
                    <a:pt x="624878" y="397217"/>
                  </a:lnTo>
                  <a:lnTo>
                    <a:pt x="587286" y="420547"/>
                  </a:lnTo>
                  <a:lnTo>
                    <a:pt x="535178" y="438010"/>
                  </a:lnTo>
                  <a:lnTo>
                    <a:pt x="476707" y="444030"/>
                  </a:lnTo>
                  <a:lnTo>
                    <a:pt x="437934" y="435800"/>
                  </a:lnTo>
                  <a:lnTo>
                    <a:pt x="398729" y="417525"/>
                  </a:lnTo>
                  <a:lnTo>
                    <a:pt x="359117" y="389204"/>
                  </a:lnTo>
                  <a:lnTo>
                    <a:pt x="321640" y="352450"/>
                  </a:lnTo>
                  <a:lnTo>
                    <a:pt x="288823" y="309333"/>
                  </a:lnTo>
                  <a:lnTo>
                    <a:pt x="260591" y="259816"/>
                  </a:lnTo>
                  <a:lnTo>
                    <a:pt x="236880" y="203885"/>
                  </a:lnTo>
                  <a:lnTo>
                    <a:pt x="286448" y="189014"/>
                  </a:lnTo>
                  <a:lnTo>
                    <a:pt x="331597" y="168275"/>
                  </a:lnTo>
                  <a:lnTo>
                    <a:pt x="372325" y="141643"/>
                  </a:lnTo>
                  <a:lnTo>
                    <a:pt x="392125" y="123888"/>
                  </a:lnTo>
                  <a:lnTo>
                    <a:pt x="408597" y="109118"/>
                  </a:lnTo>
                  <a:lnTo>
                    <a:pt x="440423" y="70726"/>
                  </a:lnTo>
                  <a:lnTo>
                    <a:pt x="466382" y="28714"/>
                  </a:lnTo>
                  <a:lnTo>
                    <a:pt x="478485" y="0"/>
                  </a:lnTo>
                  <a:lnTo>
                    <a:pt x="357251" y="0"/>
                  </a:lnTo>
                  <a:lnTo>
                    <a:pt x="337489" y="26416"/>
                  </a:lnTo>
                  <a:lnTo>
                    <a:pt x="300875" y="60515"/>
                  </a:lnTo>
                  <a:lnTo>
                    <a:pt x="258737" y="87858"/>
                  </a:lnTo>
                  <a:lnTo>
                    <a:pt x="211124" y="108356"/>
                  </a:lnTo>
                  <a:lnTo>
                    <a:pt x="158064" y="121970"/>
                  </a:lnTo>
                  <a:lnTo>
                    <a:pt x="126847" y="123888"/>
                  </a:lnTo>
                  <a:lnTo>
                    <a:pt x="109613" y="122682"/>
                  </a:lnTo>
                  <a:lnTo>
                    <a:pt x="53162" y="110045"/>
                  </a:lnTo>
                  <a:lnTo>
                    <a:pt x="14122" y="94259"/>
                  </a:lnTo>
                  <a:lnTo>
                    <a:pt x="0" y="195364"/>
                  </a:lnTo>
                  <a:lnTo>
                    <a:pt x="49491" y="213690"/>
                  </a:lnTo>
                  <a:lnTo>
                    <a:pt x="99771" y="222783"/>
                  </a:lnTo>
                  <a:lnTo>
                    <a:pt x="133769" y="224497"/>
                  </a:lnTo>
                  <a:lnTo>
                    <a:pt x="154889" y="276021"/>
                  </a:lnTo>
                  <a:lnTo>
                    <a:pt x="179070" y="323684"/>
                  </a:lnTo>
                  <a:lnTo>
                    <a:pt x="206286" y="367487"/>
                  </a:lnTo>
                  <a:lnTo>
                    <a:pt x="236562" y="407416"/>
                  </a:lnTo>
                  <a:lnTo>
                    <a:pt x="269913" y="443471"/>
                  </a:lnTo>
                  <a:lnTo>
                    <a:pt x="306349" y="475653"/>
                  </a:lnTo>
                  <a:lnTo>
                    <a:pt x="351904" y="507504"/>
                  </a:lnTo>
                  <a:lnTo>
                    <a:pt x="397446" y="530428"/>
                  </a:lnTo>
                  <a:lnTo>
                    <a:pt x="442963" y="544410"/>
                  </a:lnTo>
                  <a:lnTo>
                    <a:pt x="488454" y="549478"/>
                  </a:lnTo>
                  <a:lnTo>
                    <a:pt x="533920" y="545617"/>
                  </a:lnTo>
                  <a:lnTo>
                    <a:pt x="581571" y="533565"/>
                  </a:lnTo>
                  <a:lnTo>
                    <a:pt x="624725" y="515200"/>
                  </a:lnTo>
                  <a:lnTo>
                    <a:pt x="661555" y="491909"/>
                  </a:lnTo>
                  <a:lnTo>
                    <a:pt x="676897" y="478612"/>
                  </a:lnTo>
                  <a:lnTo>
                    <a:pt x="690219" y="464159"/>
                  </a:lnTo>
                  <a:close/>
                </a:path>
                <a:path w="6804659" h="1475105">
                  <a:moveTo>
                    <a:pt x="1093012" y="444538"/>
                  </a:moveTo>
                  <a:lnTo>
                    <a:pt x="1014082" y="7772"/>
                  </a:lnTo>
                  <a:lnTo>
                    <a:pt x="1012672" y="0"/>
                  </a:lnTo>
                  <a:lnTo>
                    <a:pt x="627646" y="0"/>
                  </a:lnTo>
                  <a:lnTo>
                    <a:pt x="637946" y="56527"/>
                  </a:lnTo>
                  <a:lnTo>
                    <a:pt x="906970" y="7772"/>
                  </a:lnTo>
                  <a:lnTo>
                    <a:pt x="989545" y="463397"/>
                  </a:lnTo>
                  <a:lnTo>
                    <a:pt x="1093012" y="444538"/>
                  </a:lnTo>
                  <a:close/>
                </a:path>
                <a:path w="6804659" h="1475105">
                  <a:moveTo>
                    <a:pt x="1593964" y="97497"/>
                  </a:moveTo>
                  <a:lnTo>
                    <a:pt x="1579486" y="52933"/>
                  </a:lnTo>
                  <a:lnTo>
                    <a:pt x="1550873" y="12001"/>
                  </a:lnTo>
                  <a:lnTo>
                    <a:pt x="1540624" y="0"/>
                  </a:lnTo>
                  <a:lnTo>
                    <a:pt x="1326527" y="0"/>
                  </a:lnTo>
                  <a:lnTo>
                    <a:pt x="1346784" y="4902"/>
                  </a:lnTo>
                  <a:lnTo>
                    <a:pt x="1393456" y="8382"/>
                  </a:lnTo>
                  <a:lnTo>
                    <a:pt x="1482585" y="8382"/>
                  </a:lnTo>
                  <a:lnTo>
                    <a:pt x="1494663" y="21094"/>
                  </a:lnTo>
                  <a:lnTo>
                    <a:pt x="1522120" y="57950"/>
                  </a:lnTo>
                  <a:lnTo>
                    <a:pt x="1538274" y="103060"/>
                  </a:lnTo>
                  <a:lnTo>
                    <a:pt x="1593964" y="97497"/>
                  </a:lnTo>
                  <a:close/>
                </a:path>
                <a:path w="6804659" h="1475105">
                  <a:moveTo>
                    <a:pt x="1606283" y="392341"/>
                  </a:moveTo>
                  <a:lnTo>
                    <a:pt x="1177417" y="392341"/>
                  </a:lnTo>
                  <a:lnTo>
                    <a:pt x="1177417" y="448030"/>
                  </a:lnTo>
                  <a:lnTo>
                    <a:pt x="1353413" y="448030"/>
                  </a:lnTo>
                  <a:lnTo>
                    <a:pt x="1377264" y="458343"/>
                  </a:lnTo>
                  <a:lnTo>
                    <a:pt x="1417650" y="487299"/>
                  </a:lnTo>
                  <a:lnTo>
                    <a:pt x="1447584" y="526427"/>
                  </a:lnTo>
                  <a:lnTo>
                    <a:pt x="1462900" y="569874"/>
                  </a:lnTo>
                  <a:lnTo>
                    <a:pt x="1464818" y="592848"/>
                  </a:lnTo>
                  <a:lnTo>
                    <a:pt x="1462379" y="617486"/>
                  </a:lnTo>
                  <a:lnTo>
                    <a:pt x="1442885" y="660933"/>
                  </a:lnTo>
                  <a:lnTo>
                    <a:pt x="1405293" y="695325"/>
                  </a:lnTo>
                  <a:lnTo>
                    <a:pt x="1357947" y="713155"/>
                  </a:lnTo>
                  <a:lnTo>
                    <a:pt x="1331137" y="715378"/>
                  </a:lnTo>
                  <a:lnTo>
                    <a:pt x="1313700" y="714921"/>
                  </a:lnTo>
                  <a:lnTo>
                    <a:pt x="1265974" y="708139"/>
                  </a:lnTo>
                  <a:lnTo>
                    <a:pt x="1225765" y="693839"/>
                  </a:lnTo>
                  <a:lnTo>
                    <a:pt x="1214183" y="687527"/>
                  </a:lnTo>
                  <a:lnTo>
                    <a:pt x="1197470" y="743229"/>
                  </a:lnTo>
                  <a:lnTo>
                    <a:pt x="1235341" y="757707"/>
                  </a:lnTo>
                  <a:lnTo>
                    <a:pt x="1280033" y="767740"/>
                  </a:lnTo>
                  <a:lnTo>
                    <a:pt x="1297724" y="771080"/>
                  </a:lnTo>
                  <a:lnTo>
                    <a:pt x="1314043" y="809231"/>
                  </a:lnTo>
                  <a:lnTo>
                    <a:pt x="1334058" y="843483"/>
                  </a:lnTo>
                  <a:lnTo>
                    <a:pt x="1357769" y="873836"/>
                  </a:lnTo>
                  <a:lnTo>
                    <a:pt x="1414856" y="921740"/>
                  </a:lnTo>
                  <a:lnTo>
                    <a:pt x="1476959" y="946238"/>
                  </a:lnTo>
                  <a:lnTo>
                    <a:pt x="1509369" y="949312"/>
                  </a:lnTo>
                  <a:lnTo>
                    <a:pt x="1519847" y="948956"/>
                  </a:lnTo>
                  <a:lnTo>
                    <a:pt x="1559674" y="940600"/>
                  </a:lnTo>
                  <a:lnTo>
                    <a:pt x="1587347" y="927023"/>
                  </a:lnTo>
                  <a:lnTo>
                    <a:pt x="1565071" y="876896"/>
                  </a:lnTo>
                  <a:lnTo>
                    <a:pt x="1559814" y="880592"/>
                  </a:lnTo>
                  <a:lnTo>
                    <a:pt x="1554060" y="883869"/>
                  </a:lnTo>
                  <a:lnTo>
                    <a:pt x="1509369" y="893610"/>
                  </a:lnTo>
                  <a:lnTo>
                    <a:pt x="1485836" y="891527"/>
                  </a:lnTo>
                  <a:lnTo>
                    <a:pt x="1441284" y="874814"/>
                  </a:lnTo>
                  <a:lnTo>
                    <a:pt x="1400975" y="842086"/>
                  </a:lnTo>
                  <a:lnTo>
                    <a:pt x="1370330" y="797534"/>
                  </a:lnTo>
                  <a:lnTo>
                    <a:pt x="1358988" y="771080"/>
                  </a:lnTo>
                  <a:lnTo>
                    <a:pt x="1392542" y="762444"/>
                  </a:lnTo>
                  <a:lnTo>
                    <a:pt x="1423035" y="748804"/>
                  </a:lnTo>
                  <a:lnTo>
                    <a:pt x="1474838" y="706475"/>
                  </a:lnTo>
                  <a:lnTo>
                    <a:pt x="1509090" y="650494"/>
                  </a:lnTo>
                  <a:lnTo>
                    <a:pt x="1520507" y="587273"/>
                  </a:lnTo>
                  <a:lnTo>
                    <a:pt x="1519326" y="566915"/>
                  </a:lnTo>
                  <a:lnTo>
                    <a:pt x="1509852" y="527646"/>
                  </a:lnTo>
                  <a:lnTo>
                    <a:pt x="1491132" y="490956"/>
                  </a:lnTo>
                  <a:lnTo>
                    <a:pt x="1464398" y="460603"/>
                  </a:lnTo>
                  <a:lnTo>
                    <a:pt x="1448104" y="448030"/>
                  </a:lnTo>
                  <a:lnTo>
                    <a:pt x="1606283" y="448030"/>
                  </a:lnTo>
                  <a:lnTo>
                    <a:pt x="1606283" y="392341"/>
                  </a:lnTo>
                  <a:close/>
                </a:path>
                <a:path w="6804659" h="1475105">
                  <a:moveTo>
                    <a:pt x="2516200" y="154901"/>
                  </a:moveTo>
                  <a:lnTo>
                    <a:pt x="2513698" y="132054"/>
                  </a:lnTo>
                  <a:lnTo>
                    <a:pt x="2503614" y="96723"/>
                  </a:lnTo>
                  <a:lnTo>
                    <a:pt x="2487003" y="65379"/>
                  </a:lnTo>
                  <a:lnTo>
                    <a:pt x="2468765" y="43891"/>
                  </a:lnTo>
                  <a:lnTo>
                    <a:pt x="2463812" y="38049"/>
                  </a:lnTo>
                  <a:lnTo>
                    <a:pt x="2442870" y="21640"/>
                  </a:lnTo>
                  <a:lnTo>
                    <a:pt x="2434018" y="14706"/>
                  </a:lnTo>
                  <a:lnTo>
                    <a:pt x="2406129" y="0"/>
                  </a:lnTo>
                  <a:lnTo>
                    <a:pt x="2238197" y="0"/>
                  </a:lnTo>
                  <a:lnTo>
                    <a:pt x="2195258" y="21640"/>
                  </a:lnTo>
                  <a:lnTo>
                    <a:pt x="2184057" y="14935"/>
                  </a:lnTo>
                  <a:lnTo>
                    <a:pt x="2174075" y="7912"/>
                  </a:lnTo>
                  <a:lnTo>
                    <a:pt x="2165273" y="596"/>
                  </a:lnTo>
                  <a:lnTo>
                    <a:pt x="2164677" y="0"/>
                  </a:lnTo>
                  <a:lnTo>
                    <a:pt x="2089772" y="0"/>
                  </a:lnTo>
                  <a:lnTo>
                    <a:pt x="2114816" y="33820"/>
                  </a:lnTo>
                  <a:lnTo>
                    <a:pt x="2152916" y="62966"/>
                  </a:lnTo>
                  <a:lnTo>
                    <a:pt x="2137283" y="83591"/>
                  </a:lnTo>
                  <a:lnTo>
                    <a:pt x="2112988" y="126212"/>
                  </a:lnTo>
                  <a:lnTo>
                    <a:pt x="2098179" y="170103"/>
                  </a:lnTo>
                  <a:lnTo>
                    <a:pt x="2094306" y="212128"/>
                  </a:lnTo>
                  <a:lnTo>
                    <a:pt x="2096604" y="232295"/>
                  </a:lnTo>
                  <a:lnTo>
                    <a:pt x="2109673" y="279679"/>
                  </a:lnTo>
                  <a:lnTo>
                    <a:pt x="2130869" y="321754"/>
                  </a:lnTo>
                  <a:lnTo>
                    <a:pt x="2160244" y="358521"/>
                  </a:lnTo>
                  <a:lnTo>
                    <a:pt x="2197836" y="389991"/>
                  </a:lnTo>
                  <a:lnTo>
                    <a:pt x="2240445" y="414108"/>
                  </a:lnTo>
                  <a:lnTo>
                    <a:pt x="2285174" y="428777"/>
                  </a:lnTo>
                  <a:lnTo>
                    <a:pt x="2332024" y="433997"/>
                  </a:lnTo>
                  <a:lnTo>
                    <a:pt x="2380996" y="429742"/>
                  </a:lnTo>
                  <a:lnTo>
                    <a:pt x="2477274" y="412140"/>
                  </a:lnTo>
                  <a:lnTo>
                    <a:pt x="2470061" y="372592"/>
                  </a:lnTo>
                  <a:lnTo>
                    <a:pt x="2466302" y="351967"/>
                  </a:lnTo>
                  <a:lnTo>
                    <a:pt x="2370023" y="369354"/>
                  </a:lnTo>
                  <a:lnTo>
                    <a:pt x="2333447" y="372592"/>
                  </a:lnTo>
                  <a:lnTo>
                    <a:pt x="2298382" y="368668"/>
                  </a:lnTo>
                  <a:lnTo>
                    <a:pt x="2232799" y="339496"/>
                  </a:lnTo>
                  <a:lnTo>
                    <a:pt x="2182495" y="288353"/>
                  </a:lnTo>
                  <a:lnTo>
                    <a:pt x="2156790" y="221526"/>
                  </a:lnTo>
                  <a:lnTo>
                    <a:pt x="2154644" y="191960"/>
                  </a:lnTo>
                  <a:lnTo>
                    <a:pt x="2159063" y="163537"/>
                  </a:lnTo>
                  <a:lnTo>
                    <a:pt x="2187524" y="110223"/>
                  </a:lnTo>
                  <a:lnTo>
                    <a:pt x="2236368" y="68732"/>
                  </a:lnTo>
                  <a:lnTo>
                    <a:pt x="2299195" y="46469"/>
                  </a:lnTo>
                  <a:lnTo>
                    <a:pt x="2326246" y="43891"/>
                  </a:lnTo>
                  <a:lnTo>
                    <a:pt x="2351976" y="46088"/>
                  </a:lnTo>
                  <a:lnTo>
                    <a:pt x="2399449" y="64998"/>
                  </a:lnTo>
                  <a:lnTo>
                    <a:pt x="2435504" y="98780"/>
                  </a:lnTo>
                  <a:lnTo>
                    <a:pt x="2453525" y="143014"/>
                  </a:lnTo>
                  <a:lnTo>
                    <a:pt x="2451455" y="188112"/>
                  </a:lnTo>
                  <a:lnTo>
                    <a:pt x="2429903" y="231902"/>
                  </a:lnTo>
                  <a:lnTo>
                    <a:pt x="2405659" y="257225"/>
                  </a:lnTo>
                  <a:lnTo>
                    <a:pt x="2450452" y="298945"/>
                  </a:lnTo>
                  <a:lnTo>
                    <a:pt x="2483091" y="263994"/>
                  </a:lnTo>
                  <a:lnTo>
                    <a:pt x="2505151" y="222478"/>
                  </a:lnTo>
                  <a:lnTo>
                    <a:pt x="2515628" y="177558"/>
                  </a:lnTo>
                  <a:lnTo>
                    <a:pt x="2516200" y="154901"/>
                  </a:lnTo>
                  <a:close/>
                </a:path>
                <a:path w="6804659" h="1475105">
                  <a:moveTo>
                    <a:pt x="6804482" y="917727"/>
                  </a:moveTo>
                  <a:lnTo>
                    <a:pt x="6670802" y="917727"/>
                  </a:lnTo>
                  <a:lnTo>
                    <a:pt x="6670802" y="973429"/>
                  </a:lnTo>
                  <a:lnTo>
                    <a:pt x="6670802" y="1207350"/>
                  </a:lnTo>
                  <a:lnTo>
                    <a:pt x="6649225" y="1239380"/>
                  </a:lnTo>
                  <a:lnTo>
                    <a:pt x="6617894" y="1264158"/>
                  </a:lnTo>
                  <a:lnTo>
                    <a:pt x="6579603" y="1280033"/>
                  </a:lnTo>
                  <a:lnTo>
                    <a:pt x="6537134" y="1285328"/>
                  </a:lnTo>
                  <a:lnTo>
                    <a:pt x="6510325" y="1282890"/>
                  </a:lnTo>
                  <a:lnTo>
                    <a:pt x="6462979" y="1263396"/>
                  </a:lnTo>
                  <a:lnTo>
                    <a:pt x="6425387" y="1225804"/>
                  </a:lnTo>
                  <a:lnTo>
                    <a:pt x="6405893" y="1178458"/>
                  </a:lnTo>
                  <a:lnTo>
                    <a:pt x="6403454" y="1151661"/>
                  </a:lnTo>
                  <a:lnTo>
                    <a:pt x="6403454" y="973429"/>
                  </a:lnTo>
                  <a:lnTo>
                    <a:pt x="6670802" y="973429"/>
                  </a:lnTo>
                  <a:lnTo>
                    <a:pt x="6670802" y="917727"/>
                  </a:lnTo>
                  <a:lnTo>
                    <a:pt x="6299860" y="917727"/>
                  </a:lnTo>
                  <a:lnTo>
                    <a:pt x="6299860" y="973429"/>
                  </a:lnTo>
                  <a:lnTo>
                    <a:pt x="6347765" y="973429"/>
                  </a:lnTo>
                  <a:lnTo>
                    <a:pt x="6347765" y="1151661"/>
                  </a:lnTo>
                  <a:lnTo>
                    <a:pt x="6361684" y="1224064"/>
                  </a:lnTo>
                  <a:lnTo>
                    <a:pt x="6403454" y="1285328"/>
                  </a:lnTo>
                  <a:lnTo>
                    <a:pt x="6464732" y="1327099"/>
                  </a:lnTo>
                  <a:lnTo>
                    <a:pt x="6537134" y="1341031"/>
                  </a:lnTo>
                  <a:lnTo>
                    <a:pt x="6555867" y="1340116"/>
                  </a:lnTo>
                  <a:lnTo>
                    <a:pt x="6609537" y="1326540"/>
                  </a:lnTo>
                  <a:lnTo>
                    <a:pt x="6656946" y="1297927"/>
                  </a:lnTo>
                  <a:lnTo>
                    <a:pt x="6670802" y="1285328"/>
                  </a:lnTo>
                  <a:lnTo>
                    <a:pt x="6670802" y="1474698"/>
                  </a:lnTo>
                  <a:lnTo>
                    <a:pt x="6726504" y="1474698"/>
                  </a:lnTo>
                  <a:lnTo>
                    <a:pt x="6726504" y="973429"/>
                  </a:lnTo>
                  <a:lnTo>
                    <a:pt x="6804482" y="973429"/>
                  </a:lnTo>
                  <a:lnTo>
                    <a:pt x="6804482" y="917727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9241" y="0"/>
              <a:ext cx="190943" cy="1622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76758" y="5688266"/>
                  </a:moveTo>
                  <a:lnTo>
                    <a:pt x="0" y="5688266"/>
                  </a:lnTo>
                  <a:lnTo>
                    <a:pt x="0" y="5764454"/>
                  </a:lnTo>
                  <a:lnTo>
                    <a:pt x="93903" y="5764454"/>
                  </a:lnTo>
                  <a:lnTo>
                    <a:pt x="93903" y="6038532"/>
                  </a:lnTo>
                  <a:lnTo>
                    <a:pt x="0" y="6038532"/>
                  </a:lnTo>
                  <a:lnTo>
                    <a:pt x="0" y="6114732"/>
                  </a:lnTo>
                  <a:lnTo>
                    <a:pt x="93903" y="6114732"/>
                  </a:lnTo>
                  <a:lnTo>
                    <a:pt x="93903" y="6450012"/>
                  </a:lnTo>
                  <a:lnTo>
                    <a:pt x="170091" y="6450012"/>
                  </a:lnTo>
                  <a:lnTo>
                    <a:pt x="170091" y="6114732"/>
                  </a:lnTo>
                  <a:lnTo>
                    <a:pt x="170091" y="6038532"/>
                  </a:lnTo>
                  <a:lnTo>
                    <a:pt x="170091" y="5764454"/>
                  </a:lnTo>
                  <a:lnTo>
                    <a:pt x="276758" y="5764454"/>
                  </a:lnTo>
                  <a:lnTo>
                    <a:pt x="276758" y="5688266"/>
                  </a:lnTo>
                  <a:close/>
                </a:path>
                <a:path w="10692130" h="7560309">
                  <a:moveTo>
                    <a:pt x="368655" y="470598"/>
                  </a:moveTo>
                  <a:lnTo>
                    <a:pt x="359194" y="428129"/>
                  </a:lnTo>
                  <a:lnTo>
                    <a:pt x="330784" y="392061"/>
                  </a:lnTo>
                  <a:lnTo>
                    <a:pt x="289293" y="367411"/>
                  </a:lnTo>
                  <a:lnTo>
                    <a:pt x="240563" y="359206"/>
                  </a:lnTo>
                  <a:lnTo>
                    <a:pt x="209435" y="361950"/>
                  </a:lnTo>
                  <a:lnTo>
                    <a:pt x="154292" y="383959"/>
                  </a:lnTo>
                  <a:lnTo>
                    <a:pt x="110299" y="426351"/>
                  </a:lnTo>
                  <a:lnTo>
                    <a:pt x="87464" y="479539"/>
                  </a:lnTo>
                  <a:lnTo>
                    <a:pt x="84607" y="509587"/>
                  </a:lnTo>
                  <a:lnTo>
                    <a:pt x="85267" y="526707"/>
                  </a:lnTo>
                  <a:lnTo>
                    <a:pt x="95186" y="576414"/>
                  </a:lnTo>
                  <a:lnTo>
                    <a:pt x="117017" y="622998"/>
                  </a:lnTo>
                  <a:lnTo>
                    <a:pt x="126936" y="637679"/>
                  </a:lnTo>
                  <a:lnTo>
                    <a:pt x="198221" y="637679"/>
                  </a:lnTo>
                  <a:lnTo>
                    <a:pt x="188302" y="622998"/>
                  </a:lnTo>
                  <a:lnTo>
                    <a:pt x="179705" y="607885"/>
                  </a:lnTo>
                  <a:lnTo>
                    <a:pt x="161848" y="560133"/>
                  </a:lnTo>
                  <a:lnTo>
                    <a:pt x="155892" y="509587"/>
                  </a:lnTo>
                  <a:lnTo>
                    <a:pt x="157429" y="490778"/>
                  </a:lnTo>
                  <a:lnTo>
                    <a:pt x="180403" y="442747"/>
                  </a:lnTo>
                  <a:lnTo>
                    <a:pt x="223431" y="416636"/>
                  </a:lnTo>
                  <a:lnTo>
                    <a:pt x="240563" y="414896"/>
                  </a:lnTo>
                  <a:lnTo>
                    <a:pt x="252285" y="415912"/>
                  </a:lnTo>
                  <a:lnTo>
                    <a:pt x="288277" y="439585"/>
                  </a:lnTo>
                  <a:lnTo>
                    <a:pt x="297370" y="470598"/>
                  </a:lnTo>
                  <a:lnTo>
                    <a:pt x="368655" y="470598"/>
                  </a:lnTo>
                  <a:close/>
                </a:path>
                <a:path w="10692130" h="7560309">
                  <a:moveTo>
                    <a:pt x="396303" y="6975361"/>
                  </a:moveTo>
                  <a:lnTo>
                    <a:pt x="370497" y="6833819"/>
                  </a:lnTo>
                  <a:lnTo>
                    <a:pt x="0" y="6900824"/>
                  </a:lnTo>
                  <a:lnTo>
                    <a:pt x="0" y="7046938"/>
                  </a:lnTo>
                  <a:lnTo>
                    <a:pt x="56591" y="7036714"/>
                  </a:lnTo>
                  <a:lnTo>
                    <a:pt x="148615" y="7546759"/>
                  </a:lnTo>
                  <a:lnTo>
                    <a:pt x="75450" y="7559992"/>
                  </a:lnTo>
                  <a:lnTo>
                    <a:pt x="297281" y="7559992"/>
                  </a:lnTo>
                  <a:lnTo>
                    <a:pt x="202717" y="7036714"/>
                  </a:lnTo>
                  <a:lnTo>
                    <a:pt x="198132" y="7011390"/>
                  </a:lnTo>
                  <a:lnTo>
                    <a:pt x="396303" y="6975361"/>
                  </a:lnTo>
                  <a:close/>
                </a:path>
                <a:path w="10692130" h="7560309">
                  <a:moveTo>
                    <a:pt x="845896" y="959700"/>
                  </a:moveTo>
                  <a:lnTo>
                    <a:pt x="452678" y="959700"/>
                  </a:lnTo>
                  <a:lnTo>
                    <a:pt x="452678" y="1015390"/>
                  </a:lnTo>
                  <a:lnTo>
                    <a:pt x="605294" y="1015390"/>
                  </a:lnTo>
                  <a:lnTo>
                    <a:pt x="636511" y="1028700"/>
                  </a:lnTo>
                  <a:lnTo>
                    <a:pt x="689152" y="1064895"/>
                  </a:lnTo>
                  <a:lnTo>
                    <a:pt x="727862" y="1112799"/>
                  </a:lnTo>
                  <a:lnTo>
                    <a:pt x="747636" y="1165707"/>
                  </a:lnTo>
                  <a:lnTo>
                    <a:pt x="750100" y="1193622"/>
                  </a:lnTo>
                  <a:lnTo>
                    <a:pt x="749757" y="1205776"/>
                  </a:lnTo>
                  <a:lnTo>
                    <a:pt x="741375" y="1252207"/>
                  </a:lnTo>
                  <a:lnTo>
                    <a:pt x="727824" y="1282738"/>
                  </a:lnTo>
                  <a:lnTo>
                    <a:pt x="720128" y="1260424"/>
                  </a:lnTo>
                  <a:lnTo>
                    <a:pt x="709307" y="1240269"/>
                  </a:lnTo>
                  <a:lnTo>
                    <a:pt x="703364" y="1232611"/>
                  </a:lnTo>
                  <a:lnTo>
                    <a:pt x="695350" y="1222273"/>
                  </a:lnTo>
                  <a:lnTo>
                    <a:pt x="683272" y="1211084"/>
                  </a:lnTo>
                  <a:lnTo>
                    <a:pt x="683272" y="1316164"/>
                  </a:lnTo>
                  <a:lnTo>
                    <a:pt x="678294" y="1321384"/>
                  </a:lnTo>
                  <a:lnTo>
                    <a:pt x="638289" y="1337043"/>
                  </a:lnTo>
                  <a:lnTo>
                    <a:pt x="616432" y="1338440"/>
                  </a:lnTo>
                  <a:lnTo>
                    <a:pt x="600875" y="1337322"/>
                  </a:lnTo>
                  <a:lnTo>
                    <a:pt x="561289" y="1320609"/>
                  </a:lnTo>
                  <a:lnTo>
                    <a:pt x="538454" y="1277175"/>
                  </a:lnTo>
                  <a:lnTo>
                    <a:pt x="539470" y="1268082"/>
                  </a:lnTo>
                  <a:lnTo>
                    <a:pt x="572566" y="1235811"/>
                  </a:lnTo>
                  <a:lnTo>
                    <a:pt x="624649" y="1238465"/>
                  </a:lnTo>
                  <a:lnTo>
                    <a:pt x="662901" y="1268539"/>
                  </a:lnTo>
                  <a:lnTo>
                    <a:pt x="683272" y="1316164"/>
                  </a:lnTo>
                  <a:lnTo>
                    <a:pt x="683272" y="1211084"/>
                  </a:lnTo>
                  <a:lnTo>
                    <a:pt x="638568" y="1184300"/>
                  </a:lnTo>
                  <a:lnTo>
                    <a:pt x="594156" y="1176921"/>
                  </a:lnTo>
                  <a:lnTo>
                    <a:pt x="551688" y="1184300"/>
                  </a:lnTo>
                  <a:lnTo>
                    <a:pt x="515620" y="1206436"/>
                  </a:lnTo>
                  <a:lnTo>
                    <a:pt x="490969" y="1238885"/>
                  </a:lnTo>
                  <a:lnTo>
                    <a:pt x="482752" y="1277175"/>
                  </a:lnTo>
                  <a:lnTo>
                    <a:pt x="485190" y="1300289"/>
                  </a:lnTo>
                  <a:lnTo>
                    <a:pt x="504685" y="1341501"/>
                  </a:lnTo>
                  <a:lnTo>
                    <a:pt x="542277" y="1374711"/>
                  </a:lnTo>
                  <a:lnTo>
                    <a:pt x="589622" y="1391970"/>
                  </a:lnTo>
                  <a:lnTo>
                    <a:pt x="616432" y="1394129"/>
                  </a:lnTo>
                  <a:lnTo>
                    <a:pt x="654024" y="1390484"/>
                  </a:lnTo>
                  <a:lnTo>
                    <a:pt x="720864" y="1361236"/>
                  </a:lnTo>
                  <a:lnTo>
                    <a:pt x="750100" y="1335646"/>
                  </a:lnTo>
                  <a:lnTo>
                    <a:pt x="774471" y="1304848"/>
                  </a:lnTo>
                  <a:lnTo>
                    <a:pt x="791870" y="1270901"/>
                  </a:lnTo>
                  <a:lnTo>
                    <a:pt x="802246" y="1234071"/>
                  </a:lnTo>
                  <a:lnTo>
                    <a:pt x="805802" y="1193622"/>
                  </a:lnTo>
                  <a:lnTo>
                    <a:pt x="804024" y="1166749"/>
                  </a:lnTo>
                  <a:lnTo>
                    <a:pt x="789825" y="1115517"/>
                  </a:lnTo>
                  <a:lnTo>
                    <a:pt x="761898" y="1068451"/>
                  </a:lnTo>
                  <a:lnTo>
                    <a:pt x="723201" y="1030579"/>
                  </a:lnTo>
                  <a:lnTo>
                    <a:pt x="699973" y="1015390"/>
                  </a:lnTo>
                  <a:lnTo>
                    <a:pt x="845896" y="1015390"/>
                  </a:lnTo>
                  <a:lnTo>
                    <a:pt x="845896" y="959700"/>
                  </a:lnTo>
                  <a:close/>
                </a:path>
                <a:path w="10692130" h="7560309">
                  <a:moveTo>
                    <a:pt x="1017219" y="1675726"/>
                  </a:moveTo>
                  <a:lnTo>
                    <a:pt x="632917" y="1675726"/>
                  </a:lnTo>
                  <a:lnTo>
                    <a:pt x="632917" y="1731429"/>
                  </a:lnTo>
                  <a:lnTo>
                    <a:pt x="1017219" y="1731429"/>
                  </a:lnTo>
                  <a:lnTo>
                    <a:pt x="1017219" y="1675726"/>
                  </a:lnTo>
                  <a:close/>
                </a:path>
                <a:path w="10692130" h="7560309">
                  <a:moveTo>
                    <a:pt x="1028357" y="1848383"/>
                  </a:moveTo>
                  <a:lnTo>
                    <a:pt x="984923" y="1821967"/>
                  </a:lnTo>
                  <a:lnTo>
                    <a:pt x="932561" y="1806752"/>
                  </a:lnTo>
                  <a:lnTo>
                    <a:pt x="894689" y="1803831"/>
                  </a:lnTo>
                  <a:lnTo>
                    <a:pt x="849083" y="1807006"/>
                  </a:lnTo>
                  <a:lnTo>
                    <a:pt x="806970" y="1816506"/>
                  </a:lnTo>
                  <a:lnTo>
                    <a:pt x="768324" y="1832343"/>
                  </a:lnTo>
                  <a:lnTo>
                    <a:pt x="733171" y="1854517"/>
                  </a:lnTo>
                  <a:lnTo>
                    <a:pt x="703935" y="1881149"/>
                  </a:lnTo>
                  <a:lnTo>
                    <a:pt x="670509" y="1942134"/>
                  </a:lnTo>
                  <a:lnTo>
                    <a:pt x="666330" y="1976488"/>
                  </a:lnTo>
                  <a:lnTo>
                    <a:pt x="670509" y="2009775"/>
                  </a:lnTo>
                  <a:lnTo>
                    <a:pt x="703935" y="2068804"/>
                  </a:lnTo>
                  <a:lnTo>
                    <a:pt x="733171" y="2094572"/>
                  </a:lnTo>
                  <a:lnTo>
                    <a:pt x="768324" y="2116010"/>
                  </a:lnTo>
                  <a:lnTo>
                    <a:pt x="806970" y="2131326"/>
                  </a:lnTo>
                  <a:lnTo>
                    <a:pt x="849083" y="2140521"/>
                  </a:lnTo>
                  <a:lnTo>
                    <a:pt x="894689" y="2143582"/>
                  </a:lnTo>
                  <a:lnTo>
                    <a:pt x="915365" y="2142960"/>
                  </a:lnTo>
                  <a:lnTo>
                    <a:pt x="953795" y="2137943"/>
                  </a:lnTo>
                  <a:lnTo>
                    <a:pt x="1003020" y="2121306"/>
                  </a:lnTo>
                  <a:lnTo>
                    <a:pt x="1028357" y="2104593"/>
                  </a:lnTo>
                  <a:lnTo>
                    <a:pt x="1028357" y="2087880"/>
                  </a:lnTo>
                  <a:lnTo>
                    <a:pt x="1028357" y="2071179"/>
                  </a:lnTo>
                  <a:lnTo>
                    <a:pt x="1028357" y="2043328"/>
                  </a:lnTo>
                  <a:lnTo>
                    <a:pt x="1025398" y="2046300"/>
                  </a:lnTo>
                  <a:lnTo>
                    <a:pt x="1020013" y="2050008"/>
                  </a:lnTo>
                  <a:lnTo>
                    <a:pt x="978242" y="2071179"/>
                  </a:lnTo>
                  <a:lnTo>
                    <a:pt x="930338" y="2009597"/>
                  </a:lnTo>
                  <a:lnTo>
                    <a:pt x="930338" y="2082317"/>
                  </a:lnTo>
                  <a:lnTo>
                    <a:pt x="925144" y="2083803"/>
                  </a:lnTo>
                  <a:lnTo>
                    <a:pt x="919568" y="2085098"/>
                  </a:lnTo>
                  <a:lnTo>
                    <a:pt x="907681" y="2087333"/>
                  </a:lnTo>
                  <a:lnTo>
                    <a:pt x="901382" y="2087880"/>
                  </a:lnTo>
                  <a:lnTo>
                    <a:pt x="894689" y="2087880"/>
                  </a:lnTo>
                  <a:lnTo>
                    <a:pt x="828548" y="2079663"/>
                  </a:lnTo>
                  <a:lnTo>
                    <a:pt x="772718" y="2055025"/>
                  </a:lnTo>
                  <a:lnTo>
                    <a:pt x="734707" y="2018957"/>
                  </a:lnTo>
                  <a:lnTo>
                    <a:pt x="722033" y="1976488"/>
                  </a:lnTo>
                  <a:lnTo>
                    <a:pt x="722934" y="1964766"/>
                  </a:lnTo>
                  <a:lnTo>
                    <a:pt x="736511" y="1929142"/>
                  </a:lnTo>
                  <a:lnTo>
                    <a:pt x="765124" y="1896668"/>
                  </a:lnTo>
                  <a:lnTo>
                    <a:pt x="777722" y="1887372"/>
                  </a:lnTo>
                  <a:lnTo>
                    <a:pt x="930338" y="2082317"/>
                  </a:lnTo>
                  <a:lnTo>
                    <a:pt x="930338" y="2009597"/>
                  </a:lnTo>
                  <a:lnTo>
                    <a:pt x="835279" y="1887372"/>
                  </a:lnTo>
                  <a:lnTo>
                    <a:pt x="822286" y="1870671"/>
                  </a:lnTo>
                  <a:lnTo>
                    <a:pt x="827824" y="1868055"/>
                  </a:lnTo>
                  <a:lnTo>
                    <a:pt x="870877" y="1860219"/>
                  </a:lnTo>
                  <a:lnTo>
                    <a:pt x="894689" y="1859534"/>
                  </a:lnTo>
                  <a:lnTo>
                    <a:pt x="912444" y="1860334"/>
                  </a:lnTo>
                  <a:lnTo>
                    <a:pt x="964869" y="1872335"/>
                  </a:lnTo>
                  <a:lnTo>
                    <a:pt x="1013536" y="1898129"/>
                  </a:lnTo>
                  <a:lnTo>
                    <a:pt x="1028357" y="1909648"/>
                  </a:lnTo>
                  <a:lnTo>
                    <a:pt x="1028357" y="1859534"/>
                  </a:lnTo>
                  <a:lnTo>
                    <a:pt x="1028357" y="1848383"/>
                  </a:lnTo>
                  <a:close/>
                </a:path>
                <a:path w="10692130" h="7560309">
                  <a:moveTo>
                    <a:pt x="1167053" y="7498651"/>
                  </a:moveTo>
                  <a:lnTo>
                    <a:pt x="1156385" y="7443419"/>
                  </a:lnTo>
                  <a:lnTo>
                    <a:pt x="1124381" y="7396556"/>
                  </a:lnTo>
                  <a:lnTo>
                    <a:pt x="1077518" y="7364565"/>
                  </a:lnTo>
                  <a:lnTo>
                    <a:pt x="1022286" y="7353897"/>
                  </a:lnTo>
                  <a:lnTo>
                    <a:pt x="990663" y="7356843"/>
                  </a:lnTo>
                  <a:lnTo>
                    <a:pt x="934288" y="7380465"/>
                  </a:lnTo>
                  <a:lnTo>
                    <a:pt x="888860" y="7425893"/>
                  </a:lnTo>
                  <a:lnTo>
                    <a:pt x="865238" y="7482281"/>
                  </a:lnTo>
                  <a:lnTo>
                    <a:pt x="862279" y="7513891"/>
                  </a:lnTo>
                  <a:lnTo>
                    <a:pt x="862901" y="7528179"/>
                  </a:lnTo>
                  <a:lnTo>
                    <a:pt x="864755" y="7542085"/>
                  </a:lnTo>
                  <a:lnTo>
                    <a:pt x="867854" y="7555611"/>
                  </a:lnTo>
                  <a:lnTo>
                    <a:pt x="869302" y="7559992"/>
                  </a:lnTo>
                  <a:lnTo>
                    <a:pt x="949540" y="7559992"/>
                  </a:lnTo>
                  <a:lnTo>
                    <a:pt x="946188" y="7552753"/>
                  </a:lnTo>
                  <a:lnTo>
                    <a:pt x="941908" y="7539799"/>
                  </a:lnTo>
                  <a:lnTo>
                    <a:pt x="939330" y="7526845"/>
                  </a:lnTo>
                  <a:lnTo>
                    <a:pt x="938479" y="7513891"/>
                  </a:lnTo>
                  <a:lnTo>
                    <a:pt x="940003" y="7497038"/>
                  </a:lnTo>
                  <a:lnTo>
                    <a:pt x="962863" y="7454468"/>
                  </a:lnTo>
                  <a:lnTo>
                    <a:pt x="1005433" y="7431608"/>
                  </a:lnTo>
                  <a:lnTo>
                    <a:pt x="1022286" y="7430084"/>
                  </a:lnTo>
                  <a:lnTo>
                    <a:pt x="1036193" y="7431329"/>
                  </a:lnTo>
                  <a:lnTo>
                    <a:pt x="1071054" y="7449896"/>
                  </a:lnTo>
                  <a:lnTo>
                    <a:pt x="1089621" y="7484758"/>
                  </a:lnTo>
                  <a:lnTo>
                    <a:pt x="1090853" y="7498651"/>
                  </a:lnTo>
                  <a:lnTo>
                    <a:pt x="1089101" y="7520089"/>
                  </a:lnTo>
                  <a:lnTo>
                    <a:pt x="1083805" y="7540180"/>
                  </a:lnTo>
                  <a:lnTo>
                    <a:pt x="1075004" y="7558951"/>
                  </a:lnTo>
                  <a:lnTo>
                    <a:pt x="1074254" y="7559992"/>
                  </a:lnTo>
                  <a:lnTo>
                    <a:pt x="1155534" y="7559992"/>
                  </a:lnTo>
                  <a:lnTo>
                    <a:pt x="1158100" y="7554087"/>
                  </a:lnTo>
                  <a:lnTo>
                    <a:pt x="1164805" y="7526998"/>
                  </a:lnTo>
                  <a:lnTo>
                    <a:pt x="1167053" y="7498651"/>
                  </a:lnTo>
                  <a:close/>
                </a:path>
                <a:path w="10692130" h="7560309">
                  <a:moveTo>
                    <a:pt x="1217333" y="6988188"/>
                  </a:moveTo>
                  <a:lnTo>
                    <a:pt x="469138" y="6988188"/>
                  </a:lnTo>
                  <a:lnTo>
                    <a:pt x="469138" y="7064375"/>
                  </a:lnTo>
                  <a:lnTo>
                    <a:pt x="1022286" y="7064375"/>
                  </a:lnTo>
                  <a:lnTo>
                    <a:pt x="1022286" y="7171042"/>
                  </a:lnTo>
                  <a:lnTo>
                    <a:pt x="801331" y="7171042"/>
                  </a:lnTo>
                  <a:lnTo>
                    <a:pt x="744855" y="7175805"/>
                  </a:lnTo>
                  <a:lnTo>
                    <a:pt x="692759" y="7190079"/>
                  </a:lnTo>
                  <a:lnTo>
                    <a:pt x="645045" y="7213892"/>
                  </a:lnTo>
                  <a:lnTo>
                    <a:pt x="601713" y="7247229"/>
                  </a:lnTo>
                  <a:lnTo>
                    <a:pt x="565708" y="7287234"/>
                  </a:lnTo>
                  <a:lnTo>
                    <a:pt x="540004" y="7331037"/>
                  </a:lnTo>
                  <a:lnTo>
                    <a:pt x="524573" y="7378662"/>
                  </a:lnTo>
                  <a:lnTo>
                    <a:pt x="519430" y="7430084"/>
                  </a:lnTo>
                  <a:lnTo>
                    <a:pt x="525284" y="7481519"/>
                  </a:lnTo>
                  <a:lnTo>
                    <a:pt x="542861" y="7529131"/>
                  </a:lnTo>
                  <a:lnTo>
                    <a:pt x="563486" y="7559992"/>
                  </a:lnTo>
                  <a:lnTo>
                    <a:pt x="667854" y="7559992"/>
                  </a:lnTo>
                  <a:lnTo>
                    <a:pt x="667232" y="7559611"/>
                  </a:lnTo>
                  <a:lnTo>
                    <a:pt x="635901" y="7531519"/>
                  </a:lnTo>
                  <a:lnTo>
                    <a:pt x="613524" y="7500569"/>
                  </a:lnTo>
                  <a:lnTo>
                    <a:pt x="600087" y="7466749"/>
                  </a:lnTo>
                  <a:lnTo>
                    <a:pt x="595617" y="7430084"/>
                  </a:lnTo>
                  <a:lnTo>
                    <a:pt x="599376" y="7393419"/>
                  </a:lnTo>
                  <a:lnTo>
                    <a:pt x="629475" y="7328662"/>
                  </a:lnTo>
                  <a:lnTo>
                    <a:pt x="655802" y="7300569"/>
                  </a:lnTo>
                  <a:lnTo>
                    <a:pt x="687476" y="7277227"/>
                  </a:lnTo>
                  <a:lnTo>
                    <a:pt x="722287" y="7260564"/>
                  </a:lnTo>
                  <a:lnTo>
                    <a:pt x="760234" y="7250570"/>
                  </a:lnTo>
                  <a:lnTo>
                    <a:pt x="801331" y="7247229"/>
                  </a:lnTo>
                  <a:lnTo>
                    <a:pt x="1098473" y="7247229"/>
                  </a:lnTo>
                  <a:lnTo>
                    <a:pt x="1098473" y="7064375"/>
                  </a:lnTo>
                  <a:lnTo>
                    <a:pt x="1217333" y="7064375"/>
                  </a:lnTo>
                  <a:lnTo>
                    <a:pt x="1217333" y="6988188"/>
                  </a:lnTo>
                  <a:close/>
                </a:path>
                <a:path w="10692130" h="7560309">
                  <a:moveTo>
                    <a:pt x="1335798" y="5688012"/>
                  </a:moveTo>
                  <a:lnTo>
                    <a:pt x="1046264" y="5688012"/>
                  </a:lnTo>
                  <a:lnTo>
                    <a:pt x="1046264" y="5764212"/>
                  </a:lnTo>
                  <a:lnTo>
                    <a:pt x="1152931" y="5764212"/>
                  </a:lnTo>
                  <a:lnTo>
                    <a:pt x="1152931" y="6450012"/>
                  </a:lnTo>
                  <a:lnTo>
                    <a:pt x="1229131" y="6450012"/>
                  </a:lnTo>
                  <a:lnTo>
                    <a:pt x="1229131" y="5764212"/>
                  </a:lnTo>
                  <a:lnTo>
                    <a:pt x="1335798" y="5764212"/>
                  </a:lnTo>
                  <a:lnTo>
                    <a:pt x="1335798" y="5688012"/>
                  </a:lnTo>
                  <a:close/>
                </a:path>
                <a:path w="10692130" h="7560309">
                  <a:moveTo>
                    <a:pt x="1867598" y="6633032"/>
                  </a:moveTo>
                  <a:lnTo>
                    <a:pt x="1854263" y="6562547"/>
                  </a:lnTo>
                  <a:lnTo>
                    <a:pt x="1814258" y="6503505"/>
                  </a:lnTo>
                  <a:lnTo>
                    <a:pt x="1755216" y="6463500"/>
                  </a:lnTo>
                  <a:lnTo>
                    <a:pt x="1684743" y="6450165"/>
                  </a:lnTo>
                  <a:lnTo>
                    <a:pt x="1648066" y="6453213"/>
                  </a:lnTo>
                  <a:lnTo>
                    <a:pt x="1583309" y="6477597"/>
                  </a:lnTo>
                  <a:lnTo>
                    <a:pt x="1531886" y="6524650"/>
                  </a:lnTo>
                  <a:lnTo>
                    <a:pt x="1505216" y="6584074"/>
                  </a:lnTo>
                  <a:lnTo>
                    <a:pt x="1501876" y="6617792"/>
                  </a:lnTo>
                  <a:lnTo>
                    <a:pt x="1578076" y="6617792"/>
                  </a:lnTo>
                  <a:lnTo>
                    <a:pt x="1580019" y="6599453"/>
                  </a:lnTo>
                  <a:lnTo>
                    <a:pt x="1585874" y="6582550"/>
                  </a:lnTo>
                  <a:lnTo>
                    <a:pt x="1625739" y="6541363"/>
                  </a:lnTo>
                  <a:lnTo>
                    <a:pt x="1663458" y="6528028"/>
                  </a:lnTo>
                  <a:lnTo>
                    <a:pt x="1684743" y="6526365"/>
                  </a:lnTo>
                  <a:lnTo>
                    <a:pt x="1706029" y="6528308"/>
                  </a:lnTo>
                  <a:lnTo>
                    <a:pt x="1743735" y="6543929"/>
                  </a:lnTo>
                  <a:lnTo>
                    <a:pt x="1773834" y="6574028"/>
                  </a:lnTo>
                  <a:lnTo>
                    <a:pt x="1789455" y="6611747"/>
                  </a:lnTo>
                  <a:lnTo>
                    <a:pt x="1791411" y="6633032"/>
                  </a:lnTo>
                  <a:lnTo>
                    <a:pt x="1787791" y="6657264"/>
                  </a:lnTo>
                  <a:lnTo>
                    <a:pt x="1758835" y="6700317"/>
                  </a:lnTo>
                  <a:lnTo>
                    <a:pt x="1703019" y="6734784"/>
                  </a:lnTo>
                  <a:lnTo>
                    <a:pt x="1632927" y="6752691"/>
                  </a:lnTo>
                  <a:lnTo>
                    <a:pt x="1593316" y="6754939"/>
                  </a:lnTo>
                  <a:lnTo>
                    <a:pt x="1555267" y="6752844"/>
                  </a:lnTo>
                  <a:lnTo>
                    <a:pt x="1517307" y="6746557"/>
                  </a:lnTo>
                  <a:lnTo>
                    <a:pt x="1479448" y="6736080"/>
                  </a:lnTo>
                  <a:lnTo>
                    <a:pt x="1441691" y="6721411"/>
                  </a:lnTo>
                  <a:lnTo>
                    <a:pt x="1404785" y="6702831"/>
                  </a:lnTo>
                  <a:lnTo>
                    <a:pt x="1369504" y="6680644"/>
                  </a:lnTo>
                  <a:lnTo>
                    <a:pt x="1335836" y="6654838"/>
                  </a:lnTo>
                  <a:lnTo>
                    <a:pt x="1303782" y="6625412"/>
                  </a:lnTo>
                  <a:lnTo>
                    <a:pt x="1258074" y="6678739"/>
                  </a:lnTo>
                  <a:lnTo>
                    <a:pt x="1295501" y="6713220"/>
                  </a:lnTo>
                  <a:lnTo>
                    <a:pt x="1334643" y="6743509"/>
                  </a:lnTo>
                  <a:lnTo>
                    <a:pt x="1375498" y="6769595"/>
                  </a:lnTo>
                  <a:lnTo>
                    <a:pt x="1418069" y="6791503"/>
                  </a:lnTo>
                  <a:lnTo>
                    <a:pt x="1461592" y="6808838"/>
                  </a:lnTo>
                  <a:lnTo>
                    <a:pt x="1505305" y="6821221"/>
                  </a:lnTo>
                  <a:lnTo>
                    <a:pt x="1549209" y="6828650"/>
                  </a:lnTo>
                  <a:lnTo>
                    <a:pt x="1593316" y="6831127"/>
                  </a:lnTo>
                  <a:lnTo>
                    <a:pt x="1648307" y="6827507"/>
                  </a:lnTo>
                  <a:lnTo>
                    <a:pt x="1699031" y="6816649"/>
                  </a:lnTo>
                  <a:lnTo>
                    <a:pt x="1745449" y="6798551"/>
                  </a:lnTo>
                  <a:lnTo>
                    <a:pt x="1787601" y="6773215"/>
                  </a:lnTo>
                  <a:lnTo>
                    <a:pt x="1822602" y="6742747"/>
                  </a:lnTo>
                  <a:lnTo>
                    <a:pt x="1847596" y="6709219"/>
                  </a:lnTo>
                  <a:lnTo>
                    <a:pt x="1862594" y="6672643"/>
                  </a:lnTo>
                  <a:lnTo>
                    <a:pt x="1867598" y="6633032"/>
                  </a:lnTo>
                  <a:close/>
                </a:path>
                <a:path w="10692130" h="7560309">
                  <a:moveTo>
                    <a:pt x="1890928" y="1072832"/>
                  </a:moveTo>
                  <a:lnTo>
                    <a:pt x="1411935" y="1072832"/>
                  </a:lnTo>
                  <a:lnTo>
                    <a:pt x="1411935" y="1128534"/>
                  </a:lnTo>
                  <a:lnTo>
                    <a:pt x="1728292" y="1128534"/>
                  </a:lnTo>
                  <a:lnTo>
                    <a:pt x="1728292" y="1228788"/>
                  </a:lnTo>
                  <a:lnTo>
                    <a:pt x="1650314" y="1228788"/>
                  </a:lnTo>
                  <a:lnTo>
                    <a:pt x="1610106" y="1232268"/>
                  </a:lnTo>
                  <a:lnTo>
                    <a:pt x="1573034" y="1242707"/>
                  </a:lnTo>
                  <a:lnTo>
                    <a:pt x="1539087" y="1260119"/>
                  </a:lnTo>
                  <a:lnTo>
                    <a:pt x="1508290" y="1284478"/>
                  </a:lnTo>
                  <a:lnTo>
                    <a:pt x="1482699" y="1313726"/>
                  </a:lnTo>
                  <a:lnTo>
                    <a:pt x="1453464" y="1380553"/>
                  </a:lnTo>
                  <a:lnTo>
                    <a:pt x="1449806" y="1418158"/>
                  </a:lnTo>
                  <a:lnTo>
                    <a:pt x="1454086" y="1460512"/>
                  </a:lnTo>
                  <a:lnTo>
                    <a:pt x="1466926" y="1499616"/>
                  </a:lnTo>
                  <a:lnTo>
                    <a:pt x="1488338" y="1535430"/>
                  </a:lnTo>
                  <a:lnTo>
                    <a:pt x="1518310" y="1567980"/>
                  </a:lnTo>
                  <a:lnTo>
                    <a:pt x="1554340" y="1595031"/>
                  </a:lnTo>
                  <a:lnTo>
                    <a:pt x="1593926" y="1614347"/>
                  </a:lnTo>
                  <a:lnTo>
                    <a:pt x="1637055" y="1625942"/>
                  </a:lnTo>
                  <a:lnTo>
                    <a:pt x="1683727" y="1629803"/>
                  </a:lnTo>
                  <a:lnTo>
                    <a:pt x="1708721" y="1628406"/>
                  </a:lnTo>
                  <a:lnTo>
                    <a:pt x="1758289" y="1617268"/>
                  </a:lnTo>
                  <a:lnTo>
                    <a:pt x="1806816" y="1595272"/>
                  </a:lnTo>
                  <a:lnTo>
                    <a:pt x="1851380" y="1564081"/>
                  </a:lnTo>
                  <a:lnTo>
                    <a:pt x="1871992" y="1545145"/>
                  </a:lnTo>
                  <a:lnTo>
                    <a:pt x="1839683" y="1503921"/>
                  </a:lnTo>
                  <a:lnTo>
                    <a:pt x="1822030" y="1519694"/>
                  </a:lnTo>
                  <a:lnTo>
                    <a:pt x="1803615" y="1533588"/>
                  </a:lnTo>
                  <a:lnTo>
                    <a:pt x="1764487" y="1555724"/>
                  </a:lnTo>
                  <a:lnTo>
                    <a:pt x="1723974" y="1569516"/>
                  </a:lnTo>
                  <a:lnTo>
                    <a:pt x="1683727" y="1574101"/>
                  </a:lnTo>
                  <a:lnTo>
                    <a:pt x="1648294" y="1571256"/>
                  </a:lnTo>
                  <a:lnTo>
                    <a:pt x="1585353" y="1548409"/>
                  </a:lnTo>
                  <a:lnTo>
                    <a:pt x="1534947" y="1504416"/>
                  </a:lnTo>
                  <a:lnTo>
                    <a:pt x="1508772" y="1449273"/>
                  </a:lnTo>
                  <a:lnTo>
                    <a:pt x="1505508" y="1418158"/>
                  </a:lnTo>
                  <a:lnTo>
                    <a:pt x="1508150" y="1391348"/>
                  </a:lnTo>
                  <a:lnTo>
                    <a:pt x="1529308" y="1344002"/>
                  </a:lnTo>
                  <a:lnTo>
                    <a:pt x="1570113" y="1306410"/>
                  </a:lnTo>
                  <a:lnTo>
                    <a:pt x="1621345" y="1286916"/>
                  </a:lnTo>
                  <a:lnTo>
                    <a:pt x="1650314" y="1284478"/>
                  </a:lnTo>
                  <a:lnTo>
                    <a:pt x="1783981" y="1284478"/>
                  </a:lnTo>
                  <a:lnTo>
                    <a:pt x="1783981" y="1128534"/>
                  </a:lnTo>
                  <a:lnTo>
                    <a:pt x="1890928" y="1128534"/>
                  </a:lnTo>
                  <a:lnTo>
                    <a:pt x="1890928" y="1072832"/>
                  </a:lnTo>
                  <a:close/>
                </a:path>
                <a:path w="10692130" h="7560309">
                  <a:moveTo>
                    <a:pt x="2323223" y="7288631"/>
                  </a:moveTo>
                  <a:lnTo>
                    <a:pt x="2308212" y="7206323"/>
                  </a:lnTo>
                  <a:lnTo>
                    <a:pt x="1613115" y="7332040"/>
                  </a:lnTo>
                  <a:lnTo>
                    <a:pt x="1628114" y="7414361"/>
                  </a:lnTo>
                  <a:lnTo>
                    <a:pt x="2081009" y="7332523"/>
                  </a:lnTo>
                  <a:lnTo>
                    <a:pt x="2098852" y="7431303"/>
                  </a:lnTo>
                  <a:lnTo>
                    <a:pt x="1901278" y="7466990"/>
                  </a:lnTo>
                  <a:lnTo>
                    <a:pt x="1846618" y="7488098"/>
                  </a:lnTo>
                  <a:lnTo>
                    <a:pt x="1804568" y="7529487"/>
                  </a:lnTo>
                  <a:lnTo>
                    <a:pt x="1788185" y="7559992"/>
                  </a:lnTo>
                  <a:lnTo>
                    <a:pt x="1889633" y="7559992"/>
                  </a:lnTo>
                  <a:lnTo>
                    <a:pt x="1891220" y="7558760"/>
                  </a:lnTo>
                  <a:lnTo>
                    <a:pt x="1902891" y="7552944"/>
                  </a:lnTo>
                  <a:lnTo>
                    <a:pt x="1916010" y="7549312"/>
                  </a:lnTo>
                  <a:lnTo>
                    <a:pt x="2196173" y="7498893"/>
                  </a:lnTo>
                  <a:lnTo>
                    <a:pt x="2166048" y="7332523"/>
                  </a:lnTo>
                  <a:lnTo>
                    <a:pt x="2163330" y="7317524"/>
                  </a:lnTo>
                  <a:lnTo>
                    <a:pt x="2323223" y="7288631"/>
                  </a:lnTo>
                  <a:close/>
                </a:path>
                <a:path w="10692130" h="7560309">
                  <a:moveTo>
                    <a:pt x="2786621" y="7559992"/>
                  </a:moveTo>
                  <a:lnTo>
                    <a:pt x="2781897" y="7556538"/>
                  </a:lnTo>
                  <a:lnTo>
                    <a:pt x="2746413" y="7539545"/>
                  </a:lnTo>
                  <a:lnTo>
                    <a:pt x="2714269" y="7533868"/>
                  </a:lnTo>
                  <a:lnTo>
                    <a:pt x="2691981" y="7535354"/>
                  </a:lnTo>
                  <a:lnTo>
                    <a:pt x="2669324" y="7539774"/>
                  </a:lnTo>
                  <a:lnTo>
                    <a:pt x="2646273" y="7547165"/>
                  </a:lnTo>
                  <a:lnTo>
                    <a:pt x="2622842" y="7557490"/>
                  </a:lnTo>
                  <a:lnTo>
                    <a:pt x="2618359" y="7559992"/>
                  </a:lnTo>
                  <a:lnTo>
                    <a:pt x="2786621" y="7559992"/>
                  </a:lnTo>
                  <a:close/>
                </a:path>
                <a:path w="10692130" h="7560309">
                  <a:moveTo>
                    <a:pt x="2926829" y="1081112"/>
                  </a:moveTo>
                  <a:lnTo>
                    <a:pt x="2923590" y="1039698"/>
                  </a:lnTo>
                  <a:lnTo>
                    <a:pt x="2912224" y="999769"/>
                  </a:lnTo>
                  <a:lnTo>
                    <a:pt x="2893098" y="964387"/>
                  </a:lnTo>
                  <a:lnTo>
                    <a:pt x="2870682" y="938644"/>
                  </a:lnTo>
                  <a:lnTo>
                    <a:pt x="2866250" y="933551"/>
                  </a:lnTo>
                  <a:lnTo>
                    <a:pt x="2831668" y="907249"/>
                  </a:lnTo>
                  <a:lnTo>
                    <a:pt x="2792298" y="887285"/>
                  </a:lnTo>
                  <a:lnTo>
                    <a:pt x="2751010" y="875436"/>
                  </a:lnTo>
                  <a:lnTo>
                    <a:pt x="2707817" y="871664"/>
                  </a:lnTo>
                  <a:lnTo>
                    <a:pt x="2662732" y="875969"/>
                  </a:lnTo>
                  <a:lnTo>
                    <a:pt x="2620340" y="887158"/>
                  </a:lnTo>
                  <a:lnTo>
                    <a:pt x="2582837" y="904532"/>
                  </a:lnTo>
                  <a:lnTo>
                    <a:pt x="2551404" y="927481"/>
                  </a:lnTo>
                  <a:lnTo>
                    <a:pt x="2527350" y="954925"/>
                  </a:lnTo>
                  <a:lnTo>
                    <a:pt x="2503246" y="821817"/>
                  </a:lnTo>
                  <a:lnTo>
                    <a:pt x="2501811" y="813892"/>
                  </a:lnTo>
                  <a:lnTo>
                    <a:pt x="2501811" y="1190879"/>
                  </a:lnTo>
                  <a:lnTo>
                    <a:pt x="2494483" y="1206969"/>
                  </a:lnTo>
                  <a:lnTo>
                    <a:pt x="2454605" y="1249070"/>
                  </a:lnTo>
                  <a:lnTo>
                    <a:pt x="2415260" y="1269961"/>
                  </a:lnTo>
                  <a:lnTo>
                    <a:pt x="2368702" y="1283017"/>
                  </a:lnTo>
                  <a:lnTo>
                    <a:pt x="2336596" y="1286167"/>
                  </a:lnTo>
                  <a:lnTo>
                    <a:pt x="2305964" y="1283728"/>
                  </a:lnTo>
                  <a:lnTo>
                    <a:pt x="2249373" y="1262316"/>
                  </a:lnTo>
                  <a:lnTo>
                    <a:pt x="2206637" y="1223784"/>
                  </a:lnTo>
                  <a:lnTo>
                    <a:pt x="2185479" y="1173137"/>
                  </a:lnTo>
                  <a:lnTo>
                    <a:pt x="2183447" y="1145298"/>
                  </a:lnTo>
                  <a:lnTo>
                    <a:pt x="2187524" y="1118349"/>
                  </a:lnTo>
                  <a:lnTo>
                    <a:pt x="2214029" y="1067193"/>
                  </a:lnTo>
                  <a:lnTo>
                    <a:pt x="2259596" y="1027404"/>
                  </a:lnTo>
                  <a:lnTo>
                    <a:pt x="2318626" y="1006170"/>
                  </a:lnTo>
                  <a:lnTo>
                    <a:pt x="2360638" y="1002957"/>
                  </a:lnTo>
                  <a:lnTo>
                    <a:pt x="2381478" y="1004722"/>
                  </a:lnTo>
                  <a:lnTo>
                    <a:pt x="2422334" y="1014818"/>
                  </a:lnTo>
                  <a:lnTo>
                    <a:pt x="2458999" y="1033399"/>
                  </a:lnTo>
                  <a:lnTo>
                    <a:pt x="2501811" y="1190879"/>
                  </a:lnTo>
                  <a:lnTo>
                    <a:pt x="2501811" y="813892"/>
                  </a:lnTo>
                  <a:lnTo>
                    <a:pt x="2501074" y="809815"/>
                  </a:lnTo>
                  <a:lnTo>
                    <a:pt x="2912313" y="735507"/>
                  </a:lnTo>
                  <a:lnTo>
                    <a:pt x="2900311" y="669632"/>
                  </a:lnTo>
                  <a:lnTo>
                    <a:pt x="2011946" y="830262"/>
                  </a:lnTo>
                  <a:lnTo>
                    <a:pt x="2023948" y="896124"/>
                  </a:lnTo>
                  <a:lnTo>
                    <a:pt x="2435199" y="821817"/>
                  </a:lnTo>
                  <a:lnTo>
                    <a:pt x="2461260" y="966724"/>
                  </a:lnTo>
                  <a:lnTo>
                    <a:pt x="2411044" y="943533"/>
                  </a:lnTo>
                  <a:lnTo>
                    <a:pt x="2371356" y="936650"/>
                  </a:lnTo>
                  <a:lnTo>
                    <a:pt x="2350452" y="935977"/>
                  </a:lnTo>
                  <a:lnTo>
                    <a:pt x="2328964" y="937183"/>
                  </a:lnTo>
                  <a:lnTo>
                    <a:pt x="2262987" y="952068"/>
                  </a:lnTo>
                  <a:lnTo>
                    <a:pt x="2223808" y="970699"/>
                  </a:lnTo>
                  <a:lnTo>
                    <a:pt x="2189289" y="996238"/>
                  </a:lnTo>
                  <a:lnTo>
                    <a:pt x="2159431" y="1028687"/>
                  </a:lnTo>
                  <a:lnTo>
                    <a:pt x="2136279" y="1065517"/>
                  </a:lnTo>
                  <a:lnTo>
                    <a:pt x="2121928" y="1103833"/>
                  </a:lnTo>
                  <a:lnTo>
                    <a:pt x="2116378" y="1143635"/>
                  </a:lnTo>
                  <a:lnTo>
                    <a:pt x="2119630" y="1184922"/>
                  </a:lnTo>
                  <a:lnTo>
                    <a:pt x="2131110" y="1224851"/>
                  </a:lnTo>
                  <a:lnTo>
                    <a:pt x="2150300" y="1260233"/>
                  </a:lnTo>
                  <a:lnTo>
                    <a:pt x="2177186" y="1291069"/>
                  </a:lnTo>
                  <a:lnTo>
                    <a:pt x="2211768" y="1317358"/>
                  </a:lnTo>
                  <a:lnTo>
                    <a:pt x="2251011" y="1337360"/>
                  </a:lnTo>
                  <a:lnTo>
                    <a:pt x="2292248" y="1349298"/>
                  </a:lnTo>
                  <a:lnTo>
                    <a:pt x="2335479" y="1353146"/>
                  </a:lnTo>
                  <a:lnTo>
                    <a:pt x="2380704" y="1348879"/>
                  </a:lnTo>
                  <a:lnTo>
                    <a:pt x="2425128" y="1337767"/>
                  </a:lnTo>
                  <a:lnTo>
                    <a:pt x="2463508" y="1321638"/>
                  </a:lnTo>
                  <a:lnTo>
                    <a:pt x="2507183" y="1289138"/>
                  </a:lnTo>
                  <a:lnTo>
                    <a:pt x="2509570" y="1286167"/>
                  </a:lnTo>
                  <a:lnTo>
                    <a:pt x="2517444" y="1276375"/>
                  </a:lnTo>
                  <a:lnTo>
                    <a:pt x="2542362" y="1414805"/>
                  </a:lnTo>
                  <a:lnTo>
                    <a:pt x="2608224" y="1403019"/>
                  </a:lnTo>
                  <a:lnTo>
                    <a:pt x="2585377" y="1276375"/>
                  </a:lnTo>
                  <a:lnTo>
                    <a:pt x="2541625" y="1033970"/>
                  </a:lnTo>
                  <a:lnTo>
                    <a:pt x="2552839" y="1016469"/>
                  </a:lnTo>
                  <a:lnTo>
                    <a:pt x="2580665" y="986243"/>
                  </a:lnTo>
                  <a:lnTo>
                    <a:pt x="2608364" y="966724"/>
                  </a:lnTo>
                  <a:lnTo>
                    <a:pt x="2615285" y="962456"/>
                  </a:lnTo>
                  <a:lnTo>
                    <a:pt x="2653868" y="946607"/>
                  </a:lnTo>
                  <a:lnTo>
                    <a:pt x="2706713" y="938644"/>
                  </a:lnTo>
                  <a:lnTo>
                    <a:pt x="2737358" y="941019"/>
                  </a:lnTo>
                  <a:lnTo>
                    <a:pt x="2794063" y="962520"/>
                  </a:lnTo>
                  <a:lnTo>
                    <a:pt x="2836684" y="1000963"/>
                  </a:lnTo>
                  <a:lnTo>
                    <a:pt x="2857728" y="1051699"/>
                  </a:lnTo>
                  <a:lnTo>
                    <a:pt x="2859798" y="1079550"/>
                  </a:lnTo>
                  <a:lnTo>
                    <a:pt x="2855798" y="1106462"/>
                  </a:lnTo>
                  <a:lnTo>
                    <a:pt x="2829407" y="1157427"/>
                  </a:lnTo>
                  <a:lnTo>
                    <a:pt x="2783802" y="1197406"/>
                  </a:lnTo>
                  <a:lnTo>
                    <a:pt x="2724581" y="1218666"/>
                  </a:lnTo>
                  <a:lnTo>
                    <a:pt x="2683433" y="1222171"/>
                  </a:lnTo>
                  <a:lnTo>
                    <a:pt x="2670759" y="1221486"/>
                  </a:lnTo>
                  <a:lnTo>
                    <a:pt x="2658732" y="1219847"/>
                  </a:lnTo>
                  <a:lnTo>
                    <a:pt x="2647518" y="1217193"/>
                  </a:lnTo>
                  <a:lnTo>
                    <a:pt x="2637129" y="1213535"/>
                  </a:lnTo>
                  <a:lnTo>
                    <a:pt x="2627617" y="1208862"/>
                  </a:lnTo>
                  <a:lnTo>
                    <a:pt x="2639618" y="1274724"/>
                  </a:lnTo>
                  <a:lnTo>
                    <a:pt x="2685211" y="1286903"/>
                  </a:lnTo>
                  <a:lnTo>
                    <a:pt x="2697835" y="1287614"/>
                  </a:lnTo>
                  <a:lnTo>
                    <a:pt x="2710573" y="1287475"/>
                  </a:lnTo>
                  <a:lnTo>
                    <a:pt x="2780347" y="1272743"/>
                  </a:lnTo>
                  <a:lnTo>
                    <a:pt x="2819514" y="1254036"/>
                  </a:lnTo>
                  <a:lnTo>
                    <a:pt x="2854007" y="1228420"/>
                  </a:lnTo>
                  <a:lnTo>
                    <a:pt x="2883776" y="1195933"/>
                  </a:lnTo>
                  <a:lnTo>
                    <a:pt x="2906928" y="1159230"/>
                  </a:lnTo>
                  <a:lnTo>
                    <a:pt x="2921279" y="1120952"/>
                  </a:lnTo>
                  <a:lnTo>
                    <a:pt x="2926829" y="1081112"/>
                  </a:lnTo>
                  <a:close/>
                </a:path>
                <a:path w="10692130" h="7560309">
                  <a:moveTo>
                    <a:pt x="3038462" y="6235890"/>
                  </a:moveTo>
                  <a:lnTo>
                    <a:pt x="2855595" y="6235890"/>
                  </a:lnTo>
                  <a:lnTo>
                    <a:pt x="2855595" y="6312090"/>
                  </a:lnTo>
                  <a:lnTo>
                    <a:pt x="2855595" y="6632092"/>
                  </a:lnTo>
                  <a:lnTo>
                    <a:pt x="2566073" y="6632092"/>
                  </a:lnTo>
                  <a:lnTo>
                    <a:pt x="2566073" y="6312090"/>
                  </a:lnTo>
                  <a:lnTo>
                    <a:pt x="2855595" y="6312090"/>
                  </a:lnTo>
                  <a:lnTo>
                    <a:pt x="2855595" y="6235890"/>
                  </a:lnTo>
                  <a:lnTo>
                    <a:pt x="2631465" y="6235890"/>
                  </a:lnTo>
                  <a:lnTo>
                    <a:pt x="2631465" y="5179898"/>
                  </a:lnTo>
                  <a:lnTo>
                    <a:pt x="2805226" y="5179898"/>
                  </a:lnTo>
                  <a:lnTo>
                    <a:pt x="2805226" y="5055781"/>
                  </a:lnTo>
                  <a:lnTo>
                    <a:pt x="1551660" y="5055781"/>
                  </a:lnTo>
                  <a:lnTo>
                    <a:pt x="1551660" y="5179898"/>
                  </a:lnTo>
                  <a:lnTo>
                    <a:pt x="2507348" y="5179898"/>
                  </a:lnTo>
                  <a:lnTo>
                    <a:pt x="2507348" y="5403304"/>
                  </a:lnTo>
                  <a:lnTo>
                    <a:pt x="2035708" y="5403304"/>
                  </a:lnTo>
                  <a:lnTo>
                    <a:pt x="1982406" y="5406745"/>
                  </a:lnTo>
                  <a:lnTo>
                    <a:pt x="1931733" y="5417096"/>
                  </a:lnTo>
                  <a:lnTo>
                    <a:pt x="1883664" y="5434330"/>
                  </a:lnTo>
                  <a:lnTo>
                    <a:pt x="1838223" y="5458472"/>
                  </a:lnTo>
                  <a:lnTo>
                    <a:pt x="1795411" y="5489499"/>
                  </a:lnTo>
                  <a:lnTo>
                    <a:pt x="1755203" y="5527421"/>
                  </a:lnTo>
                  <a:lnTo>
                    <a:pt x="1724253" y="5563895"/>
                  </a:lnTo>
                  <a:lnTo>
                    <a:pt x="1698066" y="5602402"/>
                  </a:lnTo>
                  <a:lnTo>
                    <a:pt x="1676628" y="5642927"/>
                  </a:lnTo>
                  <a:lnTo>
                    <a:pt x="1659966" y="5685472"/>
                  </a:lnTo>
                  <a:lnTo>
                    <a:pt x="1648066" y="5730062"/>
                  </a:lnTo>
                  <a:lnTo>
                    <a:pt x="1640916" y="5776671"/>
                  </a:lnTo>
                  <a:lnTo>
                    <a:pt x="1638541" y="5825299"/>
                  </a:lnTo>
                  <a:lnTo>
                    <a:pt x="1641602" y="5878258"/>
                  </a:lnTo>
                  <a:lnTo>
                    <a:pt x="1650809" y="5929554"/>
                  </a:lnTo>
                  <a:lnTo>
                    <a:pt x="1666151" y="5979198"/>
                  </a:lnTo>
                  <a:lnTo>
                    <a:pt x="1687626" y="6027191"/>
                  </a:lnTo>
                  <a:lnTo>
                    <a:pt x="1715249" y="6073533"/>
                  </a:lnTo>
                  <a:lnTo>
                    <a:pt x="1749005" y="6118212"/>
                  </a:lnTo>
                  <a:lnTo>
                    <a:pt x="1781911" y="6154077"/>
                  </a:lnTo>
                  <a:lnTo>
                    <a:pt x="1817497" y="6186500"/>
                  </a:lnTo>
                  <a:lnTo>
                    <a:pt x="1855762" y="6215481"/>
                  </a:lnTo>
                  <a:lnTo>
                    <a:pt x="1896732" y="6241008"/>
                  </a:lnTo>
                  <a:lnTo>
                    <a:pt x="1940369" y="6263094"/>
                  </a:lnTo>
                  <a:lnTo>
                    <a:pt x="1986699" y="6281737"/>
                  </a:lnTo>
                  <a:lnTo>
                    <a:pt x="2035708" y="6296939"/>
                  </a:lnTo>
                  <a:lnTo>
                    <a:pt x="2060536" y="6185230"/>
                  </a:lnTo>
                  <a:lnTo>
                    <a:pt x="2009838" y="6168707"/>
                  </a:lnTo>
                  <a:lnTo>
                    <a:pt x="1963026" y="6146901"/>
                  </a:lnTo>
                  <a:lnTo>
                    <a:pt x="1920087" y="6119850"/>
                  </a:lnTo>
                  <a:lnTo>
                    <a:pt x="1881009" y="6087529"/>
                  </a:lnTo>
                  <a:lnTo>
                    <a:pt x="1845805" y="6049950"/>
                  </a:lnTo>
                  <a:lnTo>
                    <a:pt x="1815871" y="6008789"/>
                  </a:lnTo>
                  <a:lnTo>
                    <a:pt x="1792592" y="5965749"/>
                  </a:lnTo>
                  <a:lnTo>
                    <a:pt x="1775955" y="5920816"/>
                  </a:lnTo>
                  <a:lnTo>
                    <a:pt x="1765985" y="5874004"/>
                  </a:lnTo>
                  <a:lnTo>
                    <a:pt x="1762658" y="5825299"/>
                  </a:lnTo>
                  <a:lnTo>
                    <a:pt x="1765833" y="5777141"/>
                  </a:lnTo>
                  <a:lnTo>
                    <a:pt x="1775358" y="5731967"/>
                  </a:lnTo>
                  <a:lnTo>
                    <a:pt x="1791246" y="5689765"/>
                  </a:lnTo>
                  <a:lnTo>
                    <a:pt x="1813496" y="5650547"/>
                  </a:lnTo>
                  <a:lnTo>
                    <a:pt x="1842084" y="5614301"/>
                  </a:lnTo>
                  <a:lnTo>
                    <a:pt x="1883981" y="5576290"/>
                  </a:lnTo>
                  <a:lnTo>
                    <a:pt x="1930209" y="5549138"/>
                  </a:lnTo>
                  <a:lnTo>
                    <a:pt x="1980793" y="5532856"/>
                  </a:lnTo>
                  <a:lnTo>
                    <a:pt x="2035708" y="5527421"/>
                  </a:lnTo>
                  <a:lnTo>
                    <a:pt x="2507348" y="5527421"/>
                  </a:lnTo>
                  <a:lnTo>
                    <a:pt x="2507348" y="6235890"/>
                  </a:lnTo>
                  <a:lnTo>
                    <a:pt x="2282647" y="6235890"/>
                  </a:lnTo>
                  <a:lnTo>
                    <a:pt x="2282647" y="6312090"/>
                  </a:lnTo>
                  <a:lnTo>
                    <a:pt x="2489885" y="6312090"/>
                  </a:lnTo>
                  <a:lnTo>
                    <a:pt x="2489885" y="6632092"/>
                  </a:lnTo>
                  <a:lnTo>
                    <a:pt x="2489885" y="6708280"/>
                  </a:lnTo>
                  <a:lnTo>
                    <a:pt x="2489885" y="6754000"/>
                  </a:lnTo>
                  <a:lnTo>
                    <a:pt x="2489022" y="6762851"/>
                  </a:lnTo>
                  <a:lnTo>
                    <a:pt x="2461310" y="6796278"/>
                  </a:lnTo>
                  <a:lnTo>
                    <a:pt x="2444165" y="6799707"/>
                  </a:lnTo>
                  <a:lnTo>
                    <a:pt x="2435314" y="6798856"/>
                  </a:lnTo>
                  <a:lnTo>
                    <a:pt x="2401887" y="6771132"/>
                  </a:lnTo>
                  <a:lnTo>
                    <a:pt x="2398458" y="6754000"/>
                  </a:lnTo>
                  <a:lnTo>
                    <a:pt x="2399309" y="6745135"/>
                  </a:lnTo>
                  <a:lnTo>
                    <a:pt x="2427020" y="6711709"/>
                  </a:lnTo>
                  <a:lnTo>
                    <a:pt x="2444165" y="6708280"/>
                  </a:lnTo>
                  <a:lnTo>
                    <a:pt x="2489885" y="6708280"/>
                  </a:lnTo>
                  <a:lnTo>
                    <a:pt x="2489885" y="6632092"/>
                  </a:lnTo>
                  <a:lnTo>
                    <a:pt x="2444165" y="6632092"/>
                  </a:lnTo>
                  <a:lnTo>
                    <a:pt x="2419934" y="6634327"/>
                  </a:lnTo>
                  <a:lnTo>
                    <a:pt x="2376881" y="6652234"/>
                  </a:lnTo>
                  <a:lnTo>
                    <a:pt x="2342400" y="6686702"/>
                  </a:lnTo>
                  <a:lnTo>
                    <a:pt x="2324506" y="6729755"/>
                  </a:lnTo>
                  <a:lnTo>
                    <a:pt x="2322258" y="6754000"/>
                  </a:lnTo>
                  <a:lnTo>
                    <a:pt x="2324506" y="6778231"/>
                  </a:lnTo>
                  <a:lnTo>
                    <a:pt x="2342400" y="6821284"/>
                  </a:lnTo>
                  <a:lnTo>
                    <a:pt x="2376881" y="6855752"/>
                  </a:lnTo>
                  <a:lnTo>
                    <a:pt x="2419934" y="6873659"/>
                  </a:lnTo>
                  <a:lnTo>
                    <a:pt x="2444165" y="6875894"/>
                  </a:lnTo>
                  <a:lnTo>
                    <a:pt x="2468410" y="6873659"/>
                  </a:lnTo>
                  <a:lnTo>
                    <a:pt x="2511450" y="6855752"/>
                  </a:lnTo>
                  <a:lnTo>
                    <a:pt x="2545931" y="6821284"/>
                  </a:lnTo>
                  <a:lnTo>
                    <a:pt x="2563838" y="6778231"/>
                  </a:lnTo>
                  <a:lnTo>
                    <a:pt x="2566073" y="6754000"/>
                  </a:lnTo>
                  <a:lnTo>
                    <a:pt x="2566073" y="6708280"/>
                  </a:lnTo>
                  <a:lnTo>
                    <a:pt x="2855595" y="6708280"/>
                  </a:lnTo>
                  <a:lnTo>
                    <a:pt x="2855595" y="6997801"/>
                  </a:lnTo>
                  <a:lnTo>
                    <a:pt x="2931795" y="6997801"/>
                  </a:lnTo>
                  <a:lnTo>
                    <a:pt x="2931795" y="6708280"/>
                  </a:lnTo>
                  <a:lnTo>
                    <a:pt x="2931795" y="6312090"/>
                  </a:lnTo>
                  <a:lnTo>
                    <a:pt x="3038462" y="6312090"/>
                  </a:lnTo>
                  <a:lnTo>
                    <a:pt x="3038462" y="6235890"/>
                  </a:lnTo>
                  <a:close/>
                </a:path>
                <a:path w="10692130" h="7560309">
                  <a:moveTo>
                    <a:pt x="3832720" y="594194"/>
                  </a:moveTo>
                  <a:lnTo>
                    <a:pt x="3150997" y="594194"/>
                  </a:lnTo>
                  <a:lnTo>
                    <a:pt x="3150997" y="649897"/>
                  </a:lnTo>
                  <a:lnTo>
                    <a:pt x="3459556" y="649897"/>
                  </a:lnTo>
                  <a:lnTo>
                    <a:pt x="3459556" y="716737"/>
                  </a:lnTo>
                  <a:lnTo>
                    <a:pt x="3325876" y="716737"/>
                  </a:lnTo>
                  <a:lnTo>
                    <a:pt x="3303841" y="718578"/>
                  </a:lnTo>
                  <a:lnTo>
                    <a:pt x="3264573" y="733336"/>
                  </a:lnTo>
                  <a:lnTo>
                    <a:pt x="3232962" y="761746"/>
                  </a:lnTo>
                  <a:lnTo>
                    <a:pt x="3216541" y="797115"/>
                  </a:lnTo>
                  <a:lnTo>
                    <a:pt x="3214484" y="816991"/>
                  </a:lnTo>
                  <a:lnTo>
                    <a:pt x="3216541" y="836866"/>
                  </a:lnTo>
                  <a:lnTo>
                    <a:pt x="3232962" y="872236"/>
                  </a:lnTo>
                  <a:lnTo>
                    <a:pt x="3264573" y="900633"/>
                  </a:lnTo>
                  <a:lnTo>
                    <a:pt x="3303841" y="915403"/>
                  </a:lnTo>
                  <a:lnTo>
                    <a:pt x="3325876" y="917244"/>
                  </a:lnTo>
                  <a:lnTo>
                    <a:pt x="3426129" y="917244"/>
                  </a:lnTo>
                  <a:lnTo>
                    <a:pt x="3441687" y="918667"/>
                  </a:lnTo>
                  <a:lnTo>
                    <a:pt x="3481273" y="940079"/>
                  </a:lnTo>
                  <a:lnTo>
                    <a:pt x="3502685" y="979652"/>
                  </a:lnTo>
                  <a:lnTo>
                    <a:pt x="3504107" y="995222"/>
                  </a:lnTo>
                  <a:lnTo>
                    <a:pt x="3502025" y="1013599"/>
                  </a:lnTo>
                  <a:lnTo>
                    <a:pt x="3470694" y="1062050"/>
                  </a:lnTo>
                  <a:lnTo>
                    <a:pt x="3433089" y="1084897"/>
                  </a:lnTo>
                  <a:lnTo>
                    <a:pt x="3387140" y="1095476"/>
                  </a:lnTo>
                  <a:lnTo>
                    <a:pt x="3385096" y="1072362"/>
                  </a:lnTo>
                  <a:lnTo>
                    <a:pt x="3378924" y="1050912"/>
                  </a:lnTo>
                  <a:lnTo>
                    <a:pt x="3370249" y="1034211"/>
                  </a:lnTo>
                  <a:lnTo>
                    <a:pt x="3368662" y="1031138"/>
                  </a:lnTo>
                  <a:lnTo>
                    <a:pt x="3354286" y="1013040"/>
                  </a:lnTo>
                  <a:lnTo>
                    <a:pt x="3337052" y="997940"/>
                  </a:lnTo>
                  <a:lnTo>
                    <a:pt x="3331451" y="994740"/>
                  </a:lnTo>
                  <a:lnTo>
                    <a:pt x="3331451" y="1095476"/>
                  </a:lnTo>
                  <a:lnTo>
                    <a:pt x="3302482" y="1095476"/>
                  </a:lnTo>
                  <a:lnTo>
                    <a:pt x="3260153" y="1085443"/>
                  </a:lnTo>
                  <a:lnTo>
                    <a:pt x="3242335" y="1062050"/>
                  </a:lnTo>
                  <a:lnTo>
                    <a:pt x="3242335" y="1054633"/>
                  </a:lnTo>
                  <a:lnTo>
                    <a:pt x="3245675" y="1048131"/>
                  </a:lnTo>
                  <a:lnTo>
                    <a:pt x="3259036" y="1036993"/>
                  </a:lnTo>
                  <a:lnTo>
                    <a:pt x="3266833" y="1034211"/>
                  </a:lnTo>
                  <a:lnTo>
                    <a:pt x="3275749" y="1034211"/>
                  </a:lnTo>
                  <a:lnTo>
                    <a:pt x="3313061" y="1052029"/>
                  </a:lnTo>
                  <a:lnTo>
                    <a:pt x="3331451" y="1095476"/>
                  </a:lnTo>
                  <a:lnTo>
                    <a:pt x="3331451" y="994740"/>
                  </a:lnTo>
                  <a:lnTo>
                    <a:pt x="3318218" y="987145"/>
                  </a:lnTo>
                  <a:lnTo>
                    <a:pt x="3297783" y="980668"/>
                  </a:lnTo>
                  <a:lnTo>
                    <a:pt x="3275749" y="978509"/>
                  </a:lnTo>
                  <a:lnTo>
                    <a:pt x="3258032" y="980046"/>
                  </a:lnTo>
                  <a:lnTo>
                    <a:pt x="3212820" y="1003020"/>
                  </a:lnTo>
                  <a:lnTo>
                    <a:pt x="3188271" y="1045413"/>
                  </a:lnTo>
                  <a:lnTo>
                    <a:pt x="3186633" y="1062050"/>
                  </a:lnTo>
                  <a:lnTo>
                    <a:pt x="3188754" y="1079779"/>
                  </a:lnTo>
                  <a:lnTo>
                    <a:pt x="3220605" y="1124991"/>
                  </a:lnTo>
                  <a:lnTo>
                    <a:pt x="3258070" y="1144625"/>
                  </a:lnTo>
                  <a:lnTo>
                    <a:pt x="3302482" y="1151166"/>
                  </a:lnTo>
                  <a:lnTo>
                    <a:pt x="3342589" y="1151166"/>
                  </a:lnTo>
                  <a:lnTo>
                    <a:pt x="3351606" y="1170241"/>
                  </a:lnTo>
                  <a:lnTo>
                    <a:pt x="3380282" y="1202550"/>
                  </a:lnTo>
                  <a:lnTo>
                    <a:pt x="3422205" y="1226502"/>
                  </a:lnTo>
                  <a:lnTo>
                    <a:pt x="3471494" y="1238758"/>
                  </a:lnTo>
                  <a:lnTo>
                    <a:pt x="3498545" y="1240282"/>
                  </a:lnTo>
                  <a:lnTo>
                    <a:pt x="3498545" y="1184592"/>
                  </a:lnTo>
                  <a:lnTo>
                    <a:pt x="3479774" y="1183932"/>
                  </a:lnTo>
                  <a:lnTo>
                    <a:pt x="3462477" y="1181938"/>
                  </a:lnTo>
                  <a:lnTo>
                    <a:pt x="3419906" y="1168260"/>
                  </a:lnTo>
                  <a:lnTo>
                    <a:pt x="3398291" y="1145603"/>
                  </a:lnTo>
                  <a:lnTo>
                    <a:pt x="3431387" y="1140447"/>
                  </a:lnTo>
                  <a:lnTo>
                    <a:pt x="3461639" y="1130566"/>
                  </a:lnTo>
                  <a:lnTo>
                    <a:pt x="3513582" y="1096581"/>
                  </a:lnTo>
                  <a:lnTo>
                    <a:pt x="3548253" y="1049528"/>
                  </a:lnTo>
                  <a:lnTo>
                    <a:pt x="3559810" y="995222"/>
                  </a:lnTo>
                  <a:lnTo>
                    <a:pt x="3557371" y="968413"/>
                  </a:lnTo>
                  <a:lnTo>
                    <a:pt x="3537877" y="921067"/>
                  </a:lnTo>
                  <a:lnTo>
                    <a:pt x="3500272" y="883475"/>
                  </a:lnTo>
                  <a:lnTo>
                    <a:pt x="3452939" y="863981"/>
                  </a:lnTo>
                  <a:lnTo>
                    <a:pt x="3426129" y="861542"/>
                  </a:lnTo>
                  <a:lnTo>
                    <a:pt x="3325876" y="861542"/>
                  </a:lnTo>
                  <a:lnTo>
                    <a:pt x="3314636" y="860742"/>
                  </a:lnTo>
                  <a:lnTo>
                    <a:pt x="3279267" y="841946"/>
                  </a:lnTo>
                  <a:lnTo>
                    <a:pt x="3270186" y="816991"/>
                  </a:lnTo>
                  <a:lnTo>
                    <a:pt x="3271189" y="807910"/>
                  </a:lnTo>
                  <a:lnTo>
                    <a:pt x="3304298" y="775639"/>
                  </a:lnTo>
                  <a:lnTo>
                    <a:pt x="3325876" y="772426"/>
                  </a:lnTo>
                  <a:lnTo>
                    <a:pt x="3515245" y="772426"/>
                  </a:lnTo>
                  <a:lnTo>
                    <a:pt x="3515245" y="649897"/>
                  </a:lnTo>
                  <a:lnTo>
                    <a:pt x="3699052" y="649897"/>
                  </a:lnTo>
                  <a:lnTo>
                    <a:pt x="3699052" y="872680"/>
                  </a:lnTo>
                  <a:lnTo>
                    <a:pt x="3587648" y="872680"/>
                  </a:lnTo>
                  <a:lnTo>
                    <a:pt x="3587648" y="928382"/>
                  </a:lnTo>
                  <a:lnTo>
                    <a:pt x="3699052" y="928382"/>
                  </a:lnTo>
                  <a:lnTo>
                    <a:pt x="3699052" y="1151166"/>
                  </a:lnTo>
                  <a:lnTo>
                    <a:pt x="3754742" y="1151166"/>
                  </a:lnTo>
                  <a:lnTo>
                    <a:pt x="3754742" y="649897"/>
                  </a:lnTo>
                  <a:lnTo>
                    <a:pt x="3832720" y="649897"/>
                  </a:lnTo>
                  <a:lnTo>
                    <a:pt x="3832720" y="594194"/>
                  </a:lnTo>
                  <a:close/>
                </a:path>
                <a:path w="10692130" h="7560309">
                  <a:moveTo>
                    <a:pt x="4016565" y="6377216"/>
                  </a:moveTo>
                  <a:lnTo>
                    <a:pt x="4011841" y="6331686"/>
                  </a:lnTo>
                  <a:lnTo>
                    <a:pt x="3997668" y="6288964"/>
                  </a:lnTo>
                  <a:lnTo>
                    <a:pt x="3974046" y="6249035"/>
                  </a:lnTo>
                  <a:lnTo>
                    <a:pt x="3940975" y="6211913"/>
                  </a:lnTo>
                  <a:lnTo>
                    <a:pt x="3898468" y="6177597"/>
                  </a:lnTo>
                  <a:lnTo>
                    <a:pt x="3857726" y="6152464"/>
                  </a:lnTo>
                  <a:lnTo>
                    <a:pt x="3814229" y="6131890"/>
                  </a:lnTo>
                  <a:lnTo>
                    <a:pt x="3767988" y="6115888"/>
                  </a:lnTo>
                  <a:lnTo>
                    <a:pt x="3718991" y="6104458"/>
                  </a:lnTo>
                  <a:lnTo>
                    <a:pt x="3667252" y="6097600"/>
                  </a:lnTo>
                  <a:lnTo>
                    <a:pt x="3612743" y="6095314"/>
                  </a:lnTo>
                  <a:lnTo>
                    <a:pt x="3558248" y="6097600"/>
                  </a:lnTo>
                  <a:lnTo>
                    <a:pt x="3506508" y="6104458"/>
                  </a:lnTo>
                  <a:lnTo>
                    <a:pt x="3457511" y="6115888"/>
                  </a:lnTo>
                  <a:lnTo>
                    <a:pt x="3411270" y="6131890"/>
                  </a:lnTo>
                  <a:lnTo>
                    <a:pt x="3367773" y="6152464"/>
                  </a:lnTo>
                  <a:lnTo>
                    <a:pt x="3327031" y="6177597"/>
                  </a:lnTo>
                  <a:lnTo>
                    <a:pt x="3284524" y="6211913"/>
                  </a:lnTo>
                  <a:lnTo>
                    <a:pt x="3251454" y="6249035"/>
                  </a:lnTo>
                  <a:lnTo>
                    <a:pt x="3227832" y="6288964"/>
                  </a:lnTo>
                  <a:lnTo>
                    <a:pt x="3213658" y="6331686"/>
                  </a:lnTo>
                  <a:lnTo>
                    <a:pt x="3208934" y="6377216"/>
                  </a:lnTo>
                  <a:lnTo>
                    <a:pt x="3209417" y="6390792"/>
                  </a:lnTo>
                  <a:lnTo>
                    <a:pt x="3216554" y="6429794"/>
                  </a:lnTo>
                  <a:lnTo>
                    <a:pt x="3232277" y="6465367"/>
                  </a:lnTo>
                  <a:lnTo>
                    <a:pt x="3239414" y="6476276"/>
                  </a:lnTo>
                  <a:lnTo>
                    <a:pt x="3132747" y="6476276"/>
                  </a:lnTo>
                  <a:lnTo>
                    <a:pt x="3132747" y="6552463"/>
                  </a:lnTo>
                  <a:lnTo>
                    <a:pt x="3239414" y="6552463"/>
                  </a:lnTo>
                  <a:lnTo>
                    <a:pt x="3239414" y="7238174"/>
                  </a:lnTo>
                  <a:lnTo>
                    <a:pt x="3315601" y="7238174"/>
                  </a:lnTo>
                  <a:lnTo>
                    <a:pt x="3315601" y="6552463"/>
                  </a:lnTo>
                  <a:lnTo>
                    <a:pt x="3422269" y="6552463"/>
                  </a:lnTo>
                  <a:lnTo>
                    <a:pt x="3422269" y="6476276"/>
                  </a:lnTo>
                  <a:lnTo>
                    <a:pt x="3315601" y="6476276"/>
                  </a:lnTo>
                  <a:lnTo>
                    <a:pt x="3308464" y="6465367"/>
                  </a:lnTo>
                  <a:lnTo>
                    <a:pt x="3292754" y="6429794"/>
                  </a:lnTo>
                  <a:lnTo>
                    <a:pt x="3285604" y="6390792"/>
                  </a:lnTo>
                  <a:lnTo>
                    <a:pt x="3285121" y="6377216"/>
                  </a:lnTo>
                  <a:lnTo>
                    <a:pt x="3291128" y="6336131"/>
                  </a:lnTo>
                  <a:lnTo>
                    <a:pt x="3309124" y="6298171"/>
                  </a:lnTo>
                  <a:lnTo>
                    <a:pt x="3339122" y="6263360"/>
                  </a:lnTo>
                  <a:lnTo>
                    <a:pt x="3381133" y="6231699"/>
                  </a:lnTo>
                  <a:lnTo>
                    <a:pt x="3421113" y="6210033"/>
                  </a:lnTo>
                  <a:lnTo>
                    <a:pt x="3464268" y="6193180"/>
                  </a:lnTo>
                  <a:lnTo>
                    <a:pt x="3510597" y="6181141"/>
                  </a:lnTo>
                  <a:lnTo>
                    <a:pt x="3560089" y="6173914"/>
                  </a:lnTo>
                  <a:lnTo>
                    <a:pt x="3612743" y="6171501"/>
                  </a:lnTo>
                  <a:lnTo>
                    <a:pt x="3665410" y="6173914"/>
                  </a:lnTo>
                  <a:lnTo>
                    <a:pt x="3714902" y="6181141"/>
                  </a:lnTo>
                  <a:lnTo>
                    <a:pt x="3761232" y="6193180"/>
                  </a:lnTo>
                  <a:lnTo>
                    <a:pt x="3804386" y="6210033"/>
                  </a:lnTo>
                  <a:lnTo>
                    <a:pt x="3844366" y="6231699"/>
                  </a:lnTo>
                  <a:lnTo>
                    <a:pt x="3886365" y="6263360"/>
                  </a:lnTo>
                  <a:lnTo>
                    <a:pt x="3916375" y="6298171"/>
                  </a:lnTo>
                  <a:lnTo>
                    <a:pt x="3934371" y="6336131"/>
                  </a:lnTo>
                  <a:lnTo>
                    <a:pt x="3940365" y="6377216"/>
                  </a:lnTo>
                  <a:lnTo>
                    <a:pt x="3939895" y="6388697"/>
                  </a:lnTo>
                  <a:lnTo>
                    <a:pt x="3928465" y="6435369"/>
                  </a:lnTo>
                  <a:lnTo>
                    <a:pt x="3909898" y="6468656"/>
                  </a:lnTo>
                  <a:lnTo>
                    <a:pt x="3986085" y="6468656"/>
                  </a:lnTo>
                  <a:lnTo>
                    <a:pt x="4004653" y="6435369"/>
                  </a:lnTo>
                  <a:lnTo>
                    <a:pt x="4016083" y="6388697"/>
                  </a:lnTo>
                  <a:lnTo>
                    <a:pt x="4016565" y="6377216"/>
                  </a:lnTo>
                  <a:close/>
                </a:path>
                <a:path w="10692130" h="7560309">
                  <a:moveTo>
                    <a:pt x="4039501" y="0"/>
                  </a:moveTo>
                  <a:lnTo>
                    <a:pt x="3935895" y="0"/>
                  </a:lnTo>
                  <a:lnTo>
                    <a:pt x="3935895" y="47713"/>
                  </a:lnTo>
                  <a:lnTo>
                    <a:pt x="3935895" y="237083"/>
                  </a:lnTo>
                  <a:lnTo>
                    <a:pt x="3927678" y="279552"/>
                  </a:lnTo>
                  <a:lnTo>
                    <a:pt x="3903040" y="315620"/>
                  </a:lnTo>
                  <a:lnTo>
                    <a:pt x="3866972" y="340258"/>
                  </a:lnTo>
                  <a:lnTo>
                    <a:pt x="3824503" y="348475"/>
                  </a:lnTo>
                  <a:lnTo>
                    <a:pt x="3802469" y="346430"/>
                  </a:lnTo>
                  <a:lnTo>
                    <a:pt x="3763200" y="329996"/>
                  </a:lnTo>
                  <a:lnTo>
                    <a:pt x="3731590" y="298386"/>
                  </a:lnTo>
                  <a:lnTo>
                    <a:pt x="3715169" y="259118"/>
                  </a:lnTo>
                  <a:lnTo>
                    <a:pt x="3713111" y="237083"/>
                  </a:lnTo>
                  <a:lnTo>
                    <a:pt x="3713111" y="47713"/>
                  </a:lnTo>
                  <a:lnTo>
                    <a:pt x="3935895" y="47713"/>
                  </a:lnTo>
                  <a:lnTo>
                    <a:pt x="3935895" y="0"/>
                  </a:lnTo>
                  <a:lnTo>
                    <a:pt x="3609517" y="0"/>
                  </a:lnTo>
                  <a:lnTo>
                    <a:pt x="3609517" y="47713"/>
                  </a:lnTo>
                  <a:lnTo>
                    <a:pt x="3657409" y="47713"/>
                  </a:lnTo>
                  <a:lnTo>
                    <a:pt x="3657409" y="237083"/>
                  </a:lnTo>
                  <a:lnTo>
                    <a:pt x="3669665" y="301142"/>
                  </a:lnTo>
                  <a:lnTo>
                    <a:pt x="3706431" y="355168"/>
                  </a:lnTo>
                  <a:lnTo>
                    <a:pt x="3760457" y="391922"/>
                  </a:lnTo>
                  <a:lnTo>
                    <a:pt x="3824503" y="404177"/>
                  </a:lnTo>
                  <a:lnTo>
                    <a:pt x="3857790" y="401116"/>
                  </a:lnTo>
                  <a:lnTo>
                    <a:pt x="3916819" y="376605"/>
                  </a:lnTo>
                  <a:lnTo>
                    <a:pt x="3948150" y="348475"/>
                  </a:lnTo>
                  <a:lnTo>
                    <a:pt x="3979341" y="301142"/>
                  </a:lnTo>
                  <a:lnTo>
                    <a:pt x="3991597" y="237083"/>
                  </a:lnTo>
                  <a:lnTo>
                    <a:pt x="3991597" y="47713"/>
                  </a:lnTo>
                  <a:lnTo>
                    <a:pt x="4039501" y="47713"/>
                  </a:lnTo>
                  <a:lnTo>
                    <a:pt x="4039501" y="0"/>
                  </a:lnTo>
                  <a:close/>
                </a:path>
                <a:path w="10692130" h="7560309">
                  <a:moveTo>
                    <a:pt x="4234993" y="1368729"/>
                  </a:moveTo>
                  <a:lnTo>
                    <a:pt x="3699192" y="1368729"/>
                  </a:lnTo>
                  <a:lnTo>
                    <a:pt x="3699192" y="1424419"/>
                  </a:lnTo>
                  <a:lnTo>
                    <a:pt x="4080154" y="1424419"/>
                  </a:lnTo>
                  <a:lnTo>
                    <a:pt x="4080154" y="1491259"/>
                  </a:lnTo>
                  <a:lnTo>
                    <a:pt x="3901922" y="1491259"/>
                  </a:lnTo>
                  <a:lnTo>
                    <a:pt x="3879888" y="1493316"/>
                  </a:lnTo>
                  <a:lnTo>
                    <a:pt x="3840619" y="1509750"/>
                  </a:lnTo>
                  <a:lnTo>
                    <a:pt x="3809022" y="1541348"/>
                  </a:lnTo>
                  <a:lnTo>
                    <a:pt x="3792588" y="1580616"/>
                  </a:lnTo>
                  <a:lnTo>
                    <a:pt x="3790531" y="1602651"/>
                  </a:lnTo>
                  <a:lnTo>
                    <a:pt x="3793185" y="1624685"/>
                  </a:lnTo>
                  <a:lnTo>
                    <a:pt x="3814343" y="1663954"/>
                  </a:lnTo>
                  <a:lnTo>
                    <a:pt x="3855148" y="1695564"/>
                  </a:lnTo>
                  <a:lnTo>
                    <a:pt x="3906380" y="1711998"/>
                  </a:lnTo>
                  <a:lnTo>
                    <a:pt x="3935349" y="1714042"/>
                  </a:lnTo>
                  <a:lnTo>
                    <a:pt x="3947871" y="1713357"/>
                  </a:lnTo>
                  <a:lnTo>
                    <a:pt x="3963187" y="1711261"/>
                  </a:lnTo>
                  <a:lnTo>
                    <a:pt x="3981297" y="1707781"/>
                  </a:lnTo>
                  <a:lnTo>
                    <a:pt x="4023068" y="1698040"/>
                  </a:lnTo>
                  <a:lnTo>
                    <a:pt x="4041165" y="1694548"/>
                  </a:lnTo>
                  <a:lnTo>
                    <a:pt x="4056481" y="1692465"/>
                  </a:lnTo>
                  <a:lnTo>
                    <a:pt x="4069016" y="1691767"/>
                  </a:lnTo>
                  <a:lnTo>
                    <a:pt x="4084574" y="1693202"/>
                  </a:lnTo>
                  <a:lnTo>
                    <a:pt x="4124160" y="1714601"/>
                  </a:lnTo>
                  <a:lnTo>
                    <a:pt x="4145559" y="1754187"/>
                  </a:lnTo>
                  <a:lnTo>
                    <a:pt x="4146994" y="1769745"/>
                  </a:lnTo>
                  <a:lnTo>
                    <a:pt x="4143933" y="1789620"/>
                  </a:lnTo>
                  <a:lnTo>
                    <a:pt x="4119422" y="1824990"/>
                  </a:lnTo>
                  <a:lnTo>
                    <a:pt x="4072217" y="1853399"/>
                  </a:lnTo>
                  <a:lnTo>
                    <a:pt x="4013187" y="1868157"/>
                  </a:lnTo>
                  <a:lnTo>
                    <a:pt x="3979900" y="1869998"/>
                  </a:lnTo>
                  <a:lnTo>
                    <a:pt x="3939692" y="1867141"/>
                  </a:lnTo>
                  <a:lnTo>
                    <a:pt x="3868686" y="1844306"/>
                  </a:lnTo>
                  <a:lnTo>
                    <a:pt x="3812286" y="1800301"/>
                  </a:lnTo>
                  <a:lnTo>
                    <a:pt x="3783050" y="1745170"/>
                  </a:lnTo>
                  <a:lnTo>
                    <a:pt x="3779393" y="1714042"/>
                  </a:lnTo>
                  <a:lnTo>
                    <a:pt x="3723703" y="1719618"/>
                  </a:lnTo>
                  <a:lnTo>
                    <a:pt x="3728402" y="1760905"/>
                  </a:lnTo>
                  <a:lnTo>
                    <a:pt x="3742499" y="1798980"/>
                  </a:lnTo>
                  <a:lnTo>
                    <a:pt x="3765994" y="1833867"/>
                  </a:lnTo>
                  <a:lnTo>
                    <a:pt x="3798887" y="1865541"/>
                  </a:lnTo>
                  <a:lnTo>
                    <a:pt x="3838397" y="1891855"/>
                  </a:lnTo>
                  <a:lnTo>
                    <a:pt x="3881742" y="1910651"/>
                  </a:lnTo>
                  <a:lnTo>
                    <a:pt x="3928910" y="1921941"/>
                  </a:lnTo>
                  <a:lnTo>
                    <a:pt x="3979900" y="1925701"/>
                  </a:lnTo>
                  <a:lnTo>
                    <a:pt x="4024426" y="1922843"/>
                  </a:lnTo>
                  <a:lnTo>
                    <a:pt x="4065536" y="1914283"/>
                  </a:lnTo>
                  <a:lnTo>
                    <a:pt x="4103243" y="1900008"/>
                  </a:lnTo>
                  <a:lnTo>
                    <a:pt x="4137520" y="1880019"/>
                  </a:lnTo>
                  <a:lnTo>
                    <a:pt x="4186402" y="1829625"/>
                  </a:lnTo>
                  <a:lnTo>
                    <a:pt x="4202696" y="1769745"/>
                  </a:lnTo>
                  <a:lnTo>
                    <a:pt x="4200258" y="1742935"/>
                  </a:lnTo>
                  <a:lnTo>
                    <a:pt x="4180763" y="1695602"/>
                  </a:lnTo>
                  <a:lnTo>
                    <a:pt x="4143159" y="1657997"/>
                  </a:lnTo>
                  <a:lnTo>
                    <a:pt x="4095826" y="1638503"/>
                  </a:lnTo>
                  <a:lnTo>
                    <a:pt x="4069016" y="1636077"/>
                  </a:lnTo>
                  <a:lnTo>
                    <a:pt x="4056481" y="1636763"/>
                  </a:lnTo>
                  <a:lnTo>
                    <a:pt x="4041165" y="1638858"/>
                  </a:lnTo>
                  <a:lnTo>
                    <a:pt x="4023068" y="1642338"/>
                  </a:lnTo>
                  <a:lnTo>
                    <a:pt x="3981297" y="1652079"/>
                  </a:lnTo>
                  <a:lnTo>
                    <a:pt x="3963187" y="1655572"/>
                  </a:lnTo>
                  <a:lnTo>
                    <a:pt x="3947871" y="1657654"/>
                  </a:lnTo>
                  <a:lnTo>
                    <a:pt x="3935349" y="1658353"/>
                  </a:lnTo>
                  <a:lnTo>
                    <a:pt x="3917632" y="1657337"/>
                  </a:lnTo>
                  <a:lnTo>
                    <a:pt x="3872407" y="1642198"/>
                  </a:lnTo>
                  <a:lnTo>
                    <a:pt x="3846233" y="1602651"/>
                  </a:lnTo>
                  <a:lnTo>
                    <a:pt x="3847236" y="1591411"/>
                  </a:lnTo>
                  <a:lnTo>
                    <a:pt x="3870909" y="1556042"/>
                  </a:lnTo>
                  <a:lnTo>
                    <a:pt x="3901922" y="1546961"/>
                  </a:lnTo>
                  <a:lnTo>
                    <a:pt x="4135856" y="1546961"/>
                  </a:lnTo>
                  <a:lnTo>
                    <a:pt x="4135856" y="1424419"/>
                  </a:lnTo>
                  <a:lnTo>
                    <a:pt x="4234993" y="1424419"/>
                  </a:lnTo>
                  <a:lnTo>
                    <a:pt x="4234993" y="1368729"/>
                  </a:lnTo>
                  <a:close/>
                </a:path>
                <a:path w="10692130" h="7560309">
                  <a:moveTo>
                    <a:pt x="4427169" y="1025232"/>
                  </a:moveTo>
                  <a:lnTo>
                    <a:pt x="4414952" y="967651"/>
                  </a:lnTo>
                  <a:lnTo>
                    <a:pt x="4399470" y="915225"/>
                  </a:lnTo>
                  <a:lnTo>
                    <a:pt x="4380700" y="867956"/>
                  </a:lnTo>
                  <a:lnTo>
                    <a:pt x="4358665" y="825830"/>
                  </a:lnTo>
                  <a:lnTo>
                    <a:pt x="4334751" y="791235"/>
                  </a:lnTo>
                  <a:lnTo>
                    <a:pt x="4285462" y="751687"/>
                  </a:lnTo>
                  <a:lnTo>
                    <a:pt x="4260088" y="746747"/>
                  </a:lnTo>
                  <a:lnTo>
                    <a:pt x="4241673" y="747471"/>
                  </a:lnTo>
                  <a:lnTo>
                    <a:pt x="4192689" y="758444"/>
                  </a:lnTo>
                  <a:lnTo>
                    <a:pt x="4156875" y="781304"/>
                  </a:lnTo>
                  <a:lnTo>
                    <a:pt x="4148696" y="791298"/>
                  </a:lnTo>
                  <a:lnTo>
                    <a:pt x="4187672" y="813574"/>
                  </a:lnTo>
                  <a:lnTo>
                    <a:pt x="4193629" y="808355"/>
                  </a:lnTo>
                  <a:lnTo>
                    <a:pt x="4200347" y="803833"/>
                  </a:lnTo>
                  <a:lnTo>
                    <a:pt x="4244175" y="791654"/>
                  </a:lnTo>
                  <a:lnTo>
                    <a:pt x="4254512" y="791298"/>
                  </a:lnTo>
                  <a:lnTo>
                    <a:pt x="4268571" y="794639"/>
                  </a:lnTo>
                  <a:lnTo>
                    <a:pt x="4297540" y="821372"/>
                  </a:lnTo>
                  <a:lnTo>
                    <a:pt x="4327055" y="873658"/>
                  </a:lnTo>
                  <a:lnTo>
                    <a:pt x="4353788" y="944397"/>
                  </a:lnTo>
                  <a:lnTo>
                    <a:pt x="4365904" y="986243"/>
                  </a:lnTo>
                  <a:lnTo>
                    <a:pt x="4342447" y="959954"/>
                  </a:lnTo>
                  <a:lnTo>
                    <a:pt x="4318851" y="936815"/>
                  </a:lnTo>
                  <a:lnTo>
                    <a:pt x="4271226" y="899909"/>
                  </a:lnTo>
                  <a:lnTo>
                    <a:pt x="4224998" y="876935"/>
                  </a:lnTo>
                  <a:lnTo>
                    <a:pt x="4182110" y="869276"/>
                  </a:lnTo>
                  <a:lnTo>
                    <a:pt x="4156976" y="870280"/>
                  </a:lnTo>
                  <a:lnTo>
                    <a:pt x="4109631" y="878357"/>
                  </a:lnTo>
                  <a:lnTo>
                    <a:pt x="4066603" y="894308"/>
                  </a:lnTo>
                  <a:lnTo>
                    <a:pt x="4030408" y="916863"/>
                  </a:lnTo>
                  <a:lnTo>
                    <a:pt x="4015016" y="930541"/>
                  </a:lnTo>
                  <a:lnTo>
                    <a:pt x="4048429" y="958392"/>
                  </a:lnTo>
                  <a:lnTo>
                    <a:pt x="4063962" y="947940"/>
                  </a:lnTo>
                  <a:lnTo>
                    <a:pt x="4079341" y="938898"/>
                  </a:lnTo>
                  <a:lnTo>
                    <a:pt x="4124464" y="920102"/>
                  </a:lnTo>
                  <a:lnTo>
                    <a:pt x="4165396" y="913828"/>
                  </a:lnTo>
                  <a:lnTo>
                    <a:pt x="4183253" y="915644"/>
                  </a:lnTo>
                  <a:lnTo>
                    <a:pt x="4222521" y="930122"/>
                  </a:lnTo>
                  <a:lnTo>
                    <a:pt x="4265968" y="958811"/>
                  </a:lnTo>
                  <a:lnTo>
                    <a:pt x="4310240" y="1000023"/>
                  </a:lnTo>
                  <a:lnTo>
                    <a:pt x="4332490" y="1025232"/>
                  </a:lnTo>
                  <a:lnTo>
                    <a:pt x="4427169" y="1025232"/>
                  </a:lnTo>
                  <a:close/>
                </a:path>
                <a:path w="10692130" h="7560309">
                  <a:moveTo>
                    <a:pt x="4620234" y="218567"/>
                  </a:moveTo>
                  <a:lnTo>
                    <a:pt x="4608512" y="156578"/>
                  </a:lnTo>
                  <a:lnTo>
                    <a:pt x="4573333" y="104648"/>
                  </a:lnTo>
                  <a:lnTo>
                    <a:pt x="4521403" y="69469"/>
                  </a:lnTo>
                  <a:lnTo>
                    <a:pt x="4459414" y="57734"/>
                  </a:lnTo>
                  <a:lnTo>
                    <a:pt x="4298594" y="57734"/>
                  </a:lnTo>
                  <a:lnTo>
                    <a:pt x="4287659" y="56781"/>
                  </a:lnTo>
                  <a:lnTo>
                    <a:pt x="4253649" y="34163"/>
                  </a:lnTo>
                  <a:lnTo>
                    <a:pt x="4244987" y="4127"/>
                  </a:lnTo>
                  <a:lnTo>
                    <a:pt x="4245445" y="0"/>
                  </a:lnTo>
                  <a:lnTo>
                    <a:pt x="4178401" y="0"/>
                  </a:lnTo>
                  <a:lnTo>
                    <a:pt x="4186859" y="50203"/>
                  </a:lnTo>
                  <a:lnTo>
                    <a:pt x="4213491" y="89230"/>
                  </a:lnTo>
                  <a:lnTo>
                    <a:pt x="4252519" y="115862"/>
                  </a:lnTo>
                  <a:lnTo>
                    <a:pt x="4298594" y="124739"/>
                  </a:lnTo>
                  <a:lnTo>
                    <a:pt x="4459414" y="124739"/>
                  </a:lnTo>
                  <a:lnTo>
                    <a:pt x="4478134" y="126466"/>
                  </a:lnTo>
                  <a:lnTo>
                    <a:pt x="4525746" y="152222"/>
                  </a:lnTo>
                  <a:lnTo>
                    <a:pt x="4551515" y="199834"/>
                  </a:lnTo>
                  <a:lnTo>
                    <a:pt x="4553229" y="218567"/>
                  </a:lnTo>
                  <a:lnTo>
                    <a:pt x="4551299" y="236943"/>
                  </a:lnTo>
                  <a:lnTo>
                    <a:pt x="4522406" y="287578"/>
                  </a:lnTo>
                  <a:lnTo>
                    <a:pt x="4487227" y="314553"/>
                  </a:lnTo>
                  <a:lnTo>
                    <a:pt x="4443336" y="332473"/>
                  </a:lnTo>
                  <a:lnTo>
                    <a:pt x="4433074" y="301193"/>
                  </a:lnTo>
                  <a:lnTo>
                    <a:pt x="4419714" y="273011"/>
                  </a:lnTo>
                  <a:lnTo>
                    <a:pt x="4405973" y="252056"/>
                  </a:lnTo>
                  <a:lnTo>
                    <a:pt x="4403255" y="247916"/>
                  </a:lnTo>
                  <a:lnTo>
                    <a:pt x="4385703" y="228193"/>
                  </a:lnTo>
                  <a:lnTo>
                    <a:pt x="4385703" y="339178"/>
                  </a:lnTo>
                  <a:lnTo>
                    <a:pt x="4338802" y="339178"/>
                  </a:lnTo>
                  <a:lnTo>
                    <a:pt x="4300271" y="335318"/>
                  </a:lnTo>
                  <a:lnTo>
                    <a:pt x="4254868" y="315595"/>
                  </a:lnTo>
                  <a:lnTo>
                    <a:pt x="4238282" y="285572"/>
                  </a:lnTo>
                  <a:lnTo>
                    <a:pt x="4239247" y="279082"/>
                  </a:lnTo>
                  <a:lnTo>
                    <a:pt x="4270946" y="254571"/>
                  </a:lnTo>
                  <a:lnTo>
                    <a:pt x="4291889" y="252056"/>
                  </a:lnTo>
                  <a:lnTo>
                    <a:pt x="4305795" y="253568"/>
                  </a:lnTo>
                  <a:lnTo>
                    <a:pt x="4345495" y="276186"/>
                  </a:lnTo>
                  <a:lnTo>
                    <a:pt x="4377664" y="320662"/>
                  </a:lnTo>
                  <a:lnTo>
                    <a:pt x="4385703" y="339178"/>
                  </a:lnTo>
                  <a:lnTo>
                    <a:pt x="4385703" y="228193"/>
                  </a:lnTo>
                  <a:lnTo>
                    <a:pt x="4339641" y="195275"/>
                  </a:lnTo>
                  <a:lnTo>
                    <a:pt x="4291889" y="185051"/>
                  </a:lnTo>
                  <a:lnTo>
                    <a:pt x="4267974" y="186905"/>
                  </a:lnTo>
                  <a:lnTo>
                    <a:pt x="4225429" y="201637"/>
                  </a:lnTo>
                  <a:lnTo>
                    <a:pt x="4191254" y="230035"/>
                  </a:lnTo>
                  <a:lnTo>
                    <a:pt x="4173499" y="265557"/>
                  </a:lnTo>
                  <a:lnTo>
                    <a:pt x="4171277" y="285572"/>
                  </a:lnTo>
                  <a:lnTo>
                    <a:pt x="4174337" y="309486"/>
                  </a:lnTo>
                  <a:lnTo>
                    <a:pt x="4198785" y="352031"/>
                  </a:lnTo>
                  <a:lnTo>
                    <a:pt x="4245953" y="386207"/>
                  </a:lnTo>
                  <a:lnTo>
                    <a:pt x="4305249" y="403961"/>
                  </a:lnTo>
                  <a:lnTo>
                    <a:pt x="4338802" y="406184"/>
                  </a:lnTo>
                  <a:lnTo>
                    <a:pt x="4347007" y="406019"/>
                  </a:lnTo>
                  <a:lnTo>
                    <a:pt x="4355554" y="405511"/>
                  </a:lnTo>
                  <a:lnTo>
                    <a:pt x="4364431" y="404672"/>
                  </a:lnTo>
                  <a:lnTo>
                    <a:pt x="4373638" y="403504"/>
                  </a:lnTo>
                  <a:lnTo>
                    <a:pt x="4386148" y="401713"/>
                  </a:lnTo>
                  <a:lnTo>
                    <a:pt x="4393743" y="401269"/>
                  </a:lnTo>
                  <a:lnTo>
                    <a:pt x="4396422" y="402170"/>
                  </a:lnTo>
                  <a:lnTo>
                    <a:pt x="4409287" y="423735"/>
                  </a:lnTo>
                  <a:lnTo>
                    <a:pt x="4425073" y="442874"/>
                  </a:lnTo>
                  <a:lnTo>
                    <a:pt x="4465447" y="473862"/>
                  </a:lnTo>
                  <a:lnTo>
                    <a:pt x="4513859" y="493471"/>
                  </a:lnTo>
                  <a:lnTo>
                    <a:pt x="4566628" y="499999"/>
                  </a:lnTo>
                  <a:lnTo>
                    <a:pt x="4580039" y="439686"/>
                  </a:lnTo>
                  <a:lnTo>
                    <a:pt x="4559808" y="438734"/>
                  </a:lnTo>
                  <a:lnTo>
                    <a:pt x="4540669" y="435838"/>
                  </a:lnTo>
                  <a:lnTo>
                    <a:pt x="4490453" y="415950"/>
                  </a:lnTo>
                  <a:lnTo>
                    <a:pt x="4459414" y="383400"/>
                  </a:lnTo>
                  <a:lnTo>
                    <a:pt x="4492752" y="375196"/>
                  </a:lnTo>
                  <a:lnTo>
                    <a:pt x="4523067" y="362635"/>
                  </a:lnTo>
                  <a:lnTo>
                    <a:pt x="4550372" y="345706"/>
                  </a:lnTo>
                  <a:lnTo>
                    <a:pt x="4557839" y="339178"/>
                  </a:lnTo>
                  <a:lnTo>
                    <a:pt x="4565485" y="332473"/>
                  </a:lnTo>
                  <a:lnTo>
                    <a:pt x="4574667" y="324434"/>
                  </a:lnTo>
                  <a:lnTo>
                    <a:pt x="4594606" y="300228"/>
                  </a:lnTo>
                  <a:lnTo>
                    <a:pt x="4608842" y="274510"/>
                  </a:lnTo>
                  <a:lnTo>
                    <a:pt x="4617390" y="247294"/>
                  </a:lnTo>
                  <a:lnTo>
                    <a:pt x="4620234" y="218567"/>
                  </a:lnTo>
                  <a:close/>
                </a:path>
                <a:path w="10692130" h="7560309">
                  <a:moveTo>
                    <a:pt x="4747476" y="5041328"/>
                  </a:moveTo>
                  <a:lnTo>
                    <a:pt x="4104424" y="5041328"/>
                  </a:lnTo>
                  <a:lnTo>
                    <a:pt x="4104424" y="5117528"/>
                  </a:lnTo>
                  <a:lnTo>
                    <a:pt x="4523473" y="5117528"/>
                  </a:lnTo>
                  <a:lnTo>
                    <a:pt x="4523473" y="5208956"/>
                  </a:lnTo>
                  <a:lnTo>
                    <a:pt x="4340618" y="5208956"/>
                  </a:lnTo>
                  <a:lnTo>
                    <a:pt x="4313428" y="5211483"/>
                  </a:lnTo>
                  <a:lnTo>
                    <a:pt x="4265041" y="5231663"/>
                  </a:lnTo>
                  <a:lnTo>
                    <a:pt x="4226191" y="5270525"/>
                  </a:lnTo>
                  <a:lnTo>
                    <a:pt x="4205998" y="5318899"/>
                  </a:lnTo>
                  <a:lnTo>
                    <a:pt x="4203471" y="5346090"/>
                  </a:lnTo>
                  <a:lnTo>
                    <a:pt x="4204614" y="5362143"/>
                  </a:lnTo>
                  <a:lnTo>
                    <a:pt x="4221759" y="5410860"/>
                  </a:lnTo>
                  <a:lnTo>
                    <a:pt x="4243476" y="5442293"/>
                  </a:lnTo>
                  <a:lnTo>
                    <a:pt x="4272038" y="5471045"/>
                  </a:lnTo>
                  <a:lnTo>
                    <a:pt x="4248277" y="5492902"/>
                  </a:lnTo>
                  <a:lnTo>
                    <a:pt x="4209046" y="5539765"/>
                  </a:lnTo>
                  <a:lnTo>
                    <a:pt x="4181233" y="5590235"/>
                  </a:lnTo>
                  <a:lnTo>
                    <a:pt x="4167136" y="5640908"/>
                  </a:lnTo>
                  <a:lnTo>
                    <a:pt x="4165371" y="5666105"/>
                  </a:lnTo>
                  <a:lnTo>
                    <a:pt x="4168940" y="5715190"/>
                  </a:lnTo>
                  <a:lnTo>
                    <a:pt x="4179633" y="5761304"/>
                  </a:lnTo>
                  <a:lnTo>
                    <a:pt x="4197464" y="5804433"/>
                  </a:lnTo>
                  <a:lnTo>
                    <a:pt x="4222432" y="5844565"/>
                  </a:lnTo>
                  <a:lnTo>
                    <a:pt x="4254525" y="5881713"/>
                  </a:lnTo>
                  <a:lnTo>
                    <a:pt x="4291673" y="5913806"/>
                  </a:lnTo>
                  <a:lnTo>
                    <a:pt x="4331805" y="5938774"/>
                  </a:lnTo>
                  <a:lnTo>
                    <a:pt x="4374934" y="5956605"/>
                  </a:lnTo>
                  <a:lnTo>
                    <a:pt x="4421035" y="5967298"/>
                  </a:lnTo>
                  <a:lnTo>
                    <a:pt x="4470133" y="5970867"/>
                  </a:lnTo>
                  <a:lnTo>
                    <a:pt x="4592040" y="5970867"/>
                  </a:lnTo>
                  <a:lnTo>
                    <a:pt x="4592040" y="5894667"/>
                  </a:lnTo>
                  <a:lnTo>
                    <a:pt x="4470133" y="5894667"/>
                  </a:lnTo>
                  <a:lnTo>
                    <a:pt x="4424616" y="5890476"/>
                  </a:lnTo>
                  <a:lnTo>
                    <a:pt x="4382516" y="5877915"/>
                  </a:lnTo>
                  <a:lnTo>
                    <a:pt x="4343857" y="5856960"/>
                  </a:lnTo>
                  <a:lnTo>
                    <a:pt x="4308614" y="5827623"/>
                  </a:lnTo>
                  <a:lnTo>
                    <a:pt x="4279277" y="5792381"/>
                  </a:lnTo>
                  <a:lnTo>
                    <a:pt x="4258335" y="5753722"/>
                  </a:lnTo>
                  <a:lnTo>
                    <a:pt x="4245762" y="5711622"/>
                  </a:lnTo>
                  <a:lnTo>
                    <a:pt x="4241571" y="5666105"/>
                  </a:lnTo>
                  <a:lnTo>
                    <a:pt x="4245470" y="5629427"/>
                  </a:lnTo>
                  <a:lnTo>
                    <a:pt x="4276712" y="5564670"/>
                  </a:lnTo>
                  <a:lnTo>
                    <a:pt x="4304042" y="5536577"/>
                  </a:lnTo>
                  <a:lnTo>
                    <a:pt x="4336897" y="5513235"/>
                  </a:lnTo>
                  <a:lnTo>
                    <a:pt x="4372991" y="5496572"/>
                  </a:lnTo>
                  <a:lnTo>
                    <a:pt x="4412323" y="5486578"/>
                  </a:lnTo>
                  <a:lnTo>
                    <a:pt x="4454906" y="5483237"/>
                  </a:lnTo>
                  <a:lnTo>
                    <a:pt x="4488612" y="5486057"/>
                  </a:lnTo>
                  <a:lnTo>
                    <a:pt x="4548048" y="5508523"/>
                  </a:lnTo>
                  <a:lnTo>
                    <a:pt x="4595088" y="5551767"/>
                  </a:lnTo>
                  <a:lnTo>
                    <a:pt x="4619472" y="5605475"/>
                  </a:lnTo>
                  <a:lnTo>
                    <a:pt x="4622520" y="5635625"/>
                  </a:lnTo>
                  <a:lnTo>
                    <a:pt x="4621136" y="5654433"/>
                  </a:lnTo>
                  <a:lnTo>
                    <a:pt x="4600422" y="5708002"/>
                  </a:lnTo>
                  <a:lnTo>
                    <a:pt x="4573956" y="5739435"/>
                  </a:lnTo>
                  <a:lnTo>
                    <a:pt x="4538713" y="5765152"/>
                  </a:lnTo>
                  <a:lnTo>
                    <a:pt x="4584420" y="5826099"/>
                  </a:lnTo>
                  <a:lnTo>
                    <a:pt x="4632045" y="5790476"/>
                  </a:lnTo>
                  <a:lnTo>
                    <a:pt x="4668240" y="5744578"/>
                  </a:lnTo>
                  <a:lnTo>
                    <a:pt x="4691100" y="5691810"/>
                  </a:lnTo>
                  <a:lnTo>
                    <a:pt x="4698720" y="5635625"/>
                  </a:lnTo>
                  <a:lnTo>
                    <a:pt x="4694237" y="5590095"/>
                  </a:lnTo>
                  <a:lnTo>
                    <a:pt x="4680813" y="5548007"/>
                  </a:lnTo>
                  <a:lnTo>
                    <a:pt x="4658423" y="5509336"/>
                  </a:lnTo>
                  <a:lnTo>
                    <a:pt x="4627092" y="5474093"/>
                  </a:lnTo>
                  <a:lnTo>
                    <a:pt x="4589475" y="5444769"/>
                  </a:lnTo>
                  <a:lnTo>
                    <a:pt x="4548238" y="5423814"/>
                  </a:lnTo>
                  <a:lnTo>
                    <a:pt x="4503382" y="5411241"/>
                  </a:lnTo>
                  <a:lnTo>
                    <a:pt x="4454906" y="5407050"/>
                  </a:lnTo>
                  <a:lnTo>
                    <a:pt x="4436999" y="5407431"/>
                  </a:lnTo>
                  <a:lnTo>
                    <a:pt x="4387850" y="5413146"/>
                  </a:lnTo>
                  <a:lnTo>
                    <a:pt x="4345571" y="5424856"/>
                  </a:lnTo>
                  <a:lnTo>
                    <a:pt x="4332998" y="5429910"/>
                  </a:lnTo>
                  <a:lnTo>
                    <a:pt x="4320806" y="5419191"/>
                  </a:lnTo>
                  <a:lnTo>
                    <a:pt x="4293374" y="5386476"/>
                  </a:lnTo>
                  <a:lnTo>
                    <a:pt x="4279658" y="5346090"/>
                  </a:lnTo>
                  <a:lnTo>
                    <a:pt x="4280763" y="5333670"/>
                  </a:lnTo>
                  <a:lnTo>
                    <a:pt x="4306468" y="5294998"/>
                  </a:lnTo>
                  <a:lnTo>
                    <a:pt x="4340618" y="5285143"/>
                  </a:lnTo>
                  <a:lnTo>
                    <a:pt x="4599660" y="5285143"/>
                  </a:lnTo>
                  <a:lnTo>
                    <a:pt x="4599660" y="5117528"/>
                  </a:lnTo>
                  <a:lnTo>
                    <a:pt x="4747476" y="5117528"/>
                  </a:lnTo>
                  <a:lnTo>
                    <a:pt x="4747476" y="5041328"/>
                  </a:lnTo>
                  <a:close/>
                </a:path>
                <a:path w="10692130" h="7560309">
                  <a:moveTo>
                    <a:pt x="4879695" y="7316660"/>
                  </a:moveTo>
                  <a:lnTo>
                    <a:pt x="4131703" y="7316660"/>
                  </a:lnTo>
                  <a:lnTo>
                    <a:pt x="4131703" y="7408316"/>
                  </a:lnTo>
                  <a:lnTo>
                    <a:pt x="4652365" y="7408316"/>
                  </a:lnTo>
                  <a:lnTo>
                    <a:pt x="4652365" y="7518324"/>
                  </a:lnTo>
                  <a:lnTo>
                    <a:pt x="4395698" y="7518324"/>
                  </a:lnTo>
                  <a:lnTo>
                    <a:pt x="4325810" y="7530465"/>
                  </a:lnTo>
                  <a:lnTo>
                    <a:pt x="4275671" y="7559992"/>
                  </a:lnTo>
                  <a:lnTo>
                    <a:pt x="4744034" y="7559992"/>
                  </a:lnTo>
                  <a:lnTo>
                    <a:pt x="4744034" y="7408316"/>
                  </a:lnTo>
                  <a:lnTo>
                    <a:pt x="4879695" y="7408316"/>
                  </a:lnTo>
                  <a:lnTo>
                    <a:pt x="4879695" y="7316660"/>
                  </a:lnTo>
                  <a:close/>
                </a:path>
                <a:path w="10692130" h="7560309">
                  <a:moveTo>
                    <a:pt x="5198249" y="6200152"/>
                  </a:moveTo>
                  <a:lnTo>
                    <a:pt x="4294619" y="6200152"/>
                  </a:lnTo>
                  <a:lnTo>
                    <a:pt x="4294619" y="6276340"/>
                  </a:lnTo>
                  <a:lnTo>
                    <a:pt x="5015395" y="6276340"/>
                  </a:lnTo>
                  <a:lnTo>
                    <a:pt x="5015395" y="6443967"/>
                  </a:lnTo>
                  <a:lnTo>
                    <a:pt x="4603966" y="6443967"/>
                  </a:lnTo>
                  <a:lnTo>
                    <a:pt x="4603966" y="6520154"/>
                  </a:lnTo>
                  <a:lnTo>
                    <a:pt x="4680153" y="6520154"/>
                  </a:lnTo>
                  <a:lnTo>
                    <a:pt x="4706251" y="6529870"/>
                  </a:lnTo>
                  <a:lnTo>
                    <a:pt x="4750435" y="6557289"/>
                  </a:lnTo>
                  <a:lnTo>
                    <a:pt x="4783201" y="6594437"/>
                  </a:lnTo>
                  <a:lnTo>
                    <a:pt x="4799965" y="6635585"/>
                  </a:lnTo>
                  <a:lnTo>
                    <a:pt x="4802060" y="6657289"/>
                  </a:lnTo>
                  <a:lnTo>
                    <a:pt x="4799812" y="6681533"/>
                  </a:lnTo>
                  <a:lnTo>
                    <a:pt x="4781918" y="6724586"/>
                  </a:lnTo>
                  <a:lnTo>
                    <a:pt x="4747438" y="6759054"/>
                  </a:lnTo>
                  <a:lnTo>
                    <a:pt x="4704385" y="6776961"/>
                  </a:lnTo>
                  <a:lnTo>
                    <a:pt x="4680153" y="6779196"/>
                  </a:lnTo>
                  <a:lnTo>
                    <a:pt x="4631817" y="6773964"/>
                  </a:lnTo>
                  <a:lnTo>
                    <a:pt x="4585868" y="6758254"/>
                  </a:lnTo>
                  <a:lnTo>
                    <a:pt x="4542294" y="6732054"/>
                  </a:lnTo>
                  <a:lnTo>
                    <a:pt x="4501108" y="6695389"/>
                  </a:lnTo>
                  <a:lnTo>
                    <a:pt x="4471390" y="6660032"/>
                  </a:lnTo>
                  <a:lnTo>
                    <a:pt x="4446244" y="6621031"/>
                  </a:lnTo>
                  <a:lnTo>
                    <a:pt x="4425670" y="6578359"/>
                  </a:lnTo>
                  <a:lnTo>
                    <a:pt x="4409668" y="6532042"/>
                  </a:lnTo>
                  <a:lnTo>
                    <a:pt x="4398238" y="6482054"/>
                  </a:lnTo>
                  <a:lnTo>
                    <a:pt x="4329671" y="6504914"/>
                  </a:lnTo>
                  <a:lnTo>
                    <a:pt x="4340809" y="6554229"/>
                  </a:lnTo>
                  <a:lnTo>
                    <a:pt x="4355922" y="6600571"/>
                  </a:lnTo>
                  <a:lnTo>
                    <a:pt x="4375010" y="6643967"/>
                  </a:lnTo>
                  <a:lnTo>
                    <a:pt x="4398073" y="6684391"/>
                  </a:lnTo>
                  <a:lnTo>
                    <a:pt x="4425124" y="6721843"/>
                  </a:lnTo>
                  <a:lnTo>
                    <a:pt x="4456150" y="6756349"/>
                  </a:lnTo>
                  <a:lnTo>
                    <a:pt x="4496803" y="6791998"/>
                  </a:lnTo>
                  <a:lnTo>
                    <a:pt x="4539526" y="6819735"/>
                  </a:lnTo>
                  <a:lnTo>
                    <a:pt x="4584331" y="6839547"/>
                  </a:lnTo>
                  <a:lnTo>
                    <a:pt x="4631207" y="6851434"/>
                  </a:lnTo>
                  <a:lnTo>
                    <a:pt x="4680153" y="6855396"/>
                  </a:lnTo>
                  <a:lnTo>
                    <a:pt x="4719764" y="6851777"/>
                  </a:lnTo>
                  <a:lnTo>
                    <a:pt x="4756340" y="6840918"/>
                  </a:lnTo>
                  <a:lnTo>
                    <a:pt x="4789868" y="6822821"/>
                  </a:lnTo>
                  <a:lnTo>
                    <a:pt x="4820348" y="6797484"/>
                  </a:lnTo>
                  <a:lnTo>
                    <a:pt x="4845672" y="6767017"/>
                  </a:lnTo>
                  <a:lnTo>
                    <a:pt x="4863770" y="6733489"/>
                  </a:lnTo>
                  <a:lnTo>
                    <a:pt x="4874628" y="6696913"/>
                  </a:lnTo>
                  <a:lnTo>
                    <a:pt x="4878248" y="6657289"/>
                  </a:lnTo>
                  <a:lnTo>
                    <a:pt x="4877105" y="6637007"/>
                  </a:lnTo>
                  <a:lnTo>
                    <a:pt x="4867961" y="6598158"/>
                  </a:lnTo>
                  <a:lnTo>
                    <a:pt x="4849965" y="6562153"/>
                  </a:lnTo>
                  <a:lnTo>
                    <a:pt x="4824819" y="6532435"/>
                  </a:lnTo>
                  <a:lnTo>
                    <a:pt x="4809680" y="6520154"/>
                  </a:lnTo>
                  <a:lnTo>
                    <a:pt x="5015395" y="6520154"/>
                  </a:lnTo>
                  <a:lnTo>
                    <a:pt x="5015395" y="6962064"/>
                  </a:lnTo>
                  <a:lnTo>
                    <a:pt x="5091582" y="6962064"/>
                  </a:lnTo>
                  <a:lnTo>
                    <a:pt x="5091582" y="6276340"/>
                  </a:lnTo>
                  <a:lnTo>
                    <a:pt x="5198249" y="6276340"/>
                  </a:lnTo>
                  <a:lnTo>
                    <a:pt x="5198249" y="6200152"/>
                  </a:lnTo>
                  <a:close/>
                </a:path>
                <a:path w="10692130" h="7560309">
                  <a:moveTo>
                    <a:pt x="5280152" y="488048"/>
                  </a:moveTo>
                  <a:lnTo>
                    <a:pt x="4693107" y="488048"/>
                  </a:lnTo>
                  <a:lnTo>
                    <a:pt x="4693107" y="543750"/>
                  </a:lnTo>
                  <a:lnTo>
                    <a:pt x="4845710" y="543750"/>
                  </a:lnTo>
                  <a:lnTo>
                    <a:pt x="4876939" y="557047"/>
                  </a:lnTo>
                  <a:lnTo>
                    <a:pt x="4929568" y="593255"/>
                  </a:lnTo>
                  <a:lnTo>
                    <a:pt x="4968278" y="641159"/>
                  </a:lnTo>
                  <a:lnTo>
                    <a:pt x="4988052" y="694067"/>
                  </a:lnTo>
                  <a:lnTo>
                    <a:pt x="4990528" y="721982"/>
                  </a:lnTo>
                  <a:lnTo>
                    <a:pt x="4990173" y="734136"/>
                  </a:lnTo>
                  <a:lnTo>
                    <a:pt x="4981803" y="780567"/>
                  </a:lnTo>
                  <a:lnTo>
                    <a:pt x="4968240" y="811098"/>
                  </a:lnTo>
                  <a:lnTo>
                    <a:pt x="4960556" y="788784"/>
                  </a:lnTo>
                  <a:lnTo>
                    <a:pt x="4949723" y="768629"/>
                  </a:lnTo>
                  <a:lnTo>
                    <a:pt x="4943792" y="760971"/>
                  </a:lnTo>
                  <a:lnTo>
                    <a:pt x="4935766" y="750633"/>
                  </a:lnTo>
                  <a:lnTo>
                    <a:pt x="4923688" y="739444"/>
                  </a:lnTo>
                  <a:lnTo>
                    <a:pt x="4923688" y="844511"/>
                  </a:lnTo>
                  <a:lnTo>
                    <a:pt x="4918710" y="849731"/>
                  </a:lnTo>
                  <a:lnTo>
                    <a:pt x="4878717" y="865403"/>
                  </a:lnTo>
                  <a:lnTo>
                    <a:pt x="4856848" y="866800"/>
                  </a:lnTo>
                  <a:lnTo>
                    <a:pt x="4841291" y="865682"/>
                  </a:lnTo>
                  <a:lnTo>
                    <a:pt x="4801717" y="848969"/>
                  </a:lnTo>
                  <a:lnTo>
                    <a:pt x="4778883" y="805522"/>
                  </a:lnTo>
                  <a:lnTo>
                    <a:pt x="4779886" y="796442"/>
                  </a:lnTo>
                  <a:lnTo>
                    <a:pt x="4812995" y="764171"/>
                  </a:lnTo>
                  <a:lnTo>
                    <a:pt x="4834572" y="760971"/>
                  </a:lnTo>
                  <a:lnTo>
                    <a:pt x="4850269" y="762431"/>
                  </a:lnTo>
                  <a:lnTo>
                    <a:pt x="4891938" y="784364"/>
                  </a:lnTo>
                  <a:lnTo>
                    <a:pt x="4919192" y="826973"/>
                  </a:lnTo>
                  <a:lnTo>
                    <a:pt x="4923688" y="844511"/>
                  </a:lnTo>
                  <a:lnTo>
                    <a:pt x="4923688" y="739444"/>
                  </a:lnTo>
                  <a:lnTo>
                    <a:pt x="4878997" y="712660"/>
                  </a:lnTo>
                  <a:lnTo>
                    <a:pt x="4834572" y="705269"/>
                  </a:lnTo>
                  <a:lnTo>
                    <a:pt x="4792103" y="712660"/>
                  </a:lnTo>
                  <a:lnTo>
                    <a:pt x="4756035" y="734796"/>
                  </a:lnTo>
                  <a:lnTo>
                    <a:pt x="4731397" y="767232"/>
                  </a:lnTo>
                  <a:lnTo>
                    <a:pt x="4723181" y="805522"/>
                  </a:lnTo>
                  <a:lnTo>
                    <a:pt x="4725619" y="828636"/>
                  </a:lnTo>
                  <a:lnTo>
                    <a:pt x="4745113" y="869861"/>
                  </a:lnTo>
                  <a:lnTo>
                    <a:pt x="4782705" y="903071"/>
                  </a:lnTo>
                  <a:lnTo>
                    <a:pt x="4830051" y="920330"/>
                  </a:lnTo>
                  <a:lnTo>
                    <a:pt x="4856848" y="922489"/>
                  </a:lnTo>
                  <a:lnTo>
                    <a:pt x="4894453" y="918832"/>
                  </a:lnTo>
                  <a:lnTo>
                    <a:pt x="4961280" y="889596"/>
                  </a:lnTo>
                  <a:lnTo>
                    <a:pt x="4990528" y="864006"/>
                  </a:lnTo>
                  <a:lnTo>
                    <a:pt x="5014887" y="833208"/>
                  </a:lnTo>
                  <a:lnTo>
                    <a:pt x="5032299" y="799261"/>
                  </a:lnTo>
                  <a:lnTo>
                    <a:pt x="5042674" y="762431"/>
                  </a:lnTo>
                  <a:lnTo>
                    <a:pt x="5046218" y="721982"/>
                  </a:lnTo>
                  <a:lnTo>
                    <a:pt x="5044452" y="695109"/>
                  </a:lnTo>
                  <a:lnTo>
                    <a:pt x="5030241" y="643864"/>
                  </a:lnTo>
                  <a:lnTo>
                    <a:pt x="5002327" y="596811"/>
                  </a:lnTo>
                  <a:lnTo>
                    <a:pt x="4963617" y="558927"/>
                  </a:lnTo>
                  <a:lnTo>
                    <a:pt x="4940401" y="543750"/>
                  </a:lnTo>
                  <a:lnTo>
                    <a:pt x="5146484" y="543750"/>
                  </a:lnTo>
                  <a:lnTo>
                    <a:pt x="5146484" y="1045019"/>
                  </a:lnTo>
                  <a:lnTo>
                    <a:pt x="5202174" y="1045019"/>
                  </a:lnTo>
                  <a:lnTo>
                    <a:pt x="5202174" y="543750"/>
                  </a:lnTo>
                  <a:lnTo>
                    <a:pt x="5280152" y="543750"/>
                  </a:lnTo>
                  <a:lnTo>
                    <a:pt x="5280152" y="488048"/>
                  </a:lnTo>
                  <a:close/>
                </a:path>
                <a:path w="10692130" h="7560309">
                  <a:moveTo>
                    <a:pt x="5820295" y="0"/>
                  </a:moveTo>
                  <a:lnTo>
                    <a:pt x="5729554" y="0"/>
                  </a:lnTo>
                  <a:lnTo>
                    <a:pt x="5729554" y="31572"/>
                  </a:lnTo>
                  <a:lnTo>
                    <a:pt x="5725198" y="35433"/>
                  </a:lnTo>
                  <a:lnTo>
                    <a:pt x="5692648" y="55511"/>
                  </a:lnTo>
                  <a:lnTo>
                    <a:pt x="5647906" y="76936"/>
                  </a:lnTo>
                  <a:lnTo>
                    <a:pt x="5588051" y="0"/>
                  </a:lnTo>
                  <a:lnTo>
                    <a:pt x="5495429" y="0"/>
                  </a:lnTo>
                  <a:lnTo>
                    <a:pt x="5569877" y="95084"/>
                  </a:lnTo>
                  <a:lnTo>
                    <a:pt x="5563413" y="96850"/>
                  </a:lnTo>
                  <a:lnTo>
                    <a:pt x="5556720" y="98488"/>
                  </a:lnTo>
                  <a:lnTo>
                    <a:pt x="5511812" y="104165"/>
                  </a:lnTo>
                  <a:lnTo>
                    <a:pt x="5455831" y="100812"/>
                  </a:lnTo>
                  <a:lnTo>
                    <a:pt x="5404066" y="90779"/>
                  </a:lnTo>
                  <a:lnTo>
                    <a:pt x="5356479" y="74053"/>
                  </a:lnTo>
                  <a:lnTo>
                    <a:pt x="5313108" y="50634"/>
                  </a:lnTo>
                  <a:lnTo>
                    <a:pt x="5276977" y="22555"/>
                  </a:lnTo>
                  <a:lnTo>
                    <a:pt x="5258003" y="0"/>
                  </a:lnTo>
                  <a:lnTo>
                    <a:pt x="5154854" y="0"/>
                  </a:lnTo>
                  <a:lnTo>
                    <a:pt x="5178996" y="45948"/>
                  </a:lnTo>
                  <a:lnTo>
                    <a:pt x="5209489" y="81813"/>
                  </a:lnTo>
                  <a:lnTo>
                    <a:pt x="5248681" y="115049"/>
                  </a:lnTo>
                  <a:lnTo>
                    <a:pt x="5286235" y="139446"/>
                  </a:lnTo>
                  <a:lnTo>
                    <a:pt x="5326304" y="159410"/>
                  </a:lnTo>
                  <a:lnTo>
                    <a:pt x="5368899" y="174929"/>
                  </a:lnTo>
                  <a:lnTo>
                    <a:pt x="5414022" y="186016"/>
                  </a:lnTo>
                  <a:lnTo>
                    <a:pt x="5461647" y="192671"/>
                  </a:lnTo>
                  <a:lnTo>
                    <a:pt x="5511812" y="194894"/>
                  </a:lnTo>
                  <a:lnTo>
                    <a:pt x="5545493" y="193865"/>
                  </a:lnTo>
                  <a:lnTo>
                    <a:pt x="5608091" y="185712"/>
                  </a:lnTo>
                  <a:lnTo>
                    <a:pt x="5663895" y="169494"/>
                  </a:lnTo>
                  <a:lnTo>
                    <a:pt x="5710161" y="145897"/>
                  </a:lnTo>
                  <a:lnTo>
                    <a:pt x="5729554" y="131381"/>
                  </a:lnTo>
                  <a:lnTo>
                    <a:pt x="5729554" y="340055"/>
                  </a:lnTo>
                  <a:lnTo>
                    <a:pt x="5820295" y="340055"/>
                  </a:lnTo>
                  <a:lnTo>
                    <a:pt x="5820295" y="131381"/>
                  </a:lnTo>
                  <a:lnTo>
                    <a:pt x="5820295" y="104165"/>
                  </a:lnTo>
                  <a:lnTo>
                    <a:pt x="5820295" y="76936"/>
                  </a:lnTo>
                  <a:lnTo>
                    <a:pt x="5820295" y="0"/>
                  </a:lnTo>
                  <a:close/>
                </a:path>
                <a:path w="10692130" h="7560309">
                  <a:moveTo>
                    <a:pt x="5975947" y="1580172"/>
                  </a:moveTo>
                  <a:lnTo>
                    <a:pt x="5909107" y="1580172"/>
                  </a:lnTo>
                  <a:lnTo>
                    <a:pt x="5909107" y="1635861"/>
                  </a:lnTo>
                  <a:lnTo>
                    <a:pt x="5975947" y="1635861"/>
                  </a:lnTo>
                  <a:lnTo>
                    <a:pt x="5975947" y="1580172"/>
                  </a:lnTo>
                  <a:close/>
                </a:path>
                <a:path w="10692130" h="7560309">
                  <a:moveTo>
                    <a:pt x="5987085" y="1847519"/>
                  </a:moveTo>
                  <a:lnTo>
                    <a:pt x="5831129" y="1847519"/>
                  </a:lnTo>
                  <a:lnTo>
                    <a:pt x="5831129" y="1680425"/>
                  </a:lnTo>
                  <a:lnTo>
                    <a:pt x="5828487" y="1651457"/>
                  </a:lnTo>
                  <a:lnTo>
                    <a:pt x="5807316" y="1600225"/>
                  </a:lnTo>
                  <a:lnTo>
                    <a:pt x="5766524" y="1559420"/>
                  </a:lnTo>
                  <a:lnTo>
                    <a:pt x="5753163" y="1552219"/>
                  </a:lnTo>
                  <a:lnTo>
                    <a:pt x="5753163" y="1635861"/>
                  </a:lnTo>
                  <a:lnTo>
                    <a:pt x="5748591" y="1646491"/>
                  </a:lnTo>
                  <a:lnTo>
                    <a:pt x="5717540" y="1678165"/>
                  </a:lnTo>
                  <a:lnTo>
                    <a:pt x="5686323" y="1685988"/>
                  </a:lnTo>
                  <a:lnTo>
                    <a:pt x="5677230" y="1685086"/>
                  </a:lnTo>
                  <a:lnTo>
                    <a:pt x="5644959" y="1655356"/>
                  </a:lnTo>
                  <a:lnTo>
                    <a:pt x="5641759" y="1635861"/>
                  </a:lnTo>
                  <a:lnTo>
                    <a:pt x="5642559" y="1626781"/>
                  </a:lnTo>
                  <a:lnTo>
                    <a:pt x="5668911" y="1594510"/>
                  </a:lnTo>
                  <a:lnTo>
                    <a:pt x="5686323" y="1591310"/>
                  </a:lnTo>
                  <a:lnTo>
                    <a:pt x="5697220" y="1592072"/>
                  </a:lnTo>
                  <a:lnTo>
                    <a:pt x="5735510" y="1610182"/>
                  </a:lnTo>
                  <a:lnTo>
                    <a:pt x="5753163" y="1635861"/>
                  </a:lnTo>
                  <a:lnTo>
                    <a:pt x="5753163" y="1552219"/>
                  </a:lnTo>
                  <a:lnTo>
                    <a:pt x="5742013" y="1546199"/>
                  </a:lnTo>
                  <a:lnTo>
                    <a:pt x="5715279" y="1538262"/>
                  </a:lnTo>
                  <a:lnTo>
                    <a:pt x="5686323" y="1535607"/>
                  </a:lnTo>
                  <a:lnTo>
                    <a:pt x="5666448" y="1537462"/>
                  </a:lnTo>
                  <a:lnTo>
                    <a:pt x="5631078" y="1552219"/>
                  </a:lnTo>
                  <a:lnTo>
                    <a:pt x="5602668" y="1580616"/>
                  </a:lnTo>
                  <a:lnTo>
                    <a:pt x="5587911" y="1615986"/>
                  </a:lnTo>
                  <a:lnTo>
                    <a:pt x="5586069" y="1635861"/>
                  </a:lnTo>
                  <a:lnTo>
                    <a:pt x="5587911" y="1655749"/>
                  </a:lnTo>
                  <a:lnTo>
                    <a:pt x="5602668" y="1691106"/>
                  </a:lnTo>
                  <a:lnTo>
                    <a:pt x="5631078" y="1719516"/>
                  </a:lnTo>
                  <a:lnTo>
                    <a:pt x="5666448" y="1734273"/>
                  </a:lnTo>
                  <a:lnTo>
                    <a:pt x="5686323" y="1736115"/>
                  </a:lnTo>
                  <a:lnTo>
                    <a:pt x="5700484" y="1735175"/>
                  </a:lnTo>
                  <a:lnTo>
                    <a:pt x="5739231" y="1721078"/>
                  </a:lnTo>
                  <a:lnTo>
                    <a:pt x="5768581" y="1692567"/>
                  </a:lnTo>
                  <a:lnTo>
                    <a:pt x="5772289" y="1685988"/>
                  </a:lnTo>
                  <a:lnTo>
                    <a:pt x="5775439" y="1680425"/>
                  </a:lnTo>
                  <a:lnTo>
                    <a:pt x="5775439" y="1847519"/>
                  </a:lnTo>
                  <a:lnTo>
                    <a:pt x="5775439" y="1903209"/>
                  </a:lnTo>
                  <a:lnTo>
                    <a:pt x="5775439" y="1947773"/>
                  </a:lnTo>
                  <a:lnTo>
                    <a:pt x="5774639" y="1956854"/>
                  </a:lnTo>
                  <a:lnTo>
                    <a:pt x="5748286" y="1989124"/>
                  </a:lnTo>
                  <a:lnTo>
                    <a:pt x="5730875" y="1992325"/>
                  </a:lnTo>
                  <a:lnTo>
                    <a:pt x="5721794" y="1991525"/>
                  </a:lnTo>
                  <a:lnTo>
                    <a:pt x="5689524" y="1965172"/>
                  </a:lnTo>
                  <a:lnTo>
                    <a:pt x="5686323" y="1947773"/>
                  </a:lnTo>
                  <a:lnTo>
                    <a:pt x="5687123" y="1938680"/>
                  </a:lnTo>
                  <a:lnTo>
                    <a:pt x="5713476" y="1906409"/>
                  </a:lnTo>
                  <a:lnTo>
                    <a:pt x="5730875" y="1903209"/>
                  </a:lnTo>
                  <a:lnTo>
                    <a:pt x="5775439" y="1903209"/>
                  </a:lnTo>
                  <a:lnTo>
                    <a:pt x="5775439" y="1847519"/>
                  </a:lnTo>
                  <a:lnTo>
                    <a:pt x="5730875" y="1847519"/>
                  </a:lnTo>
                  <a:lnTo>
                    <a:pt x="5710999" y="1849361"/>
                  </a:lnTo>
                  <a:lnTo>
                    <a:pt x="5675630" y="1864118"/>
                  </a:lnTo>
                  <a:lnTo>
                    <a:pt x="5647233" y="1892528"/>
                  </a:lnTo>
                  <a:lnTo>
                    <a:pt x="5632462" y="1927898"/>
                  </a:lnTo>
                  <a:lnTo>
                    <a:pt x="5630621" y="1947773"/>
                  </a:lnTo>
                  <a:lnTo>
                    <a:pt x="5632462" y="1967649"/>
                  </a:lnTo>
                  <a:lnTo>
                    <a:pt x="5647233" y="2003018"/>
                  </a:lnTo>
                  <a:lnTo>
                    <a:pt x="5675630" y="2031415"/>
                  </a:lnTo>
                  <a:lnTo>
                    <a:pt x="5710999" y="2046185"/>
                  </a:lnTo>
                  <a:lnTo>
                    <a:pt x="5730875" y="2048027"/>
                  </a:lnTo>
                  <a:lnTo>
                    <a:pt x="5750750" y="2046185"/>
                  </a:lnTo>
                  <a:lnTo>
                    <a:pt x="5786120" y="2031415"/>
                  </a:lnTo>
                  <a:lnTo>
                    <a:pt x="5814530" y="2003018"/>
                  </a:lnTo>
                  <a:lnTo>
                    <a:pt x="5829287" y="1967649"/>
                  </a:lnTo>
                  <a:lnTo>
                    <a:pt x="5831129" y="1947773"/>
                  </a:lnTo>
                  <a:lnTo>
                    <a:pt x="5831129" y="1903209"/>
                  </a:lnTo>
                  <a:lnTo>
                    <a:pt x="5987085" y="1903209"/>
                  </a:lnTo>
                  <a:lnTo>
                    <a:pt x="5987085" y="1847519"/>
                  </a:lnTo>
                  <a:close/>
                </a:path>
                <a:path w="10692130" h="7560309">
                  <a:moveTo>
                    <a:pt x="6260338" y="658025"/>
                  </a:moveTo>
                  <a:lnTo>
                    <a:pt x="5659933" y="658025"/>
                  </a:lnTo>
                  <a:lnTo>
                    <a:pt x="5659933" y="725043"/>
                  </a:lnTo>
                  <a:lnTo>
                    <a:pt x="5818073" y="725043"/>
                  </a:lnTo>
                  <a:lnTo>
                    <a:pt x="5849899" y="738365"/>
                  </a:lnTo>
                  <a:lnTo>
                    <a:pt x="5903506" y="772541"/>
                  </a:lnTo>
                  <a:lnTo>
                    <a:pt x="5942876" y="815759"/>
                  </a:lnTo>
                  <a:lnTo>
                    <a:pt x="5962980" y="861987"/>
                  </a:lnTo>
                  <a:lnTo>
                    <a:pt x="5965495" y="885863"/>
                  </a:lnTo>
                  <a:lnTo>
                    <a:pt x="5962307" y="912380"/>
                  </a:lnTo>
                  <a:lnTo>
                    <a:pt x="5936843" y="959612"/>
                  </a:lnTo>
                  <a:lnTo>
                    <a:pt x="5887758" y="997648"/>
                  </a:lnTo>
                  <a:lnTo>
                    <a:pt x="5826112" y="1017409"/>
                  </a:lnTo>
                  <a:lnTo>
                    <a:pt x="5791263" y="1019886"/>
                  </a:lnTo>
                  <a:lnTo>
                    <a:pt x="5781637" y="1019340"/>
                  </a:lnTo>
                  <a:lnTo>
                    <a:pt x="5738330" y="1006360"/>
                  </a:lnTo>
                  <a:lnTo>
                    <a:pt x="5704154" y="986383"/>
                  </a:lnTo>
                  <a:lnTo>
                    <a:pt x="5684050" y="1048029"/>
                  </a:lnTo>
                  <a:lnTo>
                    <a:pt x="5722912" y="1069467"/>
                  </a:lnTo>
                  <a:lnTo>
                    <a:pt x="5764466" y="1081532"/>
                  </a:lnTo>
                  <a:lnTo>
                    <a:pt x="5776480" y="1132789"/>
                  </a:lnTo>
                  <a:lnTo>
                    <a:pt x="5793778" y="1179360"/>
                  </a:lnTo>
                  <a:lnTo>
                    <a:pt x="5816358" y="1221244"/>
                  </a:lnTo>
                  <a:lnTo>
                    <a:pt x="5844210" y="1258430"/>
                  </a:lnTo>
                  <a:lnTo>
                    <a:pt x="5875490" y="1288923"/>
                  </a:lnTo>
                  <a:lnTo>
                    <a:pt x="5908370" y="1310703"/>
                  </a:lnTo>
                  <a:lnTo>
                    <a:pt x="5978893" y="1328127"/>
                  </a:lnTo>
                  <a:lnTo>
                    <a:pt x="5994730" y="1327581"/>
                  </a:lnTo>
                  <a:lnTo>
                    <a:pt x="6039205" y="1319415"/>
                  </a:lnTo>
                  <a:lnTo>
                    <a:pt x="6076137" y="1302194"/>
                  </a:lnTo>
                  <a:lnTo>
                    <a:pt x="6086106" y="1294625"/>
                  </a:lnTo>
                  <a:lnTo>
                    <a:pt x="6069355" y="1261110"/>
                  </a:lnTo>
                  <a:lnTo>
                    <a:pt x="6059309" y="1241005"/>
                  </a:lnTo>
                  <a:lnTo>
                    <a:pt x="6015710" y="1258100"/>
                  </a:lnTo>
                  <a:lnTo>
                    <a:pt x="5978893" y="1261110"/>
                  </a:lnTo>
                  <a:lnTo>
                    <a:pt x="5954560" y="1257935"/>
                  </a:lnTo>
                  <a:lnTo>
                    <a:pt x="5908662" y="1232471"/>
                  </a:lnTo>
                  <a:lnTo>
                    <a:pt x="5867781" y="1182966"/>
                  </a:lnTo>
                  <a:lnTo>
                    <a:pt x="5839968" y="1117968"/>
                  </a:lnTo>
                  <a:lnTo>
                    <a:pt x="5831471" y="1080185"/>
                  </a:lnTo>
                  <a:lnTo>
                    <a:pt x="5872061" y="1074915"/>
                  </a:lnTo>
                  <a:lnTo>
                    <a:pt x="5909373" y="1063104"/>
                  </a:lnTo>
                  <a:lnTo>
                    <a:pt x="5943422" y="1044765"/>
                  </a:lnTo>
                  <a:lnTo>
                    <a:pt x="5974207" y="1019886"/>
                  </a:lnTo>
                  <a:lnTo>
                    <a:pt x="5999708" y="990396"/>
                  </a:lnTo>
                  <a:lnTo>
                    <a:pt x="6028855" y="923391"/>
                  </a:lnTo>
                  <a:lnTo>
                    <a:pt x="6032500" y="885863"/>
                  </a:lnTo>
                  <a:lnTo>
                    <a:pt x="6030811" y="861987"/>
                  </a:lnTo>
                  <a:lnTo>
                    <a:pt x="6017425" y="816508"/>
                  </a:lnTo>
                  <a:lnTo>
                    <a:pt x="5991034" y="774293"/>
                  </a:lnTo>
                  <a:lnTo>
                    <a:pt x="5954179" y="739444"/>
                  </a:lnTo>
                  <a:lnTo>
                    <a:pt x="5931992" y="725043"/>
                  </a:lnTo>
                  <a:lnTo>
                    <a:pt x="6260338" y="725043"/>
                  </a:lnTo>
                  <a:lnTo>
                    <a:pt x="6260338" y="658025"/>
                  </a:lnTo>
                  <a:close/>
                </a:path>
                <a:path w="10692130" h="7560309">
                  <a:moveTo>
                    <a:pt x="6273736" y="966279"/>
                  </a:moveTo>
                  <a:lnTo>
                    <a:pt x="6099505" y="966279"/>
                  </a:lnTo>
                  <a:lnTo>
                    <a:pt x="6099505" y="1033284"/>
                  </a:lnTo>
                  <a:lnTo>
                    <a:pt x="6273736" y="1033284"/>
                  </a:lnTo>
                  <a:lnTo>
                    <a:pt x="6273736" y="966279"/>
                  </a:lnTo>
                  <a:close/>
                </a:path>
                <a:path w="10692130" h="7560309">
                  <a:moveTo>
                    <a:pt x="6497294" y="6009703"/>
                  </a:moveTo>
                  <a:lnTo>
                    <a:pt x="5674436" y="6009703"/>
                  </a:lnTo>
                  <a:lnTo>
                    <a:pt x="5674436" y="6085891"/>
                  </a:lnTo>
                  <a:lnTo>
                    <a:pt x="6314440" y="6085891"/>
                  </a:lnTo>
                  <a:lnTo>
                    <a:pt x="6314440" y="6223038"/>
                  </a:lnTo>
                  <a:lnTo>
                    <a:pt x="6040158" y="6223038"/>
                  </a:lnTo>
                  <a:lnTo>
                    <a:pt x="6040158" y="6413513"/>
                  </a:lnTo>
                  <a:lnTo>
                    <a:pt x="6037910" y="6436271"/>
                  </a:lnTo>
                  <a:lnTo>
                    <a:pt x="6020016" y="6476657"/>
                  </a:lnTo>
                  <a:lnTo>
                    <a:pt x="5985535" y="6508940"/>
                  </a:lnTo>
                  <a:lnTo>
                    <a:pt x="5942482" y="6525704"/>
                  </a:lnTo>
                  <a:lnTo>
                    <a:pt x="5918251" y="6527800"/>
                  </a:lnTo>
                  <a:lnTo>
                    <a:pt x="5894006" y="6525704"/>
                  </a:lnTo>
                  <a:lnTo>
                    <a:pt x="5850966" y="6508940"/>
                  </a:lnTo>
                  <a:lnTo>
                    <a:pt x="5816485" y="6476657"/>
                  </a:lnTo>
                  <a:lnTo>
                    <a:pt x="5798578" y="6436271"/>
                  </a:lnTo>
                  <a:lnTo>
                    <a:pt x="5796343" y="6413513"/>
                  </a:lnTo>
                  <a:lnTo>
                    <a:pt x="5798578" y="6390754"/>
                  </a:lnTo>
                  <a:lnTo>
                    <a:pt x="5816485" y="6350368"/>
                  </a:lnTo>
                  <a:lnTo>
                    <a:pt x="5850966" y="6318085"/>
                  </a:lnTo>
                  <a:lnTo>
                    <a:pt x="5894006" y="6301321"/>
                  </a:lnTo>
                  <a:lnTo>
                    <a:pt x="5918251" y="6299225"/>
                  </a:lnTo>
                  <a:lnTo>
                    <a:pt x="5942482" y="6301321"/>
                  </a:lnTo>
                  <a:lnTo>
                    <a:pt x="5985535" y="6318085"/>
                  </a:lnTo>
                  <a:lnTo>
                    <a:pt x="6020016" y="6350368"/>
                  </a:lnTo>
                  <a:lnTo>
                    <a:pt x="6037910" y="6390754"/>
                  </a:lnTo>
                  <a:lnTo>
                    <a:pt x="6040158" y="6413513"/>
                  </a:lnTo>
                  <a:lnTo>
                    <a:pt x="6040158" y="6223038"/>
                  </a:lnTo>
                  <a:lnTo>
                    <a:pt x="5918251" y="6223038"/>
                  </a:lnTo>
                  <a:lnTo>
                    <a:pt x="5878627" y="6226505"/>
                  </a:lnTo>
                  <a:lnTo>
                    <a:pt x="5808535" y="6254318"/>
                  </a:lnTo>
                  <a:lnTo>
                    <a:pt x="5778055" y="6278651"/>
                  </a:lnTo>
                  <a:lnTo>
                    <a:pt x="5752719" y="6307937"/>
                  </a:lnTo>
                  <a:lnTo>
                    <a:pt x="5723775" y="6375374"/>
                  </a:lnTo>
                  <a:lnTo>
                    <a:pt x="5720156" y="6413513"/>
                  </a:lnTo>
                  <a:lnTo>
                    <a:pt x="5723775" y="6451651"/>
                  </a:lnTo>
                  <a:lnTo>
                    <a:pt x="5752719" y="6519088"/>
                  </a:lnTo>
                  <a:lnTo>
                    <a:pt x="5778055" y="6548374"/>
                  </a:lnTo>
                  <a:lnTo>
                    <a:pt x="5808535" y="6572707"/>
                  </a:lnTo>
                  <a:lnTo>
                    <a:pt x="5878627" y="6600507"/>
                  </a:lnTo>
                  <a:lnTo>
                    <a:pt x="5918251" y="6603987"/>
                  </a:lnTo>
                  <a:lnTo>
                    <a:pt x="5957862" y="6600507"/>
                  </a:lnTo>
                  <a:lnTo>
                    <a:pt x="5994438" y="6590081"/>
                  </a:lnTo>
                  <a:lnTo>
                    <a:pt x="6027966" y="6572707"/>
                  </a:lnTo>
                  <a:lnTo>
                    <a:pt x="6058433" y="6548374"/>
                  </a:lnTo>
                  <a:lnTo>
                    <a:pt x="6076226" y="6527800"/>
                  </a:lnTo>
                  <a:lnTo>
                    <a:pt x="6083770" y="6519088"/>
                  </a:lnTo>
                  <a:lnTo>
                    <a:pt x="6101867" y="6486842"/>
                  </a:lnTo>
                  <a:lnTo>
                    <a:pt x="6112726" y="6451651"/>
                  </a:lnTo>
                  <a:lnTo>
                    <a:pt x="6116345" y="6413513"/>
                  </a:lnTo>
                  <a:lnTo>
                    <a:pt x="6115482" y="6396990"/>
                  </a:lnTo>
                  <a:lnTo>
                    <a:pt x="6102629" y="6350267"/>
                  </a:lnTo>
                  <a:lnTo>
                    <a:pt x="6075197" y="6310414"/>
                  </a:lnTo>
                  <a:lnTo>
                    <a:pt x="6063005" y="6299225"/>
                  </a:lnTo>
                  <a:lnTo>
                    <a:pt x="6314440" y="6299225"/>
                  </a:lnTo>
                  <a:lnTo>
                    <a:pt x="6314440" y="6771614"/>
                  </a:lnTo>
                  <a:lnTo>
                    <a:pt x="6390627" y="6771614"/>
                  </a:lnTo>
                  <a:lnTo>
                    <a:pt x="6390627" y="6299225"/>
                  </a:lnTo>
                  <a:lnTo>
                    <a:pt x="6390627" y="6085891"/>
                  </a:lnTo>
                  <a:lnTo>
                    <a:pt x="6497294" y="6085891"/>
                  </a:lnTo>
                  <a:lnTo>
                    <a:pt x="6497294" y="6009703"/>
                  </a:lnTo>
                  <a:close/>
                </a:path>
                <a:path w="10692130" h="7560309">
                  <a:moveTo>
                    <a:pt x="6632740" y="6901701"/>
                  </a:moveTo>
                  <a:lnTo>
                    <a:pt x="5453634" y="6901701"/>
                  </a:lnTo>
                  <a:lnTo>
                    <a:pt x="5453634" y="7025818"/>
                  </a:lnTo>
                  <a:lnTo>
                    <a:pt x="6334861" y="7025818"/>
                  </a:lnTo>
                  <a:lnTo>
                    <a:pt x="6334861" y="7286460"/>
                  </a:lnTo>
                  <a:lnTo>
                    <a:pt x="6272796" y="7244562"/>
                  </a:lnTo>
                  <a:lnTo>
                    <a:pt x="6238049" y="7227583"/>
                  </a:lnTo>
                  <a:lnTo>
                    <a:pt x="6200813" y="7213232"/>
                  </a:lnTo>
                  <a:lnTo>
                    <a:pt x="6161722" y="7201827"/>
                  </a:lnTo>
                  <a:lnTo>
                    <a:pt x="6121374" y="7193686"/>
                  </a:lnTo>
                  <a:lnTo>
                    <a:pt x="6079807" y="7188797"/>
                  </a:lnTo>
                  <a:lnTo>
                    <a:pt x="6036983" y="7187158"/>
                  </a:lnTo>
                  <a:lnTo>
                    <a:pt x="5985205" y="7188924"/>
                  </a:lnTo>
                  <a:lnTo>
                    <a:pt x="5935357" y="7194220"/>
                  </a:lnTo>
                  <a:lnTo>
                    <a:pt x="5887466" y="7203046"/>
                  </a:lnTo>
                  <a:lnTo>
                    <a:pt x="5841492" y="7215403"/>
                  </a:lnTo>
                  <a:lnTo>
                    <a:pt x="5797474" y="7231278"/>
                  </a:lnTo>
                  <a:lnTo>
                    <a:pt x="5755398" y="7250697"/>
                  </a:lnTo>
                  <a:lnTo>
                    <a:pt x="5715254" y="7273645"/>
                  </a:lnTo>
                  <a:lnTo>
                    <a:pt x="5677052" y="7300112"/>
                  </a:lnTo>
                  <a:lnTo>
                    <a:pt x="5637530" y="7333323"/>
                  </a:lnTo>
                  <a:lnTo>
                    <a:pt x="5604091" y="7368400"/>
                  </a:lnTo>
                  <a:lnTo>
                    <a:pt x="5576735" y="7405357"/>
                  </a:lnTo>
                  <a:lnTo>
                    <a:pt x="5555462" y="7444181"/>
                  </a:lnTo>
                  <a:lnTo>
                    <a:pt x="5540260" y="7484885"/>
                  </a:lnTo>
                  <a:lnTo>
                    <a:pt x="5531142" y="7527468"/>
                  </a:lnTo>
                  <a:lnTo>
                    <a:pt x="5528919" y="7559992"/>
                  </a:lnTo>
                  <a:lnTo>
                    <a:pt x="5653138" y="7559992"/>
                  </a:lnTo>
                  <a:lnTo>
                    <a:pt x="5654243" y="7545781"/>
                  </a:lnTo>
                  <a:lnTo>
                    <a:pt x="5660288" y="7519479"/>
                  </a:lnTo>
                  <a:lnTo>
                    <a:pt x="5684494" y="7466419"/>
                  </a:lnTo>
                  <a:lnTo>
                    <a:pt x="5723585" y="7416470"/>
                  </a:lnTo>
                  <a:lnTo>
                    <a:pt x="5776341" y="7373340"/>
                  </a:lnTo>
                  <a:lnTo>
                    <a:pt x="5922467" y="7559992"/>
                  </a:lnTo>
                  <a:lnTo>
                    <a:pt x="6049772" y="7559992"/>
                  </a:lnTo>
                  <a:lnTo>
                    <a:pt x="5904585" y="7373340"/>
                  </a:lnTo>
                  <a:lnTo>
                    <a:pt x="5875629" y="7336104"/>
                  </a:lnTo>
                  <a:lnTo>
                    <a:pt x="5887961" y="7330287"/>
                  </a:lnTo>
                  <a:lnTo>
                    <a:pt x="5938926" y="7317486"/>
                  </a:lnTo>
                  <a:lnTo>
                    <a:pt x="5983922" y="7312825"/>
                  </a:lnTo>
                  <a:lnTo>
                    <a:pt x="6036983" y="7311276"/>
                  </a:lnTo>
                  <a:lnTo>
                    <a:pt x="6076543" y="7313066"/>
                  </a:lnTo>
                  <a:lnTo>
                    <a:pt x="6115799" y="7318413"/>
                  </a:lnTo>
                  <a:lnTo>
                    <a:pt x="6154737" y="7327341"/>
                  </a:lnTo>
                  <a:lnTo>
                    <a:pt x="6193371" y="7339825"/>
                  </a:lnTo>
                  <a:lnTo>
                    <a:pt x="6231064" y="7355726"/>
                  </a:lnTo>
                  <a:lnTo>
                    <a:pt x="6267221" y="7374890"/>
                  </a:lnTo>
                  <a:lnTo>
                    <a:pt x="6301816" y="7397305"/>
                  </a:lnTo>
                  <a:lnTo>
                    <a:pt x="6334861" y="7422985"/>
                  </a:lnTo>
                  <a:lnTo>
                    <a:pt x="6334861" y="7559992"/>
                  </a:lnTo>
                  <a:lnTo>
                    <a:pt x="6458979" y="7559992"/>
                  </a:lnTo>
                  <a:lnTo>
                    <a:pt x="6458979" y="7311276"/>
                  </a:lnTo>
                  <a:lnTo>
                    <a:pt x="6458979" y="7286460"/>
                  </a:lnTo>
                  <a:lnTo>
                    <a:pt x="6458979" y="7025818"/>
                  </a:lnTo>
                  <a:lnTo>
                    <a:pt x="6632740" y="7025818"/>
                  </a:lnTo>
                  <a:lnTo>
                    <a:pt x="6632740" y="6901701"/>
                  </a:lnTo>
                  <a:close/>
                </a:path>
                <a:path w="10692130" h="7560309">
                  <a:moveTo>
                    <a:pt x="6859295" y="433400"/>
                  </a:moveTo>
                  <a:lnTo>
                    <a:pt x="6822440" y="477799"/>
                  </a:lnTo>
                  <a:lnTo>
                    <a:pt x="6768160" y="511810"/>
                  </a:lnTo>
                  <a:lnTo>
                    <a:pt x="6700812" y="533412"/>
                  </a:lnTo>
                  <a:lnTo>
                    <a:pt x="6624764" y="540626"/>
                  </a:lnTo>
                  <a:lnTo>
                    <a:pt x="6593814" y="538403"/>
                  </a:lnTo>
                  <a:lnTo>
                    <a:pt x="6539204" y="520636"/>
                  </a:lnTo>
                  <a:lnTo>
                    <a:pt x="6495897" y="486473"/>
                  </a:lnTo>
                  <a:lnTo>
                    <a:pt x="6473444" y="443915"/>
                  </a:lnTo>
                  <a:lnTo>
                    <a:pt x="6470637" y="420001"/>
                  </a:lnTo>
                  <a:lnTo>
                    <a:pt x="6472606" y="401281"/>
                  </a:lnTo>
                  <a:lnTo>
                    <a:pt x="6502133" y="353656"/>
                  </a:lnTo>
                  <a:lnTo>
                    <a:pt x="6536817" y="333057"/>
                  </a:lnTo>
                  <a:lnTo>
                    <a:pt x="6577851" y="326186"/>
                  </a:lnTo>
                  <a:lnTo>
                    <a:pt x="6698475" y="326186"/>
                  </a:lnTo>
                  <a:lnTo>
                    <a:pt x="6698475" y="259181"/>
                  </a:lnTo>
                  <a:lnTo>
                    <a:pt x="6577851" y="259181"/>
                  </a:lnTo>
                  <a:lnTo>
                    <a:pt x="6561734" y="257594"/>
                  </a:lnTo>
                  <a:lnTo>
                    <a:pt x="6520891" y="233718"/>
                  </a:lnTo>
                  <a:lnTo>
                    <a:pt x="6498907" y="189496"/>
                  </a:lnTo>
                  <a:lnTo>
                    <a:pt x="6497447" y="172072"/>
                  </a:lnTo>
                  <a:lnTo>
                    <a:pt x="6499326" y="155028"/>
                  </a:lnTo>
                  <a:lnTo>
                    <a:pt x="6527597" y="108407"/>
                  </a:lnTo>
                  <a:lnTo>
                    <a:pt x="6561937" y="84785"/>
                  </a:lnTo>
                  <a:lnTo>
                    <a:pt x="6604660" y="71551"/>
                  </a:lnTo>
                  <a:lnTo>
                    <a:pt x="6845897" y="71551"/>
                  </a:lnTo>
                  <a:lnTo>
                    <a:pt x="6845897" y="4546"/>
                  </a:lnTo>
                  <a:lnTo>
                    <a:pt x="6351359" y="4546"/>
                  </a:lnTo>
                  <a:lnTo>
                    <a:pt x="6351359" y="71551"/>
                  </a:lnTo>
                  <a:lnTo>
                    <a:pt x="6497447" y="71551"/>
                  </a:lnTo>
                  <a:lnTo>
                    <a:pt x="6482829" y="79679"/>
                  </a:lnTo>
                  <a:lnTo>
                    <a:pt x="6448526" y="113093"/>
                  </a:lnTo>
                  <a:lnTo>
                    <a:pt x="6431559" y="156324"/>
                  </a:lnTo>
                  <a:lnTo>
                    <a:pt x="6430429" y="172072"/>
                  </a:lnTo>
                  <a:lnTo>
                    <a:pt x="6431559" y="190411"/>
                  </a:lnTo>
                  <a:lnTo>
                    <a:pt x="6448526" y="240411"/>
                  </a:lnTo>
                  <a:lnTo>
                    <a:pt x="6482829" y="277609"/>
                  </a:lnTo>
                  <a:lnTo>
                    <a:pt x="6497447" y="285991"/>
                  </a:lnTo>
                  <a:lnTo>
                    <a:pt x="6477089" y="294741"/>
                  </a:lnTo>
                  <a:lnTo>
                    <a:pt x="6442913" y="320535"/>
                  </a:lnTo>
                  <a:lnTo>
                    <a:pt x="6417958" y="356552"/>
                  </a:lnTo>
                  <a:lnTo>
                    <a:pt x="6405219" y="397764"/>
                  </a:lnTo>
                  <a:lnTo>
                    <a:pt x="6403632" y="420001"/>
                  </a:lnTo>
                  <a:lnTo>
                    <a:pt x="6407696" y="457441"/>
                  </a:lnTo>
                  <a:lnTo>
                    <a:pt x="6440195" y="523786"/>
                  </a:lnTo>
                  <a:lnTo>
                    <a:pt x="6468631" y="552678"/>
                  </a:lnTo>
                  <a:lnTo>
                    <a:pt x="6502755" y="576719"/>
                  </a:lnTo>
                  <a:lnTo>
                    <a:pt x="6540157" y="593890"/>
                  </a:lnTo>
                  <a:lnTo>
                    <a:pt x="6580822" y="604189"/>
                  </a:lnTo>
                  <a:lnTo>
                    <a:pt x="6624764" y="607631"/>
                  </a:lnTo>
                  <a:lnTo>
                    <a:pt x="6657848" y="606336"/>
                  </a:lnTo>
                  <a:lnTo>
                    <a:pt x="6721500" y="595947"/>
                  </a:lnTo>
                  <a:lnTo>
                    <a:pt x="6781393" y="575335"/>
                  </a:lnTo>
                  <a:lnTo>
                    <a:pt x="6835000" y="545515"/>
                  </a:lnTo>
                  <a:lnTo>
                    <a:pt x="6859295" y="527215"/>
                  </a:lnTo>
                  <a:lnTo>
                    <a:pt x="6859295" y="433400"/>
                  </a:lnTo>
                  <a:close/>
                </a:path>
                <a:path w="10692130" h="7560309">
                  <a:moveTo>
                    <a:pt x="7473785" y="6473965"/>
                  </a:moveTo>
                  <a:lnTo>
                    <a:pt x="6757594" y="6473965"/>
                  </a:lnTo>
                  <a:lnTo>
                    <a:pt x="6757594" y="6550165"/>
                  </a:lnTo>
                  <a:lnTo>
                    <a:pt x="7290930" y="6550165"/>
                  </a:lnTo>
                  <a:lnTo>
                    <a:pt x="7290930" y="6725399"/>
                  </a:lnTo>
                  <a:lnTo>
                    <a:pt x="7290930" y="6809206"/>
                  </a:lnTo>
                  <a:lnTo>
                    <a:pt x="7290930" y="6961594"/>
                  </a:lnTo>
                  <a:lnTo>
                    <a:pt x="7271982" y="6978828"/>
                  </a:lnTo>
                  <a:lnTo>
                    <a:pt x="7230072" y="7007022"/>
                  </a:lnTo>
                  <a:lnTo>
                    <a:pt x="7183221" y="7026643"/>
                  </a:lnTo>
                  <a:lnTo>
                    <a:pt x="7133691" y="7036536"/>
                  </a:lnTo>
                  <a:lnTo>
                    <a:pt x="7108076" y="7037781"/>
                  </a:lnTo>
                  <a:lnTo>
                    <a:pt x="7062546" y="7034974"/>
                  </a:lnTo>
                  <a:lnTo>
                    <a:pt x="7020458" y="7026542"/>
                  </a:lnTo>
                  <a:lnTo>
                    <a:pt x="6981787" y="7012495"/>
                  </a:lnTo>
                  <a:lnTo>
                    <a:pt x="6946544" y="6992823"/>
                  </a:lnTo>
                  <a:lnTo>
                    <a:pt x="6896265" y="6943496"/>
                  </a:lnTo>
                  <a:lnTo>
                    <a:pt x="6879501" y="6885394"/>
                  </a:lnTo>
                  <a:lnTo>
                    <a:pt x="6883692" y="6855257"/>
                  </a:lnTo>
                  <a:lnTo>
                    <a:pt x="6917220" y="6801536"/>
                  </a:lnTo>
                  <a:lnTo>
                    <a:pt x="6981787" y="6758305"/>
                  </a:lnTo>
                  <a:lnTo>
                    <a:pt x="7020458" y="6744259"/>
                  </a:lnTo>
                  <a:lnTo>
                    <a:pt x="7062546" y="6735826"/>
                  </a:lnTo>
                  <a:lnTo>
                    <a:pt x="7108076" y="6733019"/>
                  </a:lnTo>
                  <a:lnTo>
                    <a:pt x="7133691" y="6734251"/>
                  </a:lnTo>
                  <a:lnTo>
                    <a:pt x="7183221" y="6744157"/>
                  </a:lnTo>
                  <a:lnTo>
                    <a:pt x="7230072" y="6763779"/>
                  </a:lnTo>
                  <a:lnTo>
                    <a:pt x="7271982" y="6791973"/>
                  </a:lnTo>
                  <a:lnTo>
                    <a:pt x="7290930" y="6809206"/>
                  </a:lnTo>
                  <a:lnTo>
                    <a:pt x="7290930" y="6725399"/>
                  </a:lnTo>
                  <a:lnTo>
                    <a:pt x="7249401" y="6695872"/>
                  </a:lnTo>
                  <a:lnTo>
                    <a:pt x="7204075" y="6674345"/>
                  </a:lnTo>
                  <a:lnTo>
                    <a:pt x="7156450" y="6661201"/>
                  </a:lnTo>
                  <a:lnTo>
                    <a:pt x="7108076" y="6656819"/>
                  </a:lnTo>
                  <a:lnTo>
                    <a:pt x="7058977" y="6659512"/>
                  </a:lnTo>
                  <a:lnTo>
                    <a:pt x="7012864" y="6667551"/>
                  </a:lnTo>
                  <a:lnTo>
                    <a:pt x="6969734" y="6680962"/>
                  </a:lnTo>
                  <a:lnTo>
                    <a:pt x="6929602" y="6699732"/>
                  </a:lnTo>
                  <a:lnTo>
                    <a:pt x="6892455" y="6723875"/>
                  </a:lnTo>
                  <a:lnTo>
                    <a:pt x="6853453" y="6759118"/>
                  </a:lnTo>
                  <a:lnTo>
                    <a:pt x="6825589" y="6797776"/>
                  </a:lnTo>
                  <a:lnTo>
                    <a:pt x="6808876" y="6839877"/>
                  </a:lnTo>
                  <a:lnTo>
                    <a:pt x="6803314" y="6885394"/>
                  </a:lnTo>
                  <a:lnTo>
                    <a:pt x="6808876" y="6930923"/>
                  </a:lnTo>
                  <a:lnTo>
                    <a:pt x="6825589" y="6973024"/>
                  </a:lnTo>
                  <a:lnTo>
                    <a:pt x="6853453" y="7011683"/>
                  </a:lnTo>
                  <a:lnTo>
                    <a:pt x="6892455" y="7046925"/>
                  </a:lnTo>
                  <a:lnTo>
                    <a:pt x="6929602" y="7071055"/>
                  </a:lnTo>
                  <a:lnTo>
                    <a:pt x="6969734" y="7089838"/>
                  </a:lnTo>
                  <a:lnTo>
                    <a:pt x="7012864" y="7103237"/>
                  </a:lnTo>
                  <a:lnTo>
                    <a:pt x="7058977" y="7111289"/>
                  </a:lnTo>
                  <a:lnTo>
                    <a:pt x="7108076" y="7113968"/>
                  </a:lnTo>
                  <a:lnTo>
                    <a:pt x="7134352" y="7112965"/>
                  </a:lnTo>
                  <a:lnTo>
                    <a:pt x="7184644" y="7104977"/>
                  </a:lnTo>
                  <a:lnTo>
                    <a:pt x="7231507" y="7089165"/>
                  </a:lnTo>
                  <a:lnTo>
                    <a:pt x="7272642" y="7066686"/>
                  </a:lnTo>
                  <a:lnTo>
                    <a:pt x="7290930" y="7053021"/>
                  </a:lnTo>
                  <a:lnTo>
                    <a:pt x="7290930" y="7235876"/>
                  </a:lnTo>
                  <a:lnTo>
                    <a:pt x="7367117" y="7235876"/>
                  </a:lnTo>
                  <a:lnTo>
                    <a:pt x="7367117" y="7053021"/>
                  </a:lnTo>
                  <a:lnTo>
                    <a:pt x="7367117" y="7037781"/>
                  </a:lnTo>
                  <a:lnTo>
                    <a:pt x="7367117" y="6733019"/>
                  </a:lnTo>
                  <a:lnTo>
                    <a:pt x="7367117" y="6725399"/>
                  </a:lnTo>
                  <a:lnTo>
                    <a:pt x="7367117" y="6550165"/>
                  </a:lnTo>
                  <a:lnTo>
                    <a:pt x="7473785" y="6550165"/>
                  </a:lnTo>
                  <a:lnTo>
                    <a:pt x="7473785" y="6473965"/>
                  </a:lnTo>
                  <a:close/>
                </a:path>
                <a:path w="10692130" h="7560309">
                  <a:moveTo>
                    <a:pt x="7934566" y="261797"/>
                  </a:moveTo>
                  <a:lnTo>
                    <a:pt x="7252843" y="261797"/>
                  </a:lnTo>
                  <a:lnTo>
                    <a:pt x="7252843" y="317500"/>
                  </a:lnTo>
                  <a:lnTo>
                    <a:pt x="7561402" y="317500"/>
                  </a:lnTo>
                  <a:lnTo>
                    <a:pt x="7561402" y="384327"/>
                  </a:lnTo>
                  <a:lnTo>
                    <a:pt x="7427735" y="384327"/>
                  </a:lnTo>
                  <a:lnTo>
                    <a:pt x="7405700" y="386181"/>
                  </a:lnTo>
                  <a:lnTo>
                    <a:pt x="7366432" y="400939"/>
                  </a:lnTo>
                  <a:lnTo>
                    <a:pt x="7334821" y="429336"/>
                  </a:lnTo>
                  <a:lnTo>
                    <a:pt x="7318388" y="464705"/>
                  </a:lnTo>
                  <a:lnTo>
                    <a:pt x="7316330" y="484581"/>
                  </a:lnTo>
                  <a:lnTo>
                    <a:pt x="7318388" y="504469"/>
                  </a:lnTo>
                  <a:lnTo>
                    <a:pt x="7334821" y="539826"/>
                  </a:lnTo>
                  <a:lnTo>
                    <a:pt x="7366432" y="568236"/>
                  </a:lnTo>
                  <a:lnTo>
                    <a:pt x="7405700" y="582993"/>
                  </a:lnTo>
                  <a:lnTo>
                    <a:pt x="7427735" y="584835"/>
                  </a:lnTo>
                  <a:lnTo>
                    <a:pt x="7527988" y="584835"/>
                  </a:lnTo>
                  <a:lnTo>
                    <a:pt x="7543546" y="586270"/>
                  </a:lnTo>
                  <a:lnTo>
                    <a:pt x="7583119" y="607682"/>
                  </a:lnTo>
                  <a:lnTo>
                    <a:pt x="7604531" y="647255"/>
                  </a:lnTo>
                  <a:lnTo>
                    <a:pt x="7605954" y="662813"/>
                  </a:lnTo>
                  <a:lnTo>
                    <a:pt x="7603871" y="681202"/>
                  </a:lnTo>
                  <a:lnTo>
                    <a:pt x="7572540" y="729653"/>
                  </a:lnTo>
                  <a:lnTo>
                    <a:pt x="7534948" y="752487"/>
                  </a:lnTo>
                  <a:lnTo>
                    <a:pt x="7488999" y="763066"/>
                  </a:lnTo>
                  <a:lnTo>
                    <a:pt x="7486942" y="739952"/>
                  </a:lnTo>
                  <a:lnTo>
                    <a:pt x="7480782" y="718515"/>
                  </a:lnTo>
                  <a:lnTo>
                    <a:pt x="7472096" y="701802"/>
                  </a:lnTo>
                  <a:lnTo>
                    <a:pt x="7470508" y="698741"/>
                  </a:lnTo>
                  <a:lnTo>
                    <a:pt x="7456132" y="680643"/>
                  </a:lnTo>
                  <a:lnTo>
                    <a:pt x="7438898" y="665530"/>
                  </a:lnTo>
                  <a:lnTo>
                    <a:pt x="7433297" y="662330"/>
                  </a:lnTo>
                  <a:lnTo>
                    <a:pt x="7433297" y="763066"/>
                  </a:lnTo>
                  <a:lnTo>
                    <a:pt x="7404341" y="763066"/>
                  </a:lnTo>
                  <a:lnTo>
                    <a:pt x="7362012" y="753046"/>
                  </a:lnTo>
                  <a:lnTo>
                    <a:pt x="7344181" y="729653"/>
                  </a:lnTo>
                  <a:lnTo>
                    <a:pt x="7344181" y="722223"/>
                  </a:lnTo>
                  <a:lnTo>
                    <a:pt x="7347521" y="715733"/>
                  </a:lnTo>
                  <a:lnTo>
                    <a:pt x="7360894" y="704596"/>
                  </a:lnTo>
                  <a:lnTo>
                    <a:pt x="7368692" y="701802"/>
                  </a:lnTo>
                  <a:lnTo>
                    <a:pt x="7377608" y="701802"/>
                  </a:lnTo>
                  <a:lnTo>
                    <a:pt x="7414920" y="719632"/>
                  </a:lnTo>
                  <a:lnTo>
                    <a:pt x="7433297" y="763066"/>
                  </a:lnTo>
                  <a:lnTo>
                    <a:pt x="7433297" y="662330"/>
                  </a:lnTo>
                  <a:lnTo>
                    <a:pt x="7420076" y="654735"/>
                  </a:lnTo>
                  <a:lnTo>
                    <a:pt x="7399642" y="648271"/>
                  </a:lnTo>
                  <a:lnTo>
                    <a:pt x="7377608" y="646112"/>
                  </a:lnTo>
                  <a:lnTo>
                    <a:pt x="7359878" y="647636"/>
                  </a:lnTo>
                  <a:lnTo>
                    <a:pt x="7314666" y="670610"/>
                  </a:lnTo>
                  <a:lnTo>
                    <a:pt x="7290117" y="713016"/>
                  </a:lnTo>
                  <a:lnTo>
                    <a:pt x="7288492" y="729653"/>
                  </a:lnTo>
                  <a:lnTo>
                    <a:pt x="7290613" y="747369"/>
                  </a:lnTo>
                  <a:lnTo>
                    <a:pt x="7322464" y="792594"/>
                  </a:lnTo>
                  <a:lnTo>
                    <a:pt x="7359917" y="812228"/>
                  </a:lnTo>
                  <a:lnTo>
                    <a:pt x="7404341" y="818769"/>
                  </a:lnTo>
                  <a:lnTo>
                    <a:pt x="7444435" y="818769"/>
                  </a:lnTo>
                  <a:lnTo>
                    <a:pt x="7453452" y="837844"/>
                  </a:lnTo>
                  <a:lnTo>
                    <a:pt x="7482141" y="870153"/>
                  </a:lnTo>
                  <a:lnTo>
                    <a:pt x="7524051" y="894092"/>
                  </a:lnTo>
                  <a:lnTo>
                    <a:pt x="7573340" y="906348"/>
                  </a:lnTo>
                  <a:lnTo>
                    <a:pt x="7600391" y="907884"/>
                  </a:lnTo>
                  <a:lnTo>
                    <a:pt x="7600391" y="852182"/>
                  </a:lnTo>
                  <a:lnTo>
                    <a:pt x="7581620" y="851522"/>
                  </a:lnTo>
                  <a:lnTo>
                    <a:pt x="7564323" y="849541"/>
                  </a:lnTo>
                  <a:lnTo>
                    <a:pt x="7521753" y="835863"/>
                  </a:lnTo>
                  <a:lnTo>
                    <a:pt x="7500137" y="813193"/>
                  </a:lnTo>
                  <a:lnTo>
                    <a:pt x="7533233" y="808050"/>
                  </a:lnTo>
                  <a:lnTo>
                    <a:pt x="7563485" y="798156"/>
                  </a:lnTo>
                  <a:lnTo>
                    <a:pt x="7590879" y="783539"/>
                  </a:lnTo>
                  <a:lnTo>
                    <a:pt x="7615428" y="764184"/>
                  </a:lnTo>
                  <a:lnTo>
                    <a:pt x="7616418" y="763066"/>
                  </a:lnTo>
                  <a:lnTo>
                    <a:pt x="7635646" y="741553"/>
                  </a:lnTo>
                  <a:lnTo>
                    <a:pt x="7650099" y="717118"/>
                  </a:lnTo>
                  <a:lnTo>
                    <a:pt x="7658760" y="690880"/>
                  </a:lnTo>
                  <a:lnTo>
                    <a:pt x="7661656" y="662813"/>
                  </a:lnTo>
                  <a:lnTo>
                    <a:pt x="7659217" y="636016"/>
                  </a:lnTo>
                  <a:lnTo>
                    <a:pt x="7639723" y="588670"/>
                  </a:lnTo>
                  <a:lnTo>
                    <a:pt x="7602131" y="551078"/>
                  </a:lnTo>
                  <a:lnTo>
                    <a:pt x="7554785" y="531583"/>
                  </a:lnTo>
                  <a:lnTo>
                    <a:pt x="7527988" y="529145"/>
                  </a:lnTo>
                  <a:lnTo>
                    <a:pt x="7427735" y="529145"/>
                  </a:lnTo>
                  <a:lnTo>
                    <a:pt x="7416482" y="528345"/>
                  </a:lnTo>
                  <a:lnTo>
                    <a:pt x="7381113" y="509549"/>
                  </a:lnTo>
                  <a:lnTo>
                    <a:pt x="7372032" y="484581"/>
                  </a:lnTo>
                  <a:lnTo>
                    <a:pt x="7373036" y="475500"/>
                  </a:lnTo>
                  <a:lnTo>
                    <a:pt x="7406145" y="443230"/>
                  </a:lnTo>
                  <a:lnTo>
                    <a:pt x="7427735" y="440029"/>
                  </a:lnTo>
                  <a:lnTo>
                    <a:pt x="7617092" y="440029"/>
                  </a:lnTo>
                  <a:lnTo>
                    <a:pt x="7617092" y="317500"/>
                  </a:lnTo>
                  <a:lnTo>
                    <a:pt x="7800899" y="317500"/>
                  </a:lnTo>
                  <a:lnTo>
                    <a:pt x="7800899" y="540283"/>
                  </a:lnTo>
                  <a:lnTo>
                    <a:pt x="7689507" y="540283"/>
                  </a:lnTo>
                  <a:lnTo>
                    <a:pt x="7689507" y="595985"/>
                  </a:lnTo>
                  <a:lnTo>
                    <a:pt x="7800899" y="595985"/>
                  </a:lnTo>
                  <a:lnTo>
                    <a:pt x="7800899" y="818769"/>
                  </a:lnTo>
                  <a:lnTo>
                    <a:pt x="7856601" y="818769"/>
                  </a:lnTo>
                  <a:lnTo>
                    <a:pt x="7856601" y="317500"/>
                  </a:lnTo>
                  <a:lnTo>
                    <a:pt x="7934566" y="317500"/>
                  </a:lnTo>
                  <a:lnTo>
                    <a:pt x="7934566" y="261797"/>
                  </a:lnTo>
                  <a:close/>
                </a:path>
                <a:path w="10692130" h="7560309">
                  <a:moveTo>
                    <a:pt x="8564601" y="1378966"/>
                  </a:moveTo>
                  <a:lnTo>
                    <a:pt x="8561489" y="1361884"/>
                  </a:lnTo>
                  <a:lnTo>
                    <a:pt x="8554618" y="1324216"/>
                  </a:lnTo>
                  <a:lnTo>
                    <a:pt x="8346592" y="1361884"/>
                  </a:lnTo>
                  <a:lnTo>
                    <a:pt x="8308175" y="1149489"/>
                  </a:lnTo>
                  <a:lnTo>
                    <a:pt x="8308175" y="1465922"/>
                  </a:lnTo>
                  <a:lnTo>
                    <a:pt x="8307400" y="1472222"/>
                  </a:lnTo>
                  <a:lnTo>
                    <a:pt x="8274190" y="1498828"/>
                  </a:lnTo>
                  <a:lnTo>
                    <a:pt x="8267903" y="1498053"/>
                  </a:lnTo>
                  <a:lnTo>
                    <a:pt x="8241284" y="1464856"/>
                  </a:lnTo>
                  <a:lnTo>
                    <a:pt x="8242059" y="1458556"/>
                  </a:lnTo>
                  <a:lnTo>
                    <a:pt x="8301647" y="1426603"/>
                  </a:lnTo>
                  <a:lnTo>
                    <a:pt x="8308175" y="1465922"/>
                  </a:lnTo>
                  <a:lnTo>
                    <a:pt x="8308175" y="1149489"/>
                  </a:lnTo>
                  <a:lnTo>
                    <a:pt x="8306778" y="1141755"/>
                  </a:lnTo>
                  <a:lnTo>
                    <a:pt x="8304974" y="1131773"/>
                  </a:lnTo>
                  <a:lnTo>
                    <a:pt x="8502053" y="1096187"/>
                  </a:lnTo>
                  <a:lnTo>
                    <a:pt x="8492261" y="1041438"/>
                  </a:lnTo>
                  <a:lnTo>
                    <a:pt x="8091246" y="1113942"/>
                  </a:lnTo>
                  <a:lnTo>
                    <a:pt x="8101216" y="1168679"/>
                  </a:lnTo>
                  <a:lnTo>
                    <a:pt x="8250237" y="1141755"/>
                  </a:lnTo>
                  <a:lnTo>
                    <a:pt x="8291665" y="1371866"/>
                  </a:lnTo>
                  <a:lnTo>
                    <a:pt x="8241703" y="1382445"/>
                  </a:lnTo>
                  <a:lnTo>
                    <a:pt x="8201736" y="1414614"/>
                  </a:lnTo>
                  <a:lnTo>
                    <a:pt x="8185544" y="1463548"/>
                  </a:lnTo>
                  <a:lnTo>
                    <a:pt x="8187055" y="1481302"/>
                  </a:lnTo>
                  <a:lnTo>
                    <a:pt x="8210245" y="1526908"/>
                  </a:lnTo>
                  <a:lnTo>
                    <a:pt x="8255851" y="1552625"/>
                  </a:lnTo>
                  <a:lnTo>
                    <a:pt x="8272894" y="1554581"/>
                  </a:lnTo>
                  <a:lnTo>
                    <a:pt x="8290649" y="1553070"/>
                  </a:lnTo>
                  <a:lnTo>
                    <a:pt x="8336267" y="1529880"/>
                  </a:lnTo>
                  <a:lnTo>
                    <a:pt x="8361972" y="1484261"/>
                  </a:lnTo>
                  <a:lnTo>
                    <a:pt x="8363928" y="1467218"/>
                  </a:lnTo>
                  <a:lnTo>
                    <a:pt x="8362416" y="1449476"/>
                  </a:lnTo>
                  <a:lnTo>
                    <a:pt x="8358213" y="1426603"/>
                  </a:lnTo>
                  <a:lnTo>
                    <a:pt x="8356384" y="1416634"/>
                  </a:lnTo>
                  <a:lnTo>
                    <a:pt x="8564601" y="1378966"/>
                  </a:lnTo>
                  <a:close/>
                </a:path>
                <a:path w="10692130" h="7560309">
                  <a:moveTo>
                    <a:pt x="8660333" y="1017130"/>
                  </a:moveTo>
                  <a:lnTo>
                    <a:pt x="8604644" y="1017130"/>
                  </a:lnTo>
                  <a:lnTo>
                    <a:pt x="8604644" y="1540687"/>
                  </a:lnTo>
                  <a:lnTo>
                    <a:pt x="8660333" y="1540687"/>
                  </a:lnTo>
                  <a:lnTo>
                    <a:pt x="8660333" y="1017130"/>
                  </a:lnTo>
                  <a:close/>
                </a:path>
                <a:path w="10692130" h="7560309">
                  <a:moveTo>
                    <a:pt x="8671471" y="1607515"/>
                  </a:moveTo>
                  <a:lnTo>
                    <a:pt x="8593506" y="1607515"/>
                  </a:lnTo>
                  <a:lnTo>
                    <a:pt x="8593506" y="1674355"/>
                  </a:lnTo>
                  <a:lnTo>
                    <a:pt x="8671471" y="1674355"/>
                  </a:lnTo>
                  <a:lnTo>
                    <a:pt x="8671471" y="1607515"/>
                  </a:lnTo>
                  <a:close/>
                </a:path>
                <a:path w="10692130" h="7560309">
                  <a:moveTo>
                    <a:pt x="8734006" y="5610885"/>
                  </a:moveTo>
                  <a:lnTo>
                    <a:pt x="7758671" y="5610885"/>
                  </a:lnTo>
                  <a:lnTo>
                    <a:pt x="7758671" y="5702554"/>
                  </a:lnTo>
                  <a:lnTo>
                    <a:pt x="8514004" y="5702554"/>
                  </a:lnTo>
                  <a:lnTo>
                    <a:pt x="8514004" y="6215875"/>
                  </a:lnTo>
                  <a:lnTo>
                    <a:pt x="8470697" y="6276606"/>
                  </a:lnTo>
                  <a:lnTo>
                    <a:pt x="8410422" y="6323127"/>
                  </a:lnTo>
                  <a:lnTo>
                    <a:pt x="8375066" y="6340373"/>
                  </a:lnTo>
                  <a:lnTo>
                    <a:pt x="8337778" y="6352692"/>
                  </a:lnTo>
                  <a:lnTo>
                    <a:pt x="8298535" y="6360084"/>
                  </a:lnTo>
                  <a:lnTo>
                    <a:pt x="8257337" y="6362547"/>
                  </a:lnTo>
                  <a:lnTo>
                    <a:pt x="8213230" y="6359169"/>
                  </a:lnTo>
                  <a:lnTo>
                    <a:pt x="8172551" y="6349022"/>
                  </a:lnTo>
                  <a:lnTo>
                    <a:pt x="8135302" y="6332118"/>
                  </a:lnTo>
                  <a:lnTo>
                    <a:pt x="8101508" y="6308458"/>
                  </a:lnTo>
                  <a:lnTo>
                    <a:pt x="8073428" y="6280099"/>
                  </a:lnTo>
                  <a:lnTo>
                    <a:pt x="8041348" y="6215481"/>
                  </a:lnTo>
                  <a:lnTo>
                    <a:pt x="8037335" y="6179210"/>
                  </a:lnTo>
                  <a:lnTo>
                    <a:pt x="8043418" y="6136411"/>
                  </a:lnTo>
                  <a:lnTo>
                    <a:pt x="8061630" y="6096025"/>
                  </a:lnTo>
                  <a:lnTo>
                    <a:pt x="8091995" y="6058039"/>
                  </a:lnTo>
                  <a:lnTo>
                    <a:pt x="8134502" y="6022467"/>
                  </a:lnTo>
                  <a:lnTo>
                    <a:pt x="8175282" y="5997206"/>
                  </a:lnTo>
                  <a:lnTo>
                    <a:pt x="8219859" y="5976417"/>
                  </a:lnTo>
                  <a:lnTo>
                    <a:pt x="8268259" y="5960097"/>
                  </a:lnTo>
                  <a:lnTo>
                    <a:pt x="8320481" y="5948248"/>
                  </a:lnTo>
                  <a:lnTo>
                    <a:pt x="8376501" y="5940882"/>
                  </a:lnTo>
                  <a:lnTo>
                    <a:pt x="8440674" y="5940882"/>
                  </a:lnTo>
                  <a:lnTo>
                    <a:pt x="8440674" y="5849213"/>
                  </a:lnTo>
                  <a:lnTo>
                    <a:pt x="7789850" y="5849213"/>
                  </a:lnTo>
                  <a:lnTo>
                    <a:pt x="7789850" y="5940882"/>
                  </a:lnTo>
                  <a:lnTo>
                    <a:pt x="8119846" y="5940882"/>
                  </a:lnTo>
                  <a:lnTo>
                    <a:pt x="8082369" y="5957786"/>
                  </a:lnTo>
                  <a:lnTo>
                    <a:pt x="8048803" y="5979147"/>
                  </a:lnTo>
                  <a:lnTo>
                    <a:pt x="8019123" y="6004992"/>
                  </a:lnTo>
                  <a:lnTo>
                    <a:pt x="7993342" y="6035294"/>
                  </a:lnTo>
                  <a:lnTo>
                    <a:pt x="7972488" y="6068695"/>
                  </a:lnTo>
                  <a:lnTo>
                    <a:pt x="7957591" y="6103823"/>
                  </a:lnTo>
                  <a:lnTo>
                    <a:pt x="7945679" y="6179210"/>
                  </a:lnTo>
                  <a:lnTo>
                    <a:pt x="7949336" y="6223355"/>
                  </a:lnTo>
                  <a:lnTo>
                    <a:pt x="7960334" y="6264872"/>
                  </a:lnTo>
                  <a:lnTo>
                    <a:pt x="7978673" y="6303734"/>
                  </a:lnTo>
                  <a:lnTo>
                    <a:pt x="8004340" y="6339954"/>
                  </a:lnTo>
                  <a:lnTo>
                    <a:pt x="8037335" y="6373546"/>
                  </a:lnTo>
                  <a:lnTo>
                    <a:pt x="8075473" y="6402591"/>
                  </a:lnTo>
                  <a:lnTo>
                    <a:pt x="8116544" y="6425171"/>
                  </a:lnTo>
                  <a:lnTo>
                    <a:pt x="8160537" y="6441300"/>
                  </a:lnTo>
                  <a:lnTo>
                    <a:pt x="8207476" y="6450990"/>
                  </a:lnTo>
                  <a:lnTo>
                    <a:pt x="8257337" y="6454216"/>
                  </a:lnTo>
                  <a:lnTo>
                    <a:pt x="8290395" y="6452260"/>
                  </a:lnTo>
                  <a:lnTo>
                    <a:pt x="8356854" y="6436677"/>
                  </a:lnTo>
                  <a:lnTo>
                    <a:pt x="8423084" y="6405854"/>
                  </a:lnTo>
                  <a:lnTo>
                    <a:pt x="8484959" y="6361862"/>
                  </a:lnTo>
                  <a:lnTo>
                    <a:pt x="8514004" y="6335039"/>
                  </a:lnTo>
                  <a:lnTo>
                    <a:pt x="8514004" y="6527546"/>
                  </a:lnTo>
                  <a:lnTo>
                    <a:pt x="8605672" y="6527546"/>
                  </a:lnTo>
                  <a:lnTo>
                    <a:pt x="8605672" y="5702554"/>
                  </a:lnTo>
                  <a:lnTo>
                    <a:pt x="8734006" y="5702554"/>
                  </a:lnTo>
                  <a:lnTo>
                    <a:pt x="8734006" y="5610885"/>
                  </a:lnTo>
                  <a:close/>
                </a:path>
                <a:path w="10692130" h="7560309">
                  <a:moveTo>
                    <a:pt x="9017317" y="6343497"/>
                  </a:moveTo>
                  <a:lnTo>
                    <a:pt x="8910650" y="6343497"/>
                  </a:lnTo>
                  <a:lnTo>
                    <a:pt x="8910650" y="6450165"/>
                  </a:lnTo>
                  <a:lnTo>
                    <a:pt x="8956370" y="6450165"/>
                  </a:lnTo>
                  <a:lnTo>
                    <a:pt x="8955608" y="6476644"/>
                  </a:lnTo>
                  <a:lnTo>
                    <a:pt x="8949512" y="6523888"/>
                  </a:lnTo>
                  <a:lnTo>
                    <a:pt x="8937511" y="6563119"/>
                  </a:lnTo>
                  <a:lnTo>
                    <a:pt x="8910650" y="6602552"/>
                  </a:lnTo>
                  <a:lnTo>
                    <a:pt x="8971610" y="6617792"/>
                  </a:lnTo>
                  <a:lnTo>
                    <a:pt x="8991600" y="6577597"/>
                  </a:lnTo>
                  <a:lnTo>
                    <a:pt x="9005887" y="6536258"/>
                  </a:lnTo>
                  <a:lnTo>
                    <a:pt x="9014460" y="6493789"/>
                  </a:lnTo>
                  <a:lnTo>
                    <a:pt x="9017317" y="6450165"/>
                  </a:lnTo>
                  <a:lnTo>
                    <a:pt x="9017317" y="6343497"/>
                  </a:lnTo>
                  <a:close/>
                </a:path>
                <a:path w="10692130" h="7560309">
                  <a:moveTo>
                    <a:pt x="9045638" y="6822884"/>
                  </a:moveTo>
                  <a:lnTo>
                    <a:pt x="8801824" y="6822884"/>
                  </a:lnTo>
                  <a:lnTo>
                    <a:pt x="8801824" y="6899072"/>
                  </a:lnTo>
                  <a:lnTo>
                    <a:pt x="8862784" y="6899072"/>
                  </a:lnTo>
                  <a:lnTo>
                    <a:pt x="8862784" y="7229742"/>
                  </a:lnTo>
                  <a:lnTo>
                    <a:pt x="8791156" y="7276973"/>
                  </a:lnTo>
                  <a:lnTo>
                    <a:pt x="8686813" y="7188594"/>
                  </a:lnTo>
                  <a:lnTo>
                    <a:pt x="8641829" y="7150494"/>
                  </a:lnTo>
                  <a:lnTo>
                    <a:pt x="8667064" y="7130694"/>
                  </a:lnTo>
                  <a:lnTo>
                    <a:pt x="8689442" y="7109358"/>
                  </a:lnTo>
                  <a:lnTo>
                    <a:pt x="8699856" y="7097166"/>
                  </a:lnTo>
                  <a:lnTo>
                    <a:pt x="8708974" y="7086498"/>
                  </a:lnTo>
                  <a:lnTo>
                    <a:pt x="8738972" y="7036879"/>
                  </a:lnTo>
                  <a:lnTo>
                    <a:pt x="8754212" y="6985838"/>
                  </a:lnTo>
                  <a:lnTo>
                    <a:pt x="8756117" y="6960019"/>
                  </a:lnTo>
                  <a:lnTo>
                    <a:pt x="8753119" y="6929882"/>
                  </a:lnTo>
                  <a:lnTo>
                    <a:pt x="8744115" y="6901929"/>
                  </a:lnTo>
                  <a:lnTo>
                    <a:pt x="8733574" y="6883832"/>
                  </a:lnTo>
                  <a:lnTo>
                    <a:pt x="8729116" y="6876161"/>
                  </a:lnTo>
                  <a:lnTo>
                    <a:pt x="8708111" y="6852590"/>
                  </a:lnTo>
                  <a:lnTo>
                    <a:pt x="8682825" y="6832930"/>
                  </a:lnTo>
                  <a:lnTo>
                    <a:pt x="8679929" y="6831482"/>
                  </a:lnTo>
                  <a:lnTo>
                    <a:pt x="8679929" y="6960019"/>
                  </a:lnTo>
                  <a:lnTo>
                    <a:pt x="8678545" y="6978307"/>
                  </a:lnTo>
                  <a:lnTo>
                    <a:pt x="8667496" y="7014883"/>
                  </a:lnTo>
                  <a:lnTo>
                    <a:pt x="8645690" y="7050875"/>
                  </a:lnTo>
                  <a:lnTo>
                    <a:pt x="8614829" y="7082879"/>
                  </a:lnTo>
                  <a:lnTo>
                    <a:pt x="8596109" y="7097166"/>
                  </a:lnTo>
                  <a:lnTo>
                    <a:pt x="8577402" y="7080263"/>
                  </a:lnTo>
                  <a:lnTo>
                    <a:pt x="8546541" y="7045592"/>
                  </a:lnTo>
                  <a:lnTo>
                    <a:pt x="8524735" y="7010171"/>
                  </a:lnTo>
                  <a:lnTo>
                    <a:pt x="8512302" y="6960019"/>
                  </a:lnTo>
                  <a:lnTo>
                    <a:pt x="8513826" y="6944639"/>
                  </a:lnTo>
                  <a:lnTo>
                    <a:pt x="8536686" y="6905930"/>
                  </a:lnTo>
                  <a:lnTo>
                    <a:pt x="8579256" y="6885216"/>
                  </a:lnTo>
                  <a:lnTo>
                    <a:pt x="8596109" y="6883832"/>
                  </a:lnTo>
                  <a:lnTo>
                    <a:pt x="8612975" y="6885216"/>
                  </a:lnTo>
                  <a:lnTo>
                    <a:pt x="8655545" y="6905930"/>
                  </a:lnTo>
                  <a:lnTo>
                    <a:pt x="8678405" y="6944639"/>
                  </a:lnTo>
                  <a:lnTo>
                    <a:pt x="8679929" y="6960019"/>
                  </a:lnTo>
                  <a:lnTo>
                    <a:pt x="8679929" y="6831482"/>
                  </a:lnTo>
                  <a:lnTo>
                    <a:pt x="8654974" y="6818884"/>
                  </a:lnTo>
                  <a:lnTo>
                    <a:pt x="8624545" y="6810451"/>
                  </a:lnTo>
                  <a:lnTo>
                    <a:pt x="8591537" y="6807644"/>
                  </a:lnTo>
                  <a:lnTo>
                    <a:pt x="8559203" y="6810451"/>
                  </a:lnTo>
                  <a:lnTo>
                    <a:pt x="8501685" y="6832930"/>
                  </a:lnTo>
                  <a:lnTo>
                    <a:pt x="8455495" y="6876161"/>
                  </a:lnTo>
                  <a:lnTo>
                    <a:pt x="8431492" y="6929882"/>
                  </a:lnTo>
                  <a:lnTo>
                    <a:pt x="8428495" y="6960019"/>
                  </a:lnTo>
                  <a:lnTo>
                    <a:pt x="8430260" y="6982257"/>
                  </a:lnTo>
                  <a:lnTo>
                    <a:pt x="8444357" y="7027596"/>
                  </a:lnTo>
                  <a:lnTo>
                    <a:pt x="8472157" y="7073405"/>
                  </a:lnTo>
                  <a:lnTo>
                    <a:pt x="8511400" y="7115696"/>
                  </a:lnTo>
                  <a:lnTo>
                    <a:pt x="8535162" y="7135266"/>
                  </a:lnTo>
                  <a:lnTo>
                    <a:pt x="8337067" y="7264794"/>
                  </a:lnTo>
                  <a:lnTo>
                    <a:pt x="8382775" y="7325741"/>
                  </a:lnTo>
                  <a:lnTo>
                    <a:pt x="8580869" y="7188594"/>
                  </a:lnTo>
                  <a:lnTo>
                    <a:pt x="8728685" y="7315073"/>
                  </a:lnTo>
                  <a:lnTo>
                    <a:pt x="8474202" y="7494879"/>
                  </a:lnTo>
                  <a:lnTo>
                    <a:pt x="8519922" y="7554315"/>
                  </a:lnTo>
                  <a:lnTo>
                    <a:pt x="8862784" y="7318121"/>
                  </a:lnTo>
                  <a:lnTo>
                    <a:pt x="8862784" y="7559992"/>
                  </a:lnTo>
                  <a:lnTo>
                    <a:pt x="8938971" y="7559992"/>
                  </a:lnTo>
                  <a:lnTo>
                    <a:pt x="8938971" y="7318121"/>
                  </a:lnTo>
                  <a:lnTo>
                    <a:pt x="8938971" y="7276973"/>
                  </a:lnTo>
                  <a:lnTo>
                    <a:pt x="8938971" y="6899072"/>
                  </a:lnTo>
                  <a:lnTo>
                    <a:pt x="9045638" y="6899072"/>
                  </a:lnTo>
                  <a:lnTo>
                    <a:pt x="9045638" y="6822884"/>
                  </a:lnTo>
                  <a:close/>
                </a:path>
                <a:path w="10692130" h="7560309">
                  <a:moveTo>
                    <a:pt x="9218955" y="401116"/>
                  </a:moveTo>
                  <a:lnTo>
                    <a:pt x="9214294" y="349986"/>
                  </a:lnTo>
                  <a:lnTo>
                    <a:pt x="9200350" y="302831"/>
                  </a:lnTo>
                  <a:lnTo>
                    <a:pt x="9177109" y="259664"/>
                  </a:lnTo>
                  <a:lnTo>
                    <a:pt x="9144571" y="220484"/>
                  </a:lnTo>
                  <a:lnTo>
                    <a:pt x="9105392" y="187947"/>
                  </a:lnTo>
                  <a:lnTo>
                    <a:pt x="9067152" y="167360"/>
                  </a:lnTo>
                  <a:lnTo>
                    <a:pt x="9062212" y="164693"/>
                  </a:lnTo>
                  <a:lnTo>
                    <a:pt x="9015070" y="150749"/>
                  </a:lnTo>
                  <a:lnTo>
                    <a:pt x="8963939" y="146100"/>
                  </a:lnTo>
                  <a:lnTo>
                    <a:pt x="8940025" y="146773"/>
                  </a:lnTo>
                  <a:lnTo>
                    <a:pt x="8910803" y="148755"/>
                  </a:lnTo>
                  <a:lnTo>
                    <a:pt x="8876271" y="152082"/>
                  </a:lnTo>
                  <a:lnTo>
                    <a:pt x="8796579" y="161378"/>
                  </a:lnTo>
                  <a:lnTo>
                    <a:pt x="8762035" y="164693"/>
                  </a:lnTo>
                  <a:lnTo>
                    <a:pt x="8732825" y="166687"/>
                  </a:lnTo>
                  <a:lnTo>
                    <a:pt x="8708911" y="167360"/>
                  </a:lnTo>
                  <a:lnTo>
                    <a:pt x="8691575" y="165823"/>
                  </a:lnTo>
                  <a:lnTo>
                    <a:pt x="8648344" y="142913"/>
                  </a:lnTo>
                  <a:lnTo>
                    <a:pt x="8625434" y="99682"/>
                  </a:lnTo>
                  <a:lnTo>
                    <a:pt x="8623910" y="82346"/>
                  </a:lnTo>
                  <a:lnTo>
                    <a:pt x="8627034" y="60896"/>
                  </a:lnTo>
                  <a:lnTo>
                    <a:pt x="8636394" y="41173"/>
                  </a:lnTo>
                  <a:lnTo>
                    <a:pt x="8652002" y="23177"/>
                  </a:lnTo>
                  <a:lnTo>
                    <a:pt x="8673846" y="6908"/>
                  </a:lnTo>
                  <a:lnTo>
                    <a:pt x="8687295" y="0"/>
                  </a:lnTo>
                  <a:lnTo>
                    <a:pt x="8538769" y="0"/>
                  </a:lnTo>
                  <a:lnTo>
                    <a:pt x="8537842" y="1333"/>
                  </a:lnTo>
                  <a:lnTo>
                    <a:pt x="8522703" y="40309"/>
                  </a:lnTo>
                  <a:lnTo>
                    <a:pt x="8517649" y="82346"/>
                  </a:lnTo>
                  <a:lnTo>
                    <a:pt x="8521167" y="120269"/>
                  </a:lnTo>
                  <a:lnTo>
                    <a:pt x="8549322" y="187744"/>
                  </a:lnTo>
                  <a:lnTo>
                    <a:pt x="8573960" y="217297"/>
                  </a:lnTo>
                  <a:lnTo>
                    <a:pt x="8603513" y="241935"/>
                  </a:lnTo>
                  <a:lnTo>
                    <a:pt x="8670988" y="270090"/>
                  </a:lnTo>
                  <a:lnTo>
                    <a:pt x="8708911" y="273608"/>
                  </a:lnTo>
                  <a:lnTo>
                    <a:pt x="8732825" y="272948"/>
                  </a:lnTo>
                  <a:lnTo>
                    <a:pt x="8762047" y="270954"/>
                  </a:lnTo>
                  <a:lnTo>
                    <a:pt x="8796579" y="267639"/>
                  </a:lnTo>
                  <a:lnTo>
                    <a:pt x="8876271" y="258343"/>
                  </a:lnTo>
                  <a:lnTo>
                    <a:pt x="8910803" y="255016"/>
                  </a:lnTo>
                  <a:lnTo>
                    <a:pt x="8940025" y="253022"/>
                  </a:lnTo>
                  <a:lnTo>
                    <a:pt x="8963939" y="252361"/>
                  </a:lnTo>
                  <a:lnTo>
                    <a:pt x="8993619" y="255092"/>
                  </a:lnTo>
                  <a:lnTo>
                    <a:pt x="9046210" y="276872"/>
                  </a:lnTo>
                  <a:lnTo>
                    <a:pt x="9088183" y="318833"/>
                  </a:lnTo>
                  <a:lnTo>
                    <a:pt x="9109964" y="371436"/>
                  </a:lnTo>
                  <a:lnTo>
                    <a:pt x="9112694" y="401116"/>
                  </a:lnTo>
                  <a:lnTo>
                    <a:pt x="9110167" y="424434"/>
                  </a:lnTo>
                  <a:lnTo>
                    <a:pt x="9089974" y="470649"/>
                  </a:lnTo>
                  <a:lnTo>
                    <a:pt x="9050401" y="515543"/>
                  </a:lnTo>
                  <a:lnTo>
                    <a:pt x="8996210" y="554329"/>
                  </a:lnTo>
                  <a:lnTo>
                    <a:pt x="8963939" y="571131"/>
                  </a:lnTo>
                  <a:lnTo>
                    <a:pt x="8930488" y="525576"/>
                  </a:lnTo>
                  <a:lnTo>
                    <a:pt x="8896439" y="484085"/>
                  </a:lnTo>
                  <a:lnTo>
                    <a:pt x="8868296" y="453707"/>
                  </a:lnTo>
                  <a:lnTo>
                    <a:pt x="8868296" y="603008"/>
                  </a:lnTo>
                  <a:lnTo>
                    <a:pt x="8858402" y="605066"/>
                  </a:lnTo>
                  <a:lnTo>
                    <a:pt x="8812314" y="611847"/>
                  </a:lnTo>
                  <a:lnTo>
                    <a:pt x="8772665" y="613638"/>
                  </a:lnTo>
                  <a:lnTo>
                    <a:pt x="8725649" y="611314"/>
                  </a:lnTo>
                  <a:lnTo>
                    <a:pt x="8682355" y="604342"/>
                  </a:lnTo>
                  <a:lnTo>
                    <a:pt x="8642769" y="592721"/>
                  </a:lnTo>
                  <a:lnTo>
                    <a:pt x="8606904" y="576440"/>
                  </a:lnTo>
                  <a:lnTo>
                    <a:pt x="8555901" y="535266"/>
                  </a:lnTo>
                  <a:lnTo>
                    <a:pt x="8538908" y="486130"/>
                  </a:lnTo>
                  <a:lnTo>
                    <a:pt x="8540432" y="473773"/>
                  </a:lnTo>
                  <a:lnTo>
                    <a:pt x="8563343" y="441502"/>
                  </a:lnTo>
                  <a:lnTo>
                    <a:pt x="8606574" y="423570"/>
                  </a:lnTo>
                  <a:lnTo>
                    <a:pt x="8623910" y="422376"/>
                  </a:lnTo>
                  <a:lnTo>
                    <a:pt x="8652129" y="425361"/>
                  </a:lnTo>
                  <a:lnTo>
                    <a:pt x="8712162" y="449275"/>
                  </a:lnTo>
                  <a:lnTo>
                    <a:pt x="8776056" y="496417"/>
                  </a:lnTo>
                  <a:lnTo>
                    <a:pt x="8807463" y="527304"/>
                  </a:lnTo>
                  <a:lnTo>
                    <a:pt x="8838209" y="562838"/>
                  </a:lnTo>
                  <a:lnTo>
                    <a:pt x="8868296" y="603008"/>
                  </a:lnTo>
                  <a:lnTo>
                    <a:pt x="8868296" y="453707"/>
                  </a:lnTo>
                  <a:lnTo>
                    <a:pt x="8861793" y="446684"/>
                  </a:lnTo>
                  <a:lnTo>
                    <a:pt x="8836088" y="422376"/>
                  </a:lnTo>
                  <a:lnTo>
                    <a:pt x="8826563" y="413359"/>
                  </a:lnTo>
                  <a:lnTo>
                    <a:pt x="8790737" y="384124"/>
                  </a:lnTo>
                  <a:lnTo>
                    <a:pt x="8746439" y="354368"/>
                  </a:lnTo>
                  <a:lnTo>
                    <a:pt x="8703869" y="333121"/>
                  </a:lnTo>
                  <a:lnTo>
                    <a:pt x="8663026" y="320370"/>
                  </a:lnTo>
                  <a:lnTo>
                    <a:pt x="8623910" y="316115"/>
                  </a:lnTo>
                  <a:lnTo>
                    <a:pt x="8585987" y="319239"/>
                  </a:lnTo>
                  <a:lnTo>
                    <a:pt x="8518512" y="344208"/>
                  </a:lnTo>
                  <a:lnTo>
                    <a:pt x="8464321" y="392290"/>
                  </a:lnTo>
                  <a:lnTo>
                    <a:pt x="8436165" y="452323"/>
                  </a:lnTo>
                  <a:lnTo>
                    <a:pt x="8432648" y="486130"/>
                  </a:lnTo>
                  <a:lnTo>
                    <a:pt x="8438883" y="533146"/>
                  </a:lnTo>
                  <a:lnTo>
                    <a:pt x="8457616" y="576453"/>
                  </a:lnTo>
                  <a:lnTo>
                    <a:pt x="8488832" y="616026"/>
                  </a:lnTo>
                  <a:lnTo>
                    <a:pt x="8532533" y="651891"/>
                  </a:lnTo>
                  <a:lnTo>
                    <a:pt x="8574100" y="676376"/>
                  </a:lnTo>
                  <a:lnTo>
                    <a:pt x="8618893" y="695413"/>
                  </a:lnTo>
                  <a:lnTo>
                    <a:pt x="8666924" y="709015"/>
                  </a:lnTo>
                  <a:lnTo>
                    <a:pt x="8718182" y="717169"/>
                  </a:lnTo>
                  <a:lnTo>
                    <a:pt x="8772665" y="719899"/>
                  </a:lnTo>
                  <a:lnTo>
                    <a:pt x="8797442" y="719099"/>
                  </a:lnTo>
                  <a:lnTo>
                    <a:pt x="8822868" y="716711"/>
                  </a:lnTo>
                  <a:lnTo>
                    <a:pt x="8848979" y="712724"/>
                  </a:lnTo>
                  <a:lnTo>
                    <a:pt x="8900249" y="701827"/>
                  </a:lnTo>
                  <a:lnTo>
                    <a:pt x="8919566" y="698639"/>
                  </a:lnTo>
                  <a:lnTo>
                    <a:pt x="8933713" y="697585"/>
                  </a:lnTo>
                  <a:lnTo>
                    <a:pt x="8942680" y="698639"/>
                  </a:lnTo>
                  <a:lnTo>
                    <a:pt x="8971902" y="733247"/>
                  </a:lnTo>
                  <a:lnTo>
                    <a:pt x="9000058" y="764794"/>
                  </a:lnTo>
                  <a:lnTo>
                    <a:pt x="9027160" y="793280"/>
                  </a:lnTo>
                  <a:lnTo>
                    <a:pt x="9078023" y="841095"/>
                  </a:lnTo>
                  <a:lnTo>
                    <a:pt x="9123718" y="876693"/>
                  </a:lnTo>
                  <a:lnTo>
                    <a:pt x="9144571" y="889901"/>
                  </a:lnTo>
                  <a:lnTo>
                    <a:pt x="9218955" y="815530"/>
                  </a:lnTo>
                  <a:lnTo>
                    <a:pt x="9196565" y="801839"/>
                  </a:lnTo>
                  <a:lnTo>
                    <a:pt x="9174048" y="786307"/>
                  </a:lnTo>
                  <a:lnTo>
                    <a:pt x="9128633" y="749642"/>
                  </a:lnTo>
                  <a:lnTo>
                    <a:pt x="9083205" y="706081"/>
                  </a:lnTo>
                  <a:lnTo>
                    <a:pt x="9038311" y="656132"/>
                  </a:lnTo>
                  <a:lnTo>
                    <a:pt x="9077630" y="635088"/>
                  </a:lnTo>
                  <a:lnTo>
                    <a:pt x="9107830" y="613638"/>
                  </a:lnTo>
                  <a:lnTo>
                    <a:pt x="9112694" y="610184"/>
                  </a:lnTo>
                  <a:lnTo>
                    <a:pt x="9143505" y="581431"/>
                  </a:lnTo>
                  <a:lnTo>
                    <a:pt x="9151887" y="571131"/>
                  </a:lnTo>
                  <a:lnTo>
                    <a:pt x="9170073" y="548817"/>
                  </a:lnTo>
                  <a:lnTo>
                    <a:pt x="9191460" y="513689"/>
                  </a:lnTo>
                  <a:lnTo>
                    <a:pt x="9206725" y="477354"/>
                  </a:lnTo>
                  <a:lnTo>
                    <a:pt x="9215895" y="439839"/>
                  </a:lnTo>
                  <a:lnTo>
                    <a:pt x="9218955" y="401116"/>
                  </a:lnTo>
                  <a:close/>
                </a:path>
                <a:path w="10692130" h="7560309">
                  <a:moveTo>
                    <a:pt x="9315945" y="0"/>
                  </a:moveTo>
                  <a:lnTo>
                    <a:pt x="8967521" y="0"/>
                  </a:lnTo>
                  <a:lnTo>
                    <a:pt x="9003119" y="6642"/>
                  </a:lnTo>
                  <a:lnTo>
                    <a:pt x="9046286" y="13284"/>
                  </a:lnTo>
                  <a:lnTo>
                    <a:pt x="9082811" y="17272"/>
                  </a:lnTo>
                  <a:lnTo>
                    <a:pt x="9112694" y="18592"/>
                  </a:lnTo>
                  <a:lnTo>
                    <a:pt x="9157056" y="17932"/>
                  </a:lnTo>
                  <a:lnTo>
                    <a:pt x="9198762" y="15938"/>
                  </a:lnTo>
                  <a:lnTo>
                    <a:pt x="9237815" y="12623"/>
                  </a:lnTo>
                  <a:lnTo>
                    <a:pt x="9307678" y="1993"/>
                  </a:lnTo>
                  <a:lnTo>
                    <a:pt x="9315945" y="0"/>
                  </a:lnTo>
                  <a:close/>
                </a:path>
                <a:path w="10692130" h="7560309">
                  <a:moveTo>
                    <a:pt x="9495218" y="0"/>
                  </a:moveTo>
                  <a:lnTo>
                    <a:pt x="9388958" y="0"/>
                  </a:lnTo>
                  <a:lnTo>
                    <a:pt x="9388958" y="719899"/>
                  </a:lnTo>
                  <a:lnTo>
                    <a:pt x="9495218" y="719899"/>
                  </a:lnTo>
                  <a:lnTo>
                    <a:pt x="9495218" y="0"/>
                  </a:lnTo>
                  <a:close/>
                </a:path>
                <a:path w="10692130" h="7560309">
                  <a:moveTo>
                    <a:pt x="9620758" y="5970168"/>
                  </a:moveTo>
                  <a:lnTo>
                    <a:pt x="9617558" y="5919876"/>
                  </a:lnTo>
                  <a:lnTo>
                    <a:pt x="9607956" y="5872645"/>
                  </a:lnTo>
                  <a:lnTo>
                    <a:pt x="9593605" y="5833021"/>
                  </a:lnTo>
                  <a:lnTo>
                    <a:pt x="9591954" y="5828449"/>
                  </a:lnTo>
                  <a:lnTo>
                    <a:pt x="9569552" y="5787314"/>
                  </a:lnTo>
                  <a:lnTo>
                    <a:pt x="9540761" y="5749214"/>
                  </a:lnTo>
                  <a:lnTo>
                    <a:pt x="9525305" y="5733974"/>
                  </a:lnTo>
                  <a:lnTo>
                    <a:pt x="9507385" y="5716295"/>
                  </a:lnTo>
                  <a:lnTo>
                    <a:pt x="9471266" y="5690705"/>
                  </a:lnTo>
                  <a:lnTo>
                    <a:pt x="9468371" y="5689346"/>
                  </a:lnTo>
                  <a:lnTo>
                    <a:pt x="9468371" y="5779681"/>
                  </a:lnTo>
                  <a:lnTo>
                    <a:pt x="9452661" y="5796927"/>
                  </a:lnTo>
                  <a:lnTo>
                    <a:pt x="9418371" y="5825121"/>
                  </a:lnTo>
                  <a:lnTo>
                    <a:pt x="9380753" y="5844743"/>
                  </a:lnTo>
                  <a:lnTo>
                    <a:pt x="9342666" y="5854636"/>
                  </a:lnTo>
                  <a:lnTo>
                    <a:pt x="9323616" y="5855881"/>
                  </a:lnTo>
                  <a:lnTo>
                    <a:pt x="9300845" y="5854878"/>
                  </a:lnTo>
                  <a:lnTo>
                    <a:pt x="9260472" y="5846877"/>
                  </a:lnTo>
                  <a:lnTo>
                    <a:pt x="9217711" y="5822543"/>
                  </a:lnTo>
                  <a:lnTo>
                    <a:pt x="9209329" y="5802541"/>
                  </a:lnTo>
                  <a:lnTo>
                    <a:pt x="9211856" y="5788647"/>
                  </a:lnTo>
                  <a:lnTo>
                    <a:pt x="9249702" y="5753786"/>
                  </a:lnTo>
                  <a:lnTo>
                    <a:pt x="9294089" y="5738927"/>
                  </a:lnTo>
                  <a:lnTo>
                    <a:pt x="9346463" y="5733974"/>
                  </a:lnTo>
                  <a:lnTo>
                    <a:pt x="9364472" y="5734736"/>
                  </a:lnTo>
                  <a:lnTo>
                    <a:pt x="9415043" y="5746166"/>
                  </a:lnTo>
                  <a:lnTo>
                    <a:pt x="9457042" y="5769597"/>
                  </a:lnTo>
                  <a:lnTo>
                    <a:pt x="9468371" y="5779681"/>
                  </a:lnTo>
                  <a:lnTo>
                    <a:pt x="9468371" y="5689346"/>
                  </a:lnTo>
                  <a:lnTo>
                    <a:pt x="9432417" y="5672417"/>
                  </a:lnTo>
                  <a:lnTo>
                    <a:pt x="9390812" y="5661444"/>
                  </a:lnTo>
                  <a:lnTo>
                    <a:pt x="9346463" y="5657786"/>
                  </a:lnTo>
                  <a:lnTo>
                    <a:pt x="9303893" y="5660453"/>
                  </a:lnTo>
                  <a:lnTo>
                    <a:pt x="9264561" y="5668454"/>
                  </a:lnTo>
                  <a:lnTo>
                    <a:pt x="9228468" y="5681789"/>
                  </a:lnTo>
                  <a:lnTo>
                    <a:pt x="9168282" y="5722836"/>
                  </a:lnTo>
                  <a:lnTo>
                    <a:pt x="9137040" y="5773877"/>
                  </a:lnTo>
                  <a:lnTo>
                    <a:pt x="9133141" y="5802541"/>
                  </a:lnTo>
                  <a:lnTo>
                    <a:pt x="9136609" y="5828258"/>
                  </a:lnTo>
                  <a:lnTo>
                    <a:pt x="9164422" y="5873978"/>
                  </a:lnTo>
                  <a:lnTo>
                    <a:pt x="9218041" y="5910643"/>
                  </a:lnTo>
                  <a:lnTo>
                    <a:pt x="9285465" y="5929693"/>
                  </a:lnTo>
                  <a:lnTo>
                    <a:pt x="9323616" y="5932068"/>
                  </a:lnTo>
                  <a:lnTo>
                    <a:pt x="9348749" y="5930455"/>
                  </a:lnTo>
                  <a:lnTo>
                    <a:pt x="9399041" y="5917501"/>
                  </a:lnTo>
                  <a:lnTo>
                    <a:pt x="9448660" y="5891885"/>
                  </a:lnTo>
                  <a:lnTo>
                    <a:pt x="9492971" y="5855881"/>
                  </a:lnTo>
                  <a:lnTo>
                    <a:pt x="9514091" y="5833021"/>
                  </a:lnTo>
                  <a:lnTo>
                    <a:pt x="9521228" y="5847169"/>
                  </a:lnTo>
                  <a:lnTo>
                    <a:pt x="9536951" y="5894730"/>
                  </a:lnTo>
                  <a:lnTo>
                    <a:pt x="9544088" y="5950026"/>
                  </a:lnTo>
                  <a:lnTo>
                    <a:pt x="9544571" y="5970168"/>
                  </a:lnTo>
                  <a:lnTo>
                    <a:pt x="9540659" y="6011265"/>
                  </a:lnTo>
                  <a:lnTo>
                    <a:pt x="9528950" y="6049213"/>
                  </a:lnTo>
                  <a:lnTo>
                    <a:pt x="9509417" y="6084024"/>
                  </a:lnTo>
                  <a:lnTo>
                    <a:pt x="9482087" y="6115685"/>
                  </a:lnTo>
                  <a:lnTo>
                    <a:pt x="9449232" y="6142025"/>
                  </a:lnTo>
                  <a:lnTo>
                    <a:pt x="9413138" y="6160833"/>
                  </a:lnTo>
                  <a:lnTo>
                    <a:pt x="9373806" y="6172124"/>
                  </a:lnTo>
                  <a:lnTo>
                    <a:pt x="9331236" y="6175883"/>
                  </a:lnTo>
                  <a:lnTo>
                    <a:pt x="9304757" y="6175260"/>
                  </a:lnTo>
                  <a:lnTo>
                    <a:pt x="9257513" y="6170307"/>
                  </a:lnTo>
                  <a:lnTo>
                    <a:pt x="9218282" y="6160503"/>
                  </a:lnTo>
                  <a:lnTo>
                    <a:pt x="9178849" y="6137783"/>
                  </a:lnTo>
                  <a:lnTo>
                    <a:pt x="9133141" y="6201791"/>
                  </a:lnTo>
                  <a:lnTo>
                    <a:pt x="9175039" y="6229210"/>
                  </a:lnTo>
                  <a:lnTo>
                    <a:pt x="9221470" y="6246647"/>
                  </a:lnTo>
                  <a:lnTo>
                    <a:pt x="9239796" y="6252070"/>
                  </a:lnTo>
                  <a:lnTo>
                    <a:pt x="9257462" y="6294780"/>
                  </a:lnTo>
                  <a:lnTo>
                    <a:pt x="9278468" y="6333020"/>
                  </a:lnTo>
                  <a:lnTo>
                    <a:pt x="9302801" y="6366789"/>
                  </a:lnTo>
                  <a:lnTo>
                    <a:pt x="9330474" y="6396075"/>
                  </a:lnTo>
                  <a:lnTo>
                    <a:pt x="9390469" y="6436639"/>
                  </a:lnTo>
                  <a:lnTo>
                    <a:pt x="9453143" y="6450165"/>
                  </a:lnTo>
                  <a:lnTo>
                    <a:pt x="9474276" y="6449314"/>
                  </a:lnTo>
                  <a:lnTo>
                    <a:pt x="9515424" y="6442456"/>
                  </a:lnTo>
                  <a:lnTo>
                    <a:pt x="9554654" y="6428829"/>
                  </a:lnTo>
                  <a:lnTo>
                    <a:pt x="9589706" y="6409029"/>
                  </a:lnTo>
                  <a:lnTo>
                    <a:pt x="9605518" y="6396837"/>
                  </a:lnTo>
                  <a:lnTo>
                    <a:pt x="9588373" y="6373977"/>
                  </a:lnTo>
                  <a:lnTo>
                    <a:pt x="9559811" y="6335877"/>
                  </a:lnTo>
                  <a:lnTo>
                    <a:pt x="9523946" y="6358598"/>
                  </a:lnTo>
                  <a:lnTo>
                    <a:pt x="9481896" y="6371501"/>
                  </a:lnTo>
                  <a:lnTo>
                    <a:pt x="9453143" y="6373977"/>
                  </a:lnTo>
                  <a:lnTo>
                    <a:pt x="9435706" y="6371882"/>
                  </a:lnTo>
                  <a:lnTo>
                    <a:pt x="9401416" y="6355118"/>
                  </a:lnTo>
                  <a:lnTo>
                    <a:pt x="9368663" y="6322365"/>
                  </a:lnTo>
                  <a:lnTo>
                    <a:pt x="9341993" y="6278169"/>
                  </a:lnTo>
                  <a:lnTo>
                    <a:pt x="9331236" y="6252070"/>
                  </a:lnTo>
                  <a:lnTo>
                    <a:pt x="9377947" y="6248781"/>
                  </a:lnTo>
                  <a:lnTo>
                    <a:pt x="9421800" y="6238900"/>
                  </a:lnTo>
                  <a:lnTo>
                    <a:pt x="9462795" y="6222454"/>
                  </a:lnTo>
                  <a:lnTo>
                    <a:pt x="9500921" y="6199403"/>
                  </a:lnTo>
                  <a:lnTo>
                    <a:pt x="9528924" y="6175883"/>
                  </a:lnTo>
                  <a:lnTo>
                    <a:pt x="9536189" y="6169787"/>
                  </a:lnTo>
                  <a:lnTo>
                    <a:pt x="9566631" y="6135471"/>
                  </a:lnTo>
                  <a:lnTo>
                    <a:pt x="9590303" y="6098349"/>
                  </a:lnTo>
                  <a:lnTo>
                    <a:pt x="9607220" y="6058420"/>
                  </a:lnTo>
                  <a:lnTo>
                    <a:pt x="9617367" y="6015698"/>
                  </a:lnTo>
                  <a:lnTo>
                    <a:pt x="9620758" y="5970168"/>
                  </a:lnTo>
                  <a:close/>
                </a:path>
                <a:path w="10692130" h="7560309">
                  <a:moveTo>
                    <a:pt x="9683229" y="5688266"/>
                  </a:moveTo>
                  <a:lnTo>
                    <a:pt x="9635998" y="5688266"/>
                  </a:lnTo>
                  <a:lnTo>
                    <a:pt x="9635998" y="5764454"/>
                  </a:lnTo>
                  <a:lnTo>
                    <a:pt x="9683229" y="5764454"/>
                  </a:lnTo>
                  <a:lnTo>
                    <a:pt x="9683229" y="5688266"/>
                  </a:lnTo>
                  <a:close/>
                </a:path>
                <a:path w="10692130" h="7560309">
                  <a:moveTo>
                    <a:pt x="9865627" y="1295082"/>
                  </a:moveTo>
                  <a:lnTo>
                    <a:pt x="9698533" y="1295082"/>
                  </a:lnTo>
                  <a:lnTo>
                    <a:pt x="9698533" y="1128712"/>
                  </a:lnTo>
                  <a:lnTo>
                    <a:pt x="9642843" y="1128712"/>
                  </a:lnTo>
                  <a:lnTo>
                    <a:pt x="9642843" y="1295082"/>
                  </a:lnTo>
                  <a:lnTo>
                    <a:pt x="9475749" y="1295082"/>
                  </a:lnTo>
                  <a:lnTo>
                    <a:pt x="9475749" y="1350962"/>
                  </a:lnTo>
                  <a:lnTo>
                    <a:pt x="9642843" y="1350962"/>
                  </a:lnTo>
                  <a:lnTo>
                    <a:pt x="9642843" y="1518602"/>
                  </a:lnTo>
                  <a:lnTo>
                    <a:pt x="9698533" y="1518602"/>
                  </a:lnTo>
                  <a:lnTo>
                    <a:pt x="9698533" y="1350962"/>
                  </a:lnTo>
                  <a:lnTo>
                    <a:pt x="9865627" y="1350962"/>
                  </a:lnTo>
                  <a:lnTo>
                    <a:pt x="9865627" y="1295082"/>
                  </a:lnTo>
                  <a:close/>
                </a:path>
                <a:path w="10692130" h="7560309">
                  <a:moveTo>
                    <a:pt x="10437076" y="1072832"/>
                  </a:moveTo>
                  <a:lnTo>
                    <a:pt x="9921316" y="1072832"/>
                  </a:lnTo>
                  <a:lnTo>
                    <a:pt x="9921316" y="1128534"/>
                  </a:lnTo>
                  <a:lnTo>
                    <a:pt x="10437076" y="1128534"/>
                  </a:lnTo>
                  <a:lnTo>
                    <a:pt x="10437076" y="1072832"/>
                  </a:lnTo>
                  <a:close/>
                </a:path>
                <a:path w="10692130" h="7560309">
                  <a:moveTo>
                    <a:pt x="10448214" y="1251064"/>
                  </a:moveTo>
                  <a:lnTo>
                    <a:pt x="10147452" y="1251064"/>
                  </a:lnTo>
                  <a:lnTo>
                    <a:pt x="10147452" y="1306753"/>
                  </a:lnTo>
                  <a:lnTo>
                    <a:pt x="10203142" y="1306753"/>
                  </a:lnTo>
                  <a:lnTo>
                    <a:pt x="10222217" y="1313865"/>
                  </a:lnTo>
                  <a:lnTo>
                    <a:pt x="10267759" y="1346860"/>
                  </a:lnTo>
                  <a:lnTo>
                    <a:pt x="10290734" y="1391145"/>
                  </a:lnTo>
                  <a:lnTo>
                    <a:pt x="10292258" y="1407020"/>
                  </a:lnTo>
                  <a:lnTo>
                    <a:pt x="10290619" y="1424736"/>
                  </a:lnTo>
                  <a:lnTo>
                    <a:pt x="10266083" y="1469948"/>
                  </a:lnTo>
                  <a:lnTo>
                    <a:pt x="10220858" y="1494497"/>
                  </a:lnTo>
                  <a:lnTo>
                    <a:pt x="10203142" y="1496123"/>
                  </a:lnTo>
                  <a:lnTo>
                    <a:pt x="10167810" y="1492300"/>
                  </a:lnTo>
                  <a:lnTo>
                    <a:pt x="10102367" y="1461668"/>
                  </a:lnTo>
                  <a:lnTo>
                    <a:pt x="10072256" y="1434858"/>
                  </a:lnTo>
                  <a:lnTo>
                    <a:pt x="10045624" y="1402143"/>
                  </a:lnTo>
                  <a:lnTo>
                    <a:pt x="10024224" y="1365237"/>
                  </a:lnTo>
                  <a:lnTo>
                    <a:pt x="10008032" y="1324165"/>
                  </a:lnTo>
                  <a:lnTo>
                    <a:pt x="9997072" y="1278902"/>
                  </a:lnTo>
                  <a:lnTo>
                    <a:pt x="9946945" y="1295615"/>
                  </a:lnTo>
                  <a:lnTo>
                    <a:pt x="9960242" y="1348879"/>
                  </a:lnTo>
                  <a:lnTo>
                    <a:pt x="9980079" y="1397266"/>
                  </a:lnTo>
                  <a:lnTo>
                    <a:pt x="10006470" y="1440776"/>
                  </a:lnTo>
                  <a:lnTo>
                    <a:pt x="10039401" y="1479423"/>
                  </a:lnTo>
                  <a:lnTo>
                    <a:pt x="10076777" y="1511096"/>
                  </a:lnTo>
                  <a:lnTo>
                    <a:pt x="10116541" y="1533728"/>
                  </a:lnTo>
                  <a:lnTo>
                    <a:pt x="10158654" y="1547304"/>
                  </a:lnTo>
                  <a:lnTo>
                    <a:pt x="10203142" y="1551825"/>
                  </a:lnTo>
                  <a:lnTo>
                    <a:pt x="10232111" y="1549184"/>
                  </a:lnTo>
                  <a:lnTo>
                    <a:pt x="10258844" y="1541246"/>
                  </a:lnTo>
                  <a:lnTo>
                    <a:pt x="10283342" y="1528013"/>
                  </a:lnTo>
                  <a:lnTo>
                    <a:pt x="10305631" y="1509496"/>
                  </a:lnTo>
                  <a:lnTo>
                    <a:pt x="10316743" y="1496123"/>
                  </a:lnTo>
                  <a:lnTo>
                    <a:pt x="10324147" y="1487220"/>
                  </a:lnTo>
                  <a:lnTo>
                    <a:pt x="10337368" y="1462709"/>
                  </a:lnTo>
                  <a:lnTo>
                    <a:pt x="10345306" y="1435976"/>
                  </a:lnTo>
                  <a:lnTo>
                    <a:pt x="10347960" y="1407020"/>
                  </a:lnTo>
                  <a:lnTo>
                    <a:pt x="10347122" y="1392186"/>
                  </a:lnTo>
                  <a:lnTo>
                    <a:pt x="10334587" y="1350200"/>
                  </a:lnTo>
                  <a:lnTo>
                    <a:pt x="10308895" y="1315745"/>
                  </a:lnTo>
                  <a:lnTo>
                    <a:pt x="10297833" y="1306753"/>
                  </a:lnTo>
                  <a:lnTo>
                    <a:pt x="10448214" y="1306753"/>
                  </a:lnTo>
                  <a:lnTo>
                    <a:pt x="10448214" y="1251064"/>
                  </a:lnTo>
                  <a:close/>
                </a:path>
                <a:path w="10692130" h="7560309">
                  <a:moveTo>
                    <a:pt x="10691990" y="7522235"/>
                  </a:moveTo>
                  <a:lnTo>
                    <a:pt x="10644124" y="7512685"/>
                  </a:lnTo>
                  <a:lnTo>
                    <a:pt x="10599064" y="7505420"/>
                  </a:lnTo>
                  <a:lnTo>
                    <a:pt x="10559936" y="7501064"/>
                  </a:lnTo>
                  <a:lnTo>
                    <a:pt x="10526738" y="7499604"/>
                  </a:lnTo>
                  <a:lnTo>
                    <a:pt x="10475697" y="7501991"/>
                  </a:lnTo>
                  <a:lnTo>
                    <a:pt x="10427246" y="7509129"/>
                  </a:lnTo>
                  <a:lnTo>
                    <a:pt x="10381374" y="7521041"/>
                  </a:lnTo>
                  <a:lnTo>
                    <a:pt x="10338092" y="7537717"/>
                  </a:lnTo>
                  <a:lnTo>
                    <a:pt x="10297389" y="7559167"/>
                  </a:lnTo>
                  <a:lnTo>
                    <a:pt x="10296169" y="7559992"/>
                  </a:lnTo>
                  <a:lnTo>
                    <a:pt x="10691990" y="7559992"/>
                  </a:lnTo>
                  <a:lnTo>
                    <a:pt x="10691990" y="7522235"/>
                  </a:lnTo>
                  <a:close/>
                </a:path>
                <a:path w="10692130" h="7560309">
                  <a:moveTo>
                    <a:pt x="10691990" y="7208888"/>
                  </a:moveTo>
                  <a:lnTo>
                    <a:pt x="9948215" y="7208888"/>
                  </a:lnTo>
                  <a:lnTo>
                    <a:pt x="9948215" y="7354252"/>
                  </a:lnTo>
                  <a:lnTo>
                    <a:pt x="10691990" y="7354252"/>
                  </a:lnTo>
                  <a:lnTo>
                    <a:pt x="10691990" y="7208888"/>
                  </a:lnTo>
                  <a:close/>
                </a:path>
                <a:path w="10692130" h="7560309">
                  <a:moveTo>
                    <a:pt x="10691990" y="6082703"/>
                  </a:moveTo>
                  <a:lnTo>
                    <a:pt x="10678287" y="6088456"/>
                  </a:lnTo>
                  <a:lnTo>
                    <a:pt x="10641711" y="6096876"/>
                  </a:lnTo>
                  <a:lnTo>
                    <a:pt x="10602087" y="6099695"/>
                  </a:lnTo>
                  <a:lnTo>
                    <a:pt x="10591140" y="6099073"/>
                  </a:lnTo>
                  <a:lnTo>
                    <a:pt x="10541902" y="6084316"/>
                  </a:lnTo>
                  <a:lnTo>
                    <a:pt x="10503040" y="6061595"/>
                  </a:lnTo>
                  <a:lnTo>
                    <a:pt x="10480180" y="6131687"/>
                  </a:lnTo>
                  <a:lnTo>
                    <a:pt x="10513047" y="6151118"/>
                  </a:lnTo>
                  <a:lnTo>
                    <a:pt x="10559517" y="6167209"/>
                  </a:lnTo>
                  <a:lnTo>
                    <a:pt x="10571620" y="6169787"/>
                  </a:lnTo>
                  <a:lnTo>
                    <a:pt x="10585285" y="6228067"/>
                  </a:lnTo>
                  <a:lnTo>
                    <a:pt x="10604945" y="6281026"/>
                  </a:lnTo>
                  <a:lnTo>
                    <a:pt x="10630611" y="6328638"/>
                  </a:lnTo>
                  <a:lnTo>
                    <a:pt x="10662285" y="6370929"/>
                  </a:lnTo>
                  <a:lnTo>
                    <a:pt x="10691990" y="6399885"/>
                  </a:lnTo>
                  <a:lnTo>
                    <a:pt x="10691990" y="6289218"/>
                  </a:lnTo>
                  <a:lnTo>
                    <a:pt x="10689095" y="6285115"/>
                  </a:lnTo>
                  <a:lnTo>
                    <a:pt x="10671239" y="6250165"/>
                  </a:lnTo>
                  <a:lnTo>
                    <a:pt x="10657472" y="6211214"/>
                  </a:lnTo>
                  <a:lnTo>
                    <a:pt x="10647807" y="6168263"/>
                  </a:lnTo>
                  <a:lnTo>
                    <a:pt x="10691990" y="6162522"/>
                  </a:lnTo>
                  <a:lnTo>
                    <a:pt x="10691990" y="6099695"/>
                  </a:lnTo>
                  <a:lnTo>
                    <a:pt x="10691990" y="6082703"/>
                  </a:lnTo>
                  <a:close/>
                </a:path>
                <a:path w="10692130" h="7560309">
                  <a:moveTo>
                    <a:pt x="10691990" y="5688266"/>
                  </a:moveTo>
                  <a:lnTo>
                    <a:pt x="10452760" y="5688266"/>
                  </a:lnTo>
                  <a:lnTo>
                    <a:pt x="10452760" y="5764454"/>
                  </a:lnTo>
                  <a:lnTo>
                    <a:pt x="10632567" y="5764454"/>
                  </a:lnTo>
                  <a:lnTo>
                    <a:pt x="10668762" y="5779592"/>
                  </a:lnTo>
                  <a:lnTo>
                    <a:pt x="10691990" y="5792508"/>
                  </a:lnTo>
                  <a:lnTo>
                    <a:pt x="10691990" y="5688266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800" y="1296658"/>
              <a:ext cx="10346396" cy="46859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1303" y="1306372"/>
              <a:ext cx="393560" cy="3425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55467" y="1425027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41" y="62966"/>
                  </a:lnTo>
                  <a:lnTo>
                    <a:pt x="64469" y="55252"/>
                  </a:lnTo>
                  <a:lnTo>
                    <a:pt x="69876" y="55854"/>
                  </a:lnTo>
                  <a:lnTo>
                    <a:pt x="102314" y="76485"/>
                  </a:lnTo>
                  <a:lnTo>
                    <a:pt x="116531" y="92091"/>
                  </a:lnTo>
                  <a:lnTo>
                    <a:pt x="116531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3" y="0"/>
                  </a:lnTo>
                  <a:lnTo>
                    <a:pt x="253883" y="32741"/>
                  </a:lnTo>
                  <a:lnTo>
                    <a:pt x="152567" y="32741"/>
                  </a:lnTo>
                  <a:lnTo>
                    <a:pt x="152567" y="81856"/>
                  </a:lnTo>
                  <a:lnTo>
                    <a:pt x="182467" y="71625"/>
                  </a:lnTo>
                  <a:lnTo>
                    <a:pt x="188607" y="71625"/>
                  </a:lnTo>
                  <a:lnTo>
                    <a:pt x="221842" y="92909"/>
                  </a:lnTo>
                  <a:lnTo>
                    <a:pt x="238661" y="135064"/>
                  </a:lnTo>
                  <a:lnTo>
                    <a:pt x="238336" y="142853"/>
                  </a:lnTo>
                  <a:lnTo>
                    <a:pt x="227151" y="181774"/>
                  </a:lnTo>
                  <a:lnTo>
                    <a:pt x="218641" y="196456"/>
                  </a:lnTo>
                  <a:lnTo>
                    <a:pt x="186609" y="173948"/>
                  </a:lnTo>
                  <a:lnTo>
                    <a:pt x="192402" y="163472"/>
                  </a:lnTo>
                  <a:lnTo>
                    <a:pt x="197371" y="154148"/>
                  </a:lnTo>
                  <a:lnTo>
                    <a:pt x="201513" y="145975"/>
                  </a:lnTo>
                  <a:lnTo>
                    <a:pt x="204830" y="138953"/>
                  </a:lnTo>
                  <a:lnTo>
                    <a:pt x="208697" y="130359"/>
                  </a:lnTo>
                  <a:lnTo>
                    <a:pt x="210631" y="123606"/>
                  </a:lnTo>
                  <a:lnTo>
                    <a:pt x="210631" y="118691"/>
                  </a:lnTo>
                  <a:lnTo>
                    <a:pt x="210631" y="114054"/>
                  </a:lnTo>
                  <a:lnTo>
                    <a:pt x="209232" y="110167"/>
                  </a:lnTo>
                  <a:lnTo>
                    <a:pt x="206425" y="107027"/>
                  </a:lnTo>
                  <a:lnTo>
                    <a:pt x="203622" y="103892"/>
                  </a:lnTo>
                  <a:lnTo>
                    <a:pt x="200353" y="102322"/>
                  </a:lnTo>
                  <a:lnTo>
                    <a:pt x="196616" y="102322"/>
                  </a:lnTo>
                  <a:lnTo>
                    <a:pt x="189141" y="102322"/>
                  </a:lnTo>
                  <a:lnTo>
                    <a:pt x="152567" y="126878"/>
                  </a:lnTo>
                  <a:lnTo>
                    <a:pt x="152567" y="204642"/>
                  </a:lnTo>
                  <a:lnTo>
                    <a:pt x="116531" y="182130"/>
                  </a:lnTo>
                  <a:lnTo>
                    <a:pt x="116531" y="147344"/>
                  </a:lnTo>
                  <a:lnTo>
                    <a:pt x="110773" y="151974"/>
                  </a:lnTo>
                  <a:lnTo>
                    <a:pt x="105116" y="156041"/>
                  </a:lnTo>
                  <a:lnTo>
                    <a:pt x="99559" y="159545"/>
                  </a:lnTo>
                  <a:lnTo>
                    <a:pt x="94102" y="162486"/>
                  </a:lnTo>
                  <a:lnTo>
                    <a:pt x="86895" y="166035"/>
                  </a:lnTo>
                  <a:lnTo>
                    <a:pt x="80356" y="167806"/>
                  </a:lnTo>
                  <a:lnTo>
                    <a:pt x="74483" y="167806"/>
                  </a:lnTo>
                  <a:lnTo>
                    <a:pt x="33239" y="145911"/>
                  </a:lnTo>
                  <a:lnTo>
                    <a:pt x="13714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2578" y="1493685"/>
              <a:ext cx="110757" cy="877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36466" y="1339077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70" h="290830">
                  <a:moveTo>
                    <a:pt x="63671" y="118691"/>
                  </a:moveTo>
                  <a:lnTo>
                    <a:pt x="63671" y="85949"/>
                  </a:lnTo>
                  <a:lnTo>
                    <a:pt x="95306" y="85949"/>
                  </a:lnTo>
                  <a:lnTo>
                    <a:pt x="92805" y="74412"/>
                  </a:lnTo>
                  <a:lnTo>
                    <a:pt x="73157" y="39445"/>
                  </a:lnTo>
                  <a:lnTo>
                    <a:pt x="53258" y="30697"/>
                  </a:lnTo>
                  <a:lnTo>
                    <a:pt x="45521" y="30697"/>
                  </a:lnTo>
                  <a:lnTo>
                    <a:pt x="38976" y="33699"/>
                  </a:lnTo>
                  <a:lnTo>
                    <a:pt x="33639" y="39700"/>
                  </a:lnTo>
                  <a:lnTo>
                    <a:pt x="28296" y="45706"/>
                  </a:lnTo>
                  <a:lnTo>
                    <a:pt x="25633" y="52934"/>
                  </a:lnTo>
                  <a:lnTo>
                    <a:pt x="25633" y="61394"/>
                  </a:lnTo>
                  <a:lnTo>
                    <a:pt x="25633" y="64123"/>
                  </a:lnTo>
                  <a:lnTo>
                    <a:pt x="25965" y="66851"/>
                  </a:lnTo>
                  <a:lnTo>
                    <a:pt x="26634" y="69580"/>
                  </a:lnTo>
                  <a:lnTo>
                    <a:pt x="27296" y="72309"/>
                  </a:lnTo>
                  <a:lnTo>
                    <a:pt x="28166" y="75037"/>
                  </a:lnTo>
                  <a:lnTo>
                    <a:pt x="29237" y="77763"/>
                  </a:lnTo>
                  <a:lnTo>
                    <a:pt x="9209" y="77763"/>
                  </a:lnTo>
                  <a:lnTo>
                    <a:pt x="6276" y="73399"/>
                  </a:lnTo>
                  <a:lnTo>
                    <a:pt x="4004" y="68421"/>
                  </a:lnTo>
                  <a:lnTo>
                    <a:pt x="2405" y="62826"/>
                  </a:lnTo>
                  <a:lnTo>
                    <a:pt x="802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6" y="7366"/>
                  </a:lnTo>
                  <a:lnTo>
                    <a:pt x="41244" y="0"/>
                  </a:lnTo>
                  <a:lnTo>
                    <a:pt x="53384" y="1522"/>
                  </a:lnTo>
                  <a:lnTo>
                    <a:pt x="86494" y="24353"/>
                  </a:lnTo>
                  <a:lnTo>
                    <a:pt x="109248" y="68134"/>
                  </a:lnTo>
                  <a:lnTo>
                    <a:pt x="113329" y="85949"/>
                  </a:lnTo>
                  <a:lnTo>
                    <a:pt x="153371" y="85949"/>
                  </a:lnTo>
                  <a:lnTo>
                    <a:pt x="153371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7" y="266035"/>
                  </a:lnTo>
                  <a:lnTo>
                    <a:pt x="89297" y="118691"/>
                  </a:lnTo>
                  <a:lnTo>
                    <a:pt x="63671" y="118691"/>
                  </a:lnTo>
                  <a:close/>
                </a:path>
              </a:pathLst>
            </a:custGeom>
            <a:ln w="382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4902" y="1307506"/>
              <a:ext cx="229909" cy="3414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04025" y="1425027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41" y="62966"/>
                  </a:lnTo>
                  <a:lnTo>
                    <a:pt x="64469" y="55252"/>
                  </a:lnTo>
                  <a:lnTo>
                    <a:pt x="69876" y="55854"/>
                  </a:lnTo>
                  <a:lnTo>
                    <a:pt x="102316" y="76485"/>
                  </a:lnTo>
                  <a:lnTo>
                    <a:pt x="116531" y="92091"/>
                  </a:lnTo>
                  <a:lnTo>
                    <a:pt x="116531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3" y="0"/>
                  </a:lnTo>
                  <a:lnTo>
                    <a:pt x="253883" y="32741"/>
                  </a:lnTo>
                  <a:lnTo>
                    <a:pt x="152567" y="32741"/>
                  </a:lnTo>
                  <a:lnTo>
                    <a:pt x="152567" y="81856"/>
                  </a:lnTo>
                  <a:lnTo>
                    <a:pt x="182467" y="71625"/>
                  </a:lnTo>
                  <a:lnTo>
                    <a:pt x="188606" y="71625"/>
                  </a:lnTo>
                  <a:lnTo>
                    <a:pt x="221842" y="92909"/>
                  </a:lnTo>
                  <a:lnTo>
                    <a:pt x="238661" y="135064"/>
                  </a:lnTo>
                  <a:lnTo>
                    <a:pt x="238336" y="142853"/>
                  </a:lnTo>
                  <a:lnTo>
                    <a:pt x="227150" y="181774"/>
                  </a:lnTo>
                  <a:lnTo>
                    <a:pt x="218640" y="196456"/>
                  </a:lnTo>
                  <a:lnTo>
                    <a:pt x="186609" y="173948"/>
                  </a:lnTo>
                  <a:lnTo>
                    <a:pt x="192402" y="163472"/>
                  </a:lnTo>
                  <a:lnTo>
                    <a:pt x="197370" y="154148"/>
                  </a:lnTo>
                  <a:lnTo>
                    <a:pt x="201513" y="145975"/>
                  </a:lnTo>
                  <a:lnTo>
                    <a:pt x="204830" y="138953"/>
                  </a:lnTo>
                  <a:lnTo>
                    <a:pt x="208697" y="130359"/>
                  </a:lnTo>
                  <a:lnTo>
                    <a:pt x="210630" y="123606"/>
                  </a:lnTo>
                  <a:lnTo>
                    <a:pt x="210630" y="118691"/>
                  </a:lnTo>
                  <a:lnTo>
                    <a:pt x="210630" y="114054"/>
                  </a:lnTo>
                  <a:lnTo>
                    <a:pt x="209232" y="110167"/>
                  </a:lnTo>
                  <a:lnTo>
                    <a:pt x="206425" y="107027"/>
                  </a:lnTo>
                  <a:lnTo>
                    <a:pt x="203621" y="103892"/>
                  </a:lnTo>
                  <a:lnTo>
                    <a:pt x="200353" y="102322"/>
                  </a:lnTo>
                  <a:lnTo>
                    <a:pt x="196615" y="102322"/>
                  </a:lnTo>
                  <a:lnTo>
                    <a:pt x="189141" y="102322"/>
                  </a:lnTo>
                  <a:lnTo>
                    <a:pt x="152567" y="126878"/>
                  </a:lnTo>
                  <a:lnTo>
                    <a:pt x="152567" y="204642"/>
                  </a:lnTo>
                  <a:lnTo>
                    <a:pt x="116531" y="182130"/>
                  </a:lnTo>
                  <a:lnTo>
                    <a:pt x="116531" y="147344"/>
                  </a:lnTo>
                  <a:lnTo>
                    <a:pt x="110773" y="151974"/>
                  </a:lnTo>
                  <a:lnTo>
                    <a:pt x="105116" y="156041"/>
                  </a:lnTo>
                  <a:lnTo>
                    <a:pt x="99559" y="159545"/>
                  </a:lnTo>
                  <a:lnTo>
                    <a:pt x="94102" y="162486"/>
                  </a:lnTo>
                  <a:lnTo>
                    <a:pt x="86895" y="166035"/>
                  </a:lnTo>
                  <a:lnTo>
                    <a:pt x="80354" y="167806"/>
                  </a:lnTo>
                  <a:lnTo>
                    <a:pt x="74483" y="167806"/>
                  </a:lnTo>
                  <a:lnTo>
                    <a:pt x="33238" y="145911"/>
                  </a:lnTo>
                  <a:lnTo>
                    <a:pt x="13714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1135" y="1493685"/>
              <a:ext cx="110757" cy="877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85024" y="1339077"/>
              <a:ext cx="478155" cy="290830"/>
            </a:xfrm>
            <a:custGeom>
              <a:avLst/>
              <a:gdLst/>
              <a:ahLst/>
              <a:cxnLst/>
              <a:rect l="l" t="t" r="r" b="b"/>
              <a:pathLst>
                <a:path w="478154" h="290830">
                  <a:moveTo>
                    <a:pt x="63669" y="118691"/>
                  </a:moveTo>
                  <a:lnTo>
                    <a:pt x="63669" y="85949"/>
                  </a:lnTo>
                  <a:lnTo>
                    <a:pt x="95306" y="85949"/>
                  </a:lnTo>
                  <a:lnTo>
                    <a:pt x="92804" y="74412"/>
                  </a:lnTo>
                  <a:lnTo>
                    <a:pt x="73158" y="39445"/>
                  </a:lnTo>
                  <a:lnTo>
                    <a:pt x="53258" y="30697"/>
                  </a:lnTo>
                  <a:lnTo>
                    <a:pt x="45521" y="30697"/>
                  </a:lnTo>
                  <a:lnTo>
                    <a:pt x="38976" y="33699"/>
                  </a:lnTo>
                  <a:lnTo>
                    <a:pt x="33639" y="39700"/>
                  </a:lnTo>
                  <a:lnTo>
                    <a:pt x="28296" y="45706"/>
                  </a:lnTo>
                  <a:lnTo>
                    <a:pt x="25633" y="52934"/>
                  </a:lnTo>
                  <a:lnTo>
                    <a:pt x="25633" y="61394"/>
                  </a:lnTo>
                  <a:lnTo>
                    <a:pt x="25633" y="64123"/>
                  </a:lnTo>
                  <a:lnTo>
                    <a:pt x="25965" y="66851"/>
                  </a:lnTo>
                  <a:lnTo>
                    <a:pt x="26634" y="69580"/>
                  </a:lnTo>
                  <a:lnTo>
                    <a:pt x="27296" y="72309"/>
                  </a:lnTo>
                  <a:lnTo>
                    <a:pt x="28166" y="75037"/>
                  </a:lnTo>
                  <a:lnTo>
                    <a:pt x="29237" y="77763"/>
                  </a:lnTo>
                  <a:lnTo>
                    <a:pt x="9209" y="77763"/>
                  </a:lnTo>
                  <a:lnTo>
                    <a:pt x="6276" y="73399"/>
                  </a:lnTo>
                  <a:lnTo>
                    <a:pt x="4004" y="68421"/>
                  </a:lnTo>
                  <a:lnTo>
                    <a:pt x="2405" y="62826"/>
                  </a:lnTo>
                  <a:lnTo>
                    <a:pt x="802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6" y="7366"/>
                  </a:lnTo>
                  <a:lnTo>
                    <a:pt x="41244" y="0"/>
                  </a:lnTo>
                  <a:lnTo>
                    <a:pt x="53384" y="1522"/>
                  </a:lnTo>
                  <a:lnTo>
                    <a:pt x="86494" y="24353"/>
                  </a:lnTo>
                  <a:lnTo>
                    <a:pt x="109248" y="68134"/>
                  </a:lnTo>
                  <a:lnTo>
                    <a:pt x="113329" y="85949"/>
                  </a:lnTo>
                  <a:lnTo>
                    <a:pt x="153369" y="85949"/>
                  </a:lnTo>
                  <a:lnTo>
                    <a:pt x="153369" y="118691"/>
                  </a:lnTo>
                  <a:lnTo>
                    <a:pt x="125336" y="118691"/>
                  </a:lnTo>
                  <a:lnTo>
                    <a:pt x="125336" y="290592"/>
                  </a:lnTo>
                  <a:lnTo>
                    <a:pt x="89297" y="266035"/>
                  </a:lnTo>
                  <a:lnTo>
                    <a:pt x="89297" y="118691"/>
                  </a:lnTo>
                  <a:lnTo>
                    <a:pt x="63669" y="118691"/>
                  </a:lnTo>
                  <a:close/>
                </a:path>
                <a:path w="478154" h="290830">
                  <a:moveTo>
                    <a:pt x="369207" y="290592"/>
                  </a:moveTo>
                  <a:lnTo>
                    <a:pt x="324869" y="281154"/>
                  </a:lnTo>
                  <a:lnTo>
                    <a:pt x="294972" y="255291"/>
                  </a:lnTo>
                  <a:lnTo>
                    <a:pt x="289116" y="233293"/>
                  </a:lnTo>
                  <a:lnTo>
                    <a:pt x="289116" y="229200"/>
                  </a:lnTo>
                  <a:lnTo>
                    <a:pt x="305131" y="208734"/>
                  </a:lnTo>
                  <a:lnTo>
                    <a:pt x="297949" y="203325"/>
                  </a:lnTo>
                  <a:lnTo>
                    <a:pt x="273097" y="170535"/>
                  </a:lnTo>
                  <a:lnTo>
                    <a:pt x="273097" y="163713"/>
                  </a:lnTo>
                  <a:lnTo>
                    <a:pt x="306885" y="133786"/>
                  </a:lnTo>
                  <a:lnTo>
                    <a:pt x="316684" y="132700"/>
                  </a:lnTo>
                  <a:lnTo>
                    <a:pt x="327159" y="133019"/>
                  </a:lnTo>
                  <a:lnTo>
                    <a:pt x="341174" y="167806"/>
                  </a:lnTo>
                  <a:lnTo>
                    <a:pt x="321154" y="167806"/>
                  </a:lnTo>
                  <a:lnTo>
                    <a:pt x="316082" y="167806"/>
                  </a:lnTo>
                  <a:lnTo>
                    <a:pt x="311805" y="169238"/>
                  </a:lnTo>
                  <a:lnTo>
                    <a:pt x="308336" y="172105"/>
                  </a:lnTo>
                  <a:lnTo>
                    <a:pt x="304867" y="174970"/>
                  </a:lnTo>
                  <a:lnTo>
                    <a:pt x="303131" y="178311"/>
                  </a:lnTo>
                  <a:lnTo>
                    <a:pt x="303131" y="182130"/>
                  </a:lnTo>
                  <a:lnTo>
                    <a:pt x="303131" y="185407"/>
                  </a:lnTo>
                  <a:lnTo>
                    <a:pt x="304398" y="188546"/>
                  </a:lnTo>
                  <a:lnTo>
                    <a:pt x="306938" y="191545"/>
                  </a:lnTo>
                  <a:lnTo>
                    <a:pt x="309470" y="194547"/>
                  </a:lnTo>
                  <a:lnTo>
                    <a:pt x="312872" y="196866"/>
                  </a:lnTo>
                  <a:lnTo>
                    <a:pt x="317146" y="198503"/>
                  </a:lnTo>
                  <a:lnTo>
                    <a:pt x="321417" y="196592"/>
                  </a:lnTo>
                  <a:lnTo>
                    <a:pt x="325887" y="195094"/>
                  </a:lnTo>
                  <a:lnTo>
                    <a:pt x="330565" y="194000"/>
                  </a:lnTo>
                  <a:lnTo>
                    <a:pt x="335232" y="192909"/>
                  </a:lnTo>
                  <a:lnTo>
                    <a:pt x="340103" y="192365"/>
                  </a:lnTo>
                  <a:lnTo>
                    <a:pt x="345175" y="192365"/>
                  </a:lnTo>
                  <a:lnTo>
                    <a:pt x="361194" y="225107"/>
                  </a:lnTo>
                  <a:lnTo>
                    <a:pt x="353113" y="226220"/>
                  </a:lnTo>
                  <a:lnTo>
                    <a:pt x="345680" y="227921"/>
                  </a:lnTo>
                  <a:lnTo>
                    <a:pt x="338897" y="230210"/>
                  </a:lnTo>
                  <a:lnTo>
                    <a:pt x="332763" y="233089"/>
                  </a:lnTo>
                  <a:lnTo>
                    <a:pt x="325025" y="237318"/>
                  </a:lnTo>
                  <a:lnTo>
                    <a:pt x="321154" y="242161"/>
                  </a:lnTo>
                  <a:lnTo>
                    <a:pt x="321154" y="247618"/>
                  </a:lnTo>
                  <a:lnTo>
                    <a:pt x="321154" y="252255"/>
                  </a:lnTo>
                  <a:lnTo>
                    <a:pt x="323686" y="256143"/>
                  </a:lnTo>
                  <a:lnTo>
                    <a:pt x="328759" y="259283"/>
                  </a:lnTo>
                  <a:lnTo>
                    <a:pt x="333833" y="262421"/>
                  </a:lnTo>
                  <a:lnTo>
                    <a:pt x="339969" y="263987"/>
                  </a:lnTo>
                  <a:lnTo>
                    <a:pt x="347179" y="263987"/>
                  </a:lnTo>
                  <a:lnTo>
                    <a:pt x="385824" y="255804"/>
                  </a:lnTo>
                  <a:lnTo>
                    <a:pt x="413252" y="233293"/>
                  </a:lnTo>
                  <a:lnTo>
                    <a:pt x="403741" y="228202"/>
                  </a:lnTo>
                  <a:lnTo>
                    <a:pt x="395231" y="222345"/>
                  </a:lnTo>
                  <a:lnTo>
                    <a:pt x="369958" y="184306"/>
                  </a:lnTo>
                  <a:lnTo>
                    <a:pt x="369207" y="175992"/>
                  </a:lnTo>
                  <a:lnTo>
                    <a:pt x="369707" y="168856"/>
                  </a:lnTo>
                  <a:lnTo>
                    <a:pt x="397237" y="137113"/>
                  </a:lnTo>
                  <a:lnTo>
                    <a:pt x="397237" y="118691"/>
                  </a:lnTo>
                  <a:lnTo>
                    <a:pt x="261488" y="118691"/>
                  </a:lnTo>
                  <a:lnTo>
                    <a:pt x="261488" y="85949"/>
                  </a:lnTo>
                  <a:lnTo>
                    <a:pt x="478121" y="85949"/>
                  </a:lnTo>
                  <a:lnTo>
                    <a:pt x="478121" y="118691"/>
                  </a:lnTo>
                  <a:lnTo>
                    <a:pt x="433276" y="118691"/>
                  </a:lnTo>
                  <a:lnTo>
                    <a:pt x="433276" y="141202"/>
                  </a:lnTo>
                  <a:lnTo>
                    <a:pt x="458804" y="171721"/>
                  </a:lnTo>
                  <a:lnTo>
                    <a:pt x="463306" y="192365"/>
                  </a:lnTo>
                  <a:lnTo>
                    <a:pt x="461579" y="211895"/>
                  </a:lnTo>
                  <a:lnTo>
                    <a:pt x="435674" y="261738"/>
                  </a:lnTo>
                  <a:lnTo>
                    <a:pt x="387926" y="288789"/>
                  </a:lnTo>
                  <a:lnTo>
                    <a:pt x="369207" y="290592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5099" y="1405790"/>
              <a:ext cx="449133" cy="2431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37818" y="1348091"/>
              <a:ext cx="3211830" cy="836930"/>
            </a:xfrm>
            <a:custGeom>
              <a:avLst/>
              <a:gdLst/>
              <a:ahLst/>
              <a:cxnLst/>
              <a:rect l="l" t="t" r="r" b="b"/>
              <a:pathLst>
                <a:path w="3211829" h="836930">
                  <a:moveTo>
                    <a:pt x="2207210" y="0"/>
                  </a:moveTo>
                  <a:lnTo>
                    <a:pt x="2426721" y="0"/>
                  </a:lnTo>
                  <a:lnTo>
                    <a:pt x="2426721" y="44646"/>
                  </a:lnTo>
                  <a:lnTo>
                    <a:pt x="2399413" y="44646"/>
                  </a:lnTo>
                  <a:lnTo>
                    <a:pt x="2399413" y="156268"/>
                  </a:lnTo>
                  <a:lnTo>
                    <a:pt x="2368989" y="191219"/>
                  </a:lnTo>
                  <a:lnTo>
                    <a:pt x="2331160" y="198126"/>
                  </a:lnTo>
                  <a:lnTo>
                    <a:pt x="2314778" y="164638"/>
                  </a:lnTo>
                  <a:lnTo>
                    <a:pt x="2321211" y="166434"/>
                  </a:lnTo>
                  <a:lnTo>
                    <a:pt x="2327405" y="166800"/>
                  </a:lnTo>
                  <a:lnTo>
                    <a:pt x="2333361" y="165736"/>
                  </a:lnTo>
                  <a:lnTo>
                    <a:pt x="2339077" y="163241"/>
                  </a:lnTo>
                  <a:lnTo>
                    <a:pt x="2346542" y="158964"/>
                  </a:lnTo>
                  <a:lnTo>
                    <a:pt x="2350275" y="152916"/>
                  </a:lnTo>
                  <a:lnTo>
                    <a:pt x="2350275" y="145105"/>
                  </a:lnTo>
                  <a:lnTo>
                    <a:pt x="2350275" y="44646"/>
                  </a:lnTo>
                  <a:lnTo>
                    <a:pt x="2284752" y="44646"/>
                  </a:lnTo>
                  <a:lnTo>
                    <a:pt x="2284752" y="173008"/>
                  </a:lnTo>
                  <a:lnTo>
                    <a:pt x="2303858" y="214170"/>
                  </a:lnTo>
                  <a:lnTo>
                    <a:pt x="2399413" y="276256"/>
                  </a:lnTo>
                  <a:lnTo>
                    <a:pt x="2407929" y="282605"/>
                  </a:lnTo>
                  <a:lnTo>
                    <a:pt x="2437639" y="315323"/>
                  </a:lnTo>
                  <a:lnTo>
                    <a:pt x="2437639" y="320907"/>
                  </a:lnTo>
                  <a:lnTo>
                    <a:pt x="2437639" y="326113"/>
                  </a:lnTo>
                  <a:lnTo>
                    <a:pt x="2410336" y="357181"/>
                  </a:lnTo>
                  <a:lnTo>
                    <a:pt x="2366654" y="323697"/>
                  </a:lnTo>
                  <a:lnTo>
                    <a:pt x="2371749" y="320720"/>
                  </a:lnTo>
                  <a:lnTo>
                    <a:pt x="2375752" y="317279"/>
                  </a:lnTo>
                  <a:lnTo>
                    <a:pt x="2378664" y="313372"/>
                  </a:lnTo>
                  <a:lnTo>
                    <a:pt x="2381580" y="309467"/>
                  </a:lnTo>
                  <a:lnTo>
                    <a:pt x="2383035" y="305462"/>
                  </a:lnTo>
                  <a:lnTo>
                    <a:pt x="2383035" y="301373"/>
                  </a:lnTo>
                  <a:lnTo>
                    <a:pt x="2383035" y="296905"/>
                  </a:lnTo>
                  <a:lnTo>
                    <a:pt x="2379664" y="291513"/>
                  </a:lnTo>
                  <a:lnTo>
                    <a:pt x="2344812" y="265095"/>
                  </a:lnTo>
                  <a:lnTo>
                    <a:pt x="2273828" y="228819"/>
                  </a:lnTo>
                  <a:lnTo>
                    <a:pt x="2265534" y="223342"/>
                  </a:lnTo>
                  <a:lnTo>
                    <a:pt x="2238197" y="191568"/>
                  </a:lnTo>
                  <a:lnTo>
                    <a:pt x="2235602" y="178592"/>
                  </a:lnTo>
                  <a:lnTo>
                    <a:pt x="2235602" y="44646"/>
                  </a:lnTo>
                  <a:lnTo>
                    <a:pt x="2207210" y="44646"/>
                  </a:lnTo>
                  <a:lnTo>
                    <a:pt x="2207210" y="0"/>
                  </a:lnTo>
                  <a:close/>
                </a:path>
                <a:path w="3211829" h="836930">
                  <a:moveTo>
                    <a:pt x="2429444" y="153474"/>
                  </a:moveTo>
                  <a:lnTo>
                    <a:pt x="2429444" y="149755"/>
                  </a:lnTo>
                  <a:lnTo>
                    <a:pt x="2430814" y="146502"/>
                  </a:lnTo>
                  <a:lnTo>
                    <a:pt x="2433543" y="143708"/>
                  </a:lnTo>
                  <a:lnTo>
                    <a:pt x="2436269" y="140917"/>
                  </a:lnTo>
                  <a:lnTo>
                    <a:pt x="2439457" y="139524"/>
                  </a:lnTo>
                  <a:lnTo>
                    <a:pt x="2443096" y="139524"/>
                  </a:lnTo>
                  <a:lnTo>
                    <a:pt x="2459481" y="139524"/>
                  </a:lnTo>
                  <a:lnTo>
                    <a:pt x="2459481" y="44646"/>
                  </a:lnTo>
                  <a:lnTo>
                    <a:pt x="2416886" y="44646"/>
                  </a:lnTo>
                  <a:lnTo>
                    <a:pt x="2416886" y="0"/>
                  </a:lnTo>
                  <a:lnTo>
                    <a:pt x="2677896" y="0"/>
                  </a:lnTo>
                  <a:lnTo>
                    <a:pt x="2677896" y="44646"/>
                  </a:lnTo>
                  <a:lnTo>
                    <a:pt x="2639670" y="44646"/>
                  </a:lnTo>
                  <a:lnTo>
                    <a:pt x="2639670" y="279050"/>
                  </a:lnTo>
                  <a:lnTo>
                    <a:pt x="2590528" y="245563"/>
                  </a:lnTo>
                  <a:lnTo>
                    <a:pt x="2590528" y="184171"/>
                  </a:lnTo>
                  <a:lnTo>
                    <a:pt x="2508619" y="184171"/>
                  </a:lnTo>
                  <a:lnTo>
                    <a:pt x="2508619" y="206495"/>
                  </a:lnTo>
                  <a:lnTo>
                    <a:pt x="2508619" y="210959"/>
                  </a:lnTo>
                  <a:lnTo>
                    <a:pt x="2507531" y="214866"/>
                  </a:lnTo>
                  <a:lnTo>
                    <a:pt x="2505344" y="218217"/>
                  </a:lnTo>
                  <a:lnTo>
                    <a:pt x="2503163" y="221565"/>
                  </a:lnTo>
                  <a:lnTo>
                    <a:pt x="2500613" y="223239"/>
                  </a:lnTo>
                  <a:lnTo>
                    <a:pt x="2497701" y="223239"/>
                  </a:lnTo>
                  <a:lnTo>
                    <a:pt x="2490466" y="221460"/>
                  </a:lnTo>
                  <a:lnTo>
                    <a:pt x="2457293" y="194774"/>
                  </a:lnTo>
                  <a:lnTo>
                    <a:pt x="2431184" y="160871"/>
                  </a:lnTo>
                  <a:lnTo>
                    <a:pt x="2429444" y="153474"/>
                  </a:lnTo>
                  <a:close/>
                </a:path>
                <a:path w="3211829" h="836930">
                  <a:moveTo>
                    <a:pt x="2508619" y="139524"/>
                  </a:moveTo>
                  <a:lnTo>
                    <a:pt x="2590528" y="139524"/>
                  </a:lnTo>
                  <a:lnTo>
                    <a:pt x="2590528" y="44646"/>
                  </a:lnTo>
                  <a:lnTo>
                    <a:pt x="2508619" y="44646"/>
                  </a:lnTo>
                  <a:lnTo>
                    <a:pt x="2508619" y="139524"/>
                  </a:lnTo>
                  <a:close/>
                </a:path>
                <a:path w="3211829" h="836930">
                  <a:moveTo>
                    <a:pt x="2716112" y="277373"/>
                  </a:moveTo>
                  <a:lnTo>
                    <a:pt x="2681715" y="242214"/>
                  </a:lnTo>
                  <a:lnTo>
                    <a:pt x="2716112" y="207054"/>
                  </a:lnTo>
                  <a:lnTo>
                    <a:pt x="2750514" y="242214"/>
                  </a:lnTo>
                  <a:lnTo>
                    <a:pt x="2716112" y="277373"/>
                  </a:lnTo>
                  <a:close/>
                </a:path>
                <a:path w="3211829" h="836930">
                  <a:moveTo>
                    <a:pt x="2916512" y="0"/>
                  </a:moveTo>
                  <a:lnTo>
                    <a:pt x="3136023" y="0"/>
                  </a:lnTo>
                  <a:lnTo>
                    <a:pt x="3136023" y="44646"/>
                  </a:lnTo>
                  <a:lnTo>
                    <a:pt x="3108715" y="44646"/>
                  </a:lnTo>
                  <a:lnTo>
                    <a:pt x="3108715" y="156268"/>
                  </a:lnTo>
                  <a:lnTo>
                    <a:pt x="3078292" y="191219"/>
                  </a:lnTo>
                  <a:lnTo>
                    <a:pt x="3040461" y="198126"/>
                  </a:lnTo>
                  <a:lnTo>
                    <a:pt x="3024083" y="164638"/>
                  </a:lnTo>
                  <a:lnTo>
                    <a:pt x="3030514" y="166434"/>
                  </a:lnTo>
                  <a:lnTo>
                    <a:pt x="3036707" y="166800"/>
                  </a:lnTo>
                  <a:lnTo>
                    <a:pt x="3042662" y="165736"/>
                  </a:lnTo>
                  <a:lnTo>
                    <a:pt x="3048379" y="163241"/>
                  </a:lnTo>
                  <a:lnTo>
                    <a:pt x="3055843" y="158964"/>
                  </a:lnTo>
                  <a:lnTo>
                    <a:pt x="3059577" y="152916"/>
                  </a:lnTo>
                  <a:lnTo>
                    <a:pt x="3059577" y="145105"/>
                  </a:lnTo>
                  <a:lnTo>
                    <a:pt x="3059577" y="44646"/>
                  </a:lnTo>
                  <a:lnTo>
                    <a:pt x="2994053" y="44646"/>
                  </a:lnTo>
                  <a:lnTo>
                    <a:pt x="2994053" y="173008"/>
                  </a:lnTo>
                  <a:lnTo>
                    <a:pt x="3013159" y="214170"/>
                  </a:lnTo>
                  <a:lnTo>
                    <a:pt x="3108715" y="276256"/>
                  </a:lnTo>
                  <a:lnTo>
                    <a:pt x="3117232" y="282605"/>
                  </a:lnTo>
                  <a:lnTo>
                    <a:pt x="3146941" y="315323"/>
                  </a:lnTo>
                  <a:lnTo>
                    <a:pt x="3146941" y="320907"/>
                  </a:lnTo>
                  <a:lnTo>
                    <a:pt x="3146941" y="326113"/>
                  </a:lnTo>
                  <a:lnTo>
                    <a:pt x="3119637" y="357181"/>
                  </a:lnTo>
                  <a:lnTo>
                    <a:pt x="3075955" y="323697"/>
                  </a:lnTo>
                  <a:lnTo>
                    <a:pt x="3081051" y="320720"/>
                  </a:lnTo>
                  <a:lnTo>
                    <a:pt x="3085053" y="317279"/>
                  </a:lnTo>
                  <a:lnTo>
                    <a:pt x="3087969" y="313372"/>
                  </a:lnTo>
                  <a:lnTo>
                    <a:pt x="3090882" y="309467"/>
                  </a:lnTo>
                  <a:lnTo>
                    <a:pt x="3092337" y="305462"/>
                  </a:lnTo>
                  <a:lnTo>
                    <a:pt x="3092337" y="301373"/>
                  </a:lnTo>
                  <a:lnTo>
                    <a:pt x="3092337" y="296905"/>
                  </a:lnTo>
                  <a:lnTo>
                    <a:pt x="3062628" y="270329"/>
                  </a:lnTo>
                  <a:lnTo>
                    <a:pt x="2983130" y="228819"/>
                  </a:lnTo>
                  <a:lnTo>
                    <a:pt x="2974835" y="223342"/>
                  </a:lnTo>
                  <a:lnTo>
                    <a:pt x="2947499" y="191568"/>
                  </a:lnTo>
                  <a:lnTo>
                    <a:pt x="2944904" y="178592"/>
                  </a:lnTo>
                  <a:lnTo>
                    <a:pt x="2944904" y="44646"/>
                  </a:lnTo>
                  <a:lnTo>
                    <a:pt x="2916512" y="44646"/>
                  </a:lnTo>
                  <a:lnTo>
                    <a:pt x="2916512" y="0"/>
                  </a:lnTo>
                  <a:close/>
                </a:path>
                <a:path w="3211829" h="836930">
                  <a:moveTo>
                    <a:pt x="3176967" y="277373"/>
                  </a:moveTo>
                  <a:lnTo>
                    <a:pt x="3142573" y="242214"/>
                  </a:lnTo>
                  <a:lnTo>
                    <a:pt x="3176967" y="207054"/>
                  </a:lnTo>
                  <a:lnTo>
                    <a:pt x="3211369" y="242214"/>
                  </a:lnTo>
                  <a:lnTo>
                    <a:pt x="3176967" y="277373"/>
                  </a:lnTo>
                  <a:close/>
                </a:path>
                <a:path w="3211829" h="836930">
                  <a:moveTo>
                    <a:pt x="16924" y="696776"/>
                  </a:moveTo>
                  <a:lnTo>
                    <a:pt x="37676" y="651290"/>
                  </a:lnTo>
                  <a:lnTo>
                    <a:pt x="73710" y="633764"/>
                  </a:lnTo>
                  <a:lnTo>
                    <a:pt x="87907" y="632595"/>
                  </a:lnTo>
                  <a:lnTo>
                    <a:pt x="95278" y="633415"/>
                  </a:lnTo>
                  <a:lnTo>
                    <a:pt x="130021" y="652948"/>
                  </a:lnTo>
                  <a:lnTo>
                    <a:pt x="158897" y="682823"/>
                  </a:lnTo>
                  <a:lnTo>
                    <a:pt x="158897" y="601898"/>
                  </a:lnTo>
                  <a:lnTo>
                    <a:pt x="0" y="601898"/>
                  </a:lnTo>
                  <a:lnTo>
                    <a:pt x="0" y="557250"/>
                  </a:lnTo>
                  <a:lnTo>
                    <a:pt x="346187" y="557250"/>
                  </a:lnTo>
                  <a:lnTo>
                    <a:pt x="346187" y="601898"/>
                  </a:lnTo>
                  <a:lnTo>
                    <a:pt x="208036" y="601898"/>
                  </a:lnTo>
                  <a:lnTo>
                    <a:pt x="208036" y="668869"/>
                  </a:lnTo>
                  <a:lnTo>
                    <a:pt x="248805" y="654918"/>
                  </a:lnTo>
                  <a:lnTo>
                    <a:pt x="257181" y="654918"/>
                  </a:lnTo>
                  <a:lnTo>
                    <a:pt x="302505" y="683938"/>
                  </a:lnTo>
                  <a:lnTo>
                    <a:pt x="324000" y="727156"/>
                  </a:lnTo>
                  <a:lnTo>
                    <a:pt x="325433" y="741423"/>
                  </a:lnTo>
                  <a:lnTo>
                    <a:pt x="324990" y="752044"/>
                  </a:lnTo>
                  <a:lnTo>
                    <a:pt x="314413" y="794740"/>
                  </a:lnTo>
                  <a:lnTo>
                    <a:pt x="298133" y="825138"/>
                  </a:lnTo>
                  <a:lnTo>
                    <a:pt x="254451" y="794444"/>
                  </a:lnTo>
                  <a:lnTo>
                    <a:pt x="262349" y="780159"/>
                  </a:lnTo>
                  <a:lnTo>
                    <a:pt x="269122" y="767444"/>
                  </a:lnTo>
                  <a:lnTo>
                    <a:pt x="285233" y="731028"/>
                  </a:lnTo>
                  <a:lnTo>
                    <a:pt x="287211" y="719099"/>
                  </a:lnTo>
                  <a:lnTo>
                    <a:pt x="287211" y="712774"/>
                  </a:lnTo>
                  <a:lnTo>
                    <a:pt x="285299" y="707471"/>
                  </a:lnTo>
                  <a:lnTo>
                    <a:pt x="281481" y="703195"/>
                  </a:lnTo>
                  <a:lnTo>
                    <a:pt x="277655" y="698914"/>
                  </a:lnTo>
                  <a:lnTo>
                    <a:pt x="273196" y="696776"/>
                  </a:lnTo>
                  <a:lnTo>
                    <a:pt x="268103" y="696776"/>
                  </a:lnTo>
                  <a:lnTo>
                    <a:pt x="229229" y="710222"/>
                  </a:lnTo>
                  <a:lnTo>
                    <a:pt x="208036" y="730260"/>
                  </a:lnTo>
                  <a:lnTo>
                    <a:pt x="208036" y="836301"/>
                  </a:lnTo>
                  <a:lnTo>
                    <a:pt x="158897" y="805604"/>
                  </a:lnTo>
                  <a:lnTo>
                    <a:pt x="158897" y="758167"/>
                  </a:lnTo>
                  <a:lnTo>
                    <a:pt x="151046" y="764479"/>
                  </a:lnTo>
                  <a:lnTo>
                    <a:pt x="143332" y="770025"/>
                  </a:lnTo>
                  <a:lnTo>
                    <a:pt x="107737" y="785616"/>
                  </a:lnTo>
                  <a:lnTo>
                    <a:pt x="101562" y="786070"/>
                  </a:lnTo>
                  <a:lnTo>
                    <a:pt x="87602" y="784203"/>
                  </a:lnTo>
                  <a:lnTo>
                    <a:pt x="45320" y="756212"/>
                  </a:lnTo>
                  <a:lnTo>
                    <a:pt x="18699" y="711582"/>
                  </a:lnTo>
                  <a:lnTo>
                    <a:pt x="16924" y="696776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81815" y="2005994"/>
              <a:ext cx="136966" cy="1056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41837" y="2093138"/>
              <a:ext cx="336230" cy="2205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36273" y="0"/>
              <a:ext cx="3219451" cy="9702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21415" y="1864756"/>
              <a:ext cx="209037" cy="3413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16306" y="1397268"/>
              <a:ext cx="636596" cy="2589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1182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37" y="62966"/>
                  </a:lnTo>
                  <a:lnTo>
                    <a:pt x="64467" y="55252"/>
                  </a:lnTo>
                  <a:lnTo>
                    <a:pt x="69875" y="55854"/>
                  </a:lnTo>
                  <a:lnTo>
                    <a:pt x="102311" y="76485"/>
                  </a:lnTo>
                  <a:lnTo>
                    <a:pt x="116528" y="92091"/>
                  </a:lnTo>
                  <a:lnTo>
                    <a:pt x="116528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76" y="0"/>
                  </a:lnTo>
                  <a:lnTo>
                    <a:pt x="253876" y="32741"/>
                  </a:lnTo>
                  <a:lnTo>
                    <a:pt x="152568" y="32741"/>
                  </a:lnTo>
                  <a:lnTo>
                    <a:pt x="152568" y="81856"/>
                  </a:lnTo>
                  <a:lnTo>
                    <a:pt x="182464" y="71625"/>
                  </a:lnTo>
                  <a:lnTo>
                    <a:pt x="188607" y="71625"/>
                  </a:lnTo>
                  <a:lnTo>
                    <a:pt x="221842" y="92909"/>
                  </a:lnTo>
                  <a:lnTo>
                    <a:pt x="238657" y="135065"/>
                  </a:lnTo>
                  <a:lnTo>
                    <a:pt x="238332" y="142854"/>
                  </a:lnTo>
                  <a:lnTo>
                    <a:pt x="227147" y="181774"/>
                  </a:lnTo>
                  <a:lnTo>
                    <a:pt x="218637" y="196456"/>
                  </a:lnTo>
                  <a:lnTo>
                    <a:pt x="186606" y="173949"/>
                  </a:lnTo>
                  <a:lnTo>
                    <a:pt x="192397" y="163473"/>
                  </a:lnTo>
                  <a:lnTo>
                    <a:pt x="197365" y="154149"/>
                  </a:lnTo>
                  <a:lnTo>
                    <a:pt x="201508" y="145975"/>
                  </a:lnTo>
                  <a:lnTo>
                    <a:pt x="204822" y="138953"/>
                  </a:lnTo>
                  <a:lnTo>
                    <a:pt x="208694" y="130360"/>
                  </a:lnTo>
                  <a:lnTo>
                    <a:pt x="210628" y="123606"/>
                  </a:lnTo>
                  <a:lnTo>
                    <a:pt x="210628" y="118692"/>
                  </a:lnTo>
                  <a:lnTo>
                    <a:pt x="210628" y="114056"/>
                  </a:lnTo>
                  <a:lnTo>
                    <a:pt x="209226" y="110167"/>
                  </a:lnTo>
                  <a:lnTo>
                    <a:pt x="206421" y="107027"/>
                  </a:lnTo>
                  <a:lnTo>
                    <a:pt x="203618" y="103892"/>
                  </a:lnTo>
                  <a:lnTo>
                    <a:pt x="200349" y="102322"/>
                  </a:lnTo>
                  <a:lnTo>
                    <a:pt x="196613" y="102322"/>
                  </a:lnTo>
                  <a:lnTo>
                    <a:pt x="189139" y="102322"/>
                  </a:lnTo>
                  <a:lnTo>
                    <a:pt x="152568" y="126879"/>
                  </a:lnTo>
                  <a:lnTo>
                    <a:pt x="152568" y="204642"/>
                  </a:lnTo>
                  <a:lnTo>
                    <a:pt x="116528" y="182131"/>
                  </a:lnTo>
                  <a:lnTo>
                    <a:pt x="116528" y="147345"/>
                  </a:lnTo>
                  <a:lnTo>
                    <a:pt x="110770" y="151975"/>
                  </a:lnTo>
                  <a:lnTo>
                    <a:pt x="105113" y="156041"/>
                  </a:lnTo>
                  <a:lnTo>
                    <a:pt x="99556" y="159545"/>
                  </a:lnTo>
                  <a:lnTo>
                    <a:pt x="94098" y="162486"/>
                  </a:lnTo>
                  <a:lnTo>
                    <a:pt x="86896" y="166035"/>
                  </a:lnTo>
                  <a:lnTo>
                    <a:pt x="80356" y="167807"/>
                  </a:lnTo>
                  <a:lnTo>
                    <a:pt x="74480" y="167807"/>
                  </a:lnTo>
                  <a:lnTo>
                    <a:pt x="33235" y="145911"/>
                  </a:lnTo>
                  <a:lnTo>
                    <a:pt x="13713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8292" y="2494730"/>
              <a:ext cx="110758" cy="877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22177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63674" y="118691"/>
                  </a:moveTo>
                  <a:lnTo>
                    <a:pt x="63674" y="85949"/>
                  </a:lnTo>
                  <a:lnTo>
                    <a:pt x="95307" y="85949"/>
                  </a:lnTo>
                  <a:lnTo>
                    <a:pt x="92804" y="74413"/>
                  </a:lnTo>
                  <a:lnTo>
                    <a:pt x="73157" y="39445"/>
                  </a:lnTo>
                  <a:lnTo>
                    <a:pt x="53259" y="30697"/>
                  </a:lnTo>
                  <a:lnTo>
                    <a:pt x="45517" y="30697"/>
                  </a:lnTo>
                  <a:lnTo>
                    <a:pt x="38976" y="33699"/>
                  </a:lnTo>
                  <a:lnTo>
                    <a:pt x="33637" y="39701"/>
                  </a:lnTo>
                  <a:lnTo>
                    <a:pt x="28300" y="45706"/>
                  </a:lnTo>
                  <a:lnTo>
                    <a:pt x="25631" y="52934"/>
                  </a:lnTo>
                  <a:lnTo>
                    <a:pt x="25631" y="61394"/>
                  </a:lnTo>
                  <a:lnTo>
                    <a:pt x="25631" y="64123"/>
                  </a:lnTo>
                  <a:lnTo>
                    <a:pt x="25961" y="66852"/>
                  </a:lnTo>
                  <a:lnTo>
                    <a:pt x="26631" y="69580"/>
                  </a:lnTo>
                  <a:lnTo>
                    <a:pt x="27300" y="72309"/>
                  </a:lnTo>
                  <a:lnTo>
                    <a:pt x="28167" y="75039"/>
                  </a:lnTo>
                  <a:lnTo>
                    <a:pt x="29234" y="77763"/>
                  </a:lnTo>
                  <a:lnTo>
                    <a:pt x="9213" y="77763"/>
                  </a:lnTo>
                  <a:lnTo>
                    <a:pt x="6279" y="73400"/>
                  </a:lnTo>
                  <a:lnTo>
                    <a:pt x="4008" y="68421"/>
                  </a:lnTo>
                  <a:lnTo>
                    <a:pt x="2405" y="62826"/>
                  </a:lnTo>
                  <a:lnTo>
                    <a:pt x="802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8" y="7368"/>
                  </a:lnTo>
                  <a:lnTo>
                    <a:pt x="41245" y="0"/>
                  </a:lnTo>
                  <a:lnTo>
                    <a:pt x="53386" y="1522"/>
                  </a:lnTo>
                  <a:lnTo>
                    <a:pt x="86498" y="24354"/>
                  </a:lnTo>
                  <a:lnTo>
                    <a:pt x="109246" y="68134"/>
                  </a:lnTo>
                  <a:lnTo>
                    <a:pt x="113327" y="85949"/>
                  </a:lnTo>
                  <a:lnTo>
                    <a:pt x="153371" y="85949"/>
                  </a:lnTo>
                  <a:lnTo>
                    <a:pt x="153371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8" y="266037"/>
                  </a:lnTo>
                  <a:lnTo>
                    <a:pt x="89298" y="118691"/>
                  </a:lnTo>
                  <a:lnTo>
                    <a:pt x="63674" y="118691"/>
                  </a:lnTo>
                  <a:close/>
                </a:path>
              </a:pathLst>
            </a:custGeom>
            <a:ln w="382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8702" y="1305557"/>
              <a:ext cx="802994" cy="3434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21042" y="2406806"/>
              <a:ext cx="299691" cy="34965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47740" y="2426071"/>
              <a:ext cx="224790" cy="205104"/>
            </a:xfrm>
            <a:custGeom>
              <a:avLst/>
              <a:gdLst/>
              <a:ahLst/>
              <a:cxnLst/>
              <a:rect l="l" t="t" r="r" b="b"/>
              <a:pathLst>
                <a:path w="224789" h="205105">
                  <a:moveTo>
                    <a:pt x="0" y="32741"/>
                  </a:moveTo>
                  <a:lnTo>
                    <a:pt x="0" y="0"/>
                  </a:lnTo>
                  <a:lnTo>
                    <a:pt x="224245" y="0"/>
                  </a:lnTo>
                  <a:lnTo>
                    <a:pt x="224245" y="32741"/>
                  </a:lnTo>
                  <a:lnTo>
                    <a:pt x="196211" y="32741"/>
                  </a:lnTo>
                  <a:lnTo>
                    <a:pt x="196211" y="204642"/>
                  </a:lnTo>
                  <a:lnTo>
                    <a:pt x="160172" y="178038"/>
                  </a:lnTo>
                  <a:lnTo>
                    <a:pt x="160172" y="147345"/>
                  </a:lnTo>
                  <a:lnTo>
                    <a:pt x="154278" y="153727"/>
                  </a:lnTo>
                  <a:lnTo>
                    <a:pt x="116977" y="174101"/>
                  </a:lnTo>
                  <a:lnTo>
                    <a:pt x="100111" y="175994"/>
                  </a:lnTo>
                  <a:lnTo>
                    <a:pt x="91850" y="174766"/>
                  </a:lnTo>
                  <a:lnTo>
                    <a:pt x="55311" y="146756"/>
                  </a:lnTo>
                  <a:lnTo>
                    <a:pt x="44044" y="120741"/>
                  </a:lnTo>
                  <a:lnTo>
                    <a:pt x="44044" y="115282"/>
                  </a:lnTo>
                  <a:lnTo>
                    <a:pt x="52054" y="94136"/>
                  </a:lnTo>
                  <a:lnTo>
                    <a:pt x="20020" y="98229"/>
                  </a:lnTo>
                  <a:lnTo>
                    <a:pt x="8009" y="61394"/>
                  </a:lnTo>
                  <a:lnTo>
                    <a:pt x="132142" y="61394"/>
                  </a:lnTo>
                  <a:lnTo>
                    <a:pt x="144156" y="94136"/>
                  </a:lnTo>
                  <a:lnTo>
                    <a:pt x="108114" y="94136"/>
                  </a:lnTo>
                  <a:lnTo>
                    <a:pt x="101031" y="96030"/>
                  </a:lnTo>
                  <a:lnTo>
                    <a:pt x="74679" y="124424"/>
                  </a:lnTo>
                  <a:lnTo>
                    <a:pt x="74078" y="130972"/>
                  </a:lnTo>
                  <a:lnTo>
                    <a:pt x="74078" y="136155"/>
                  </a:lnTo>
                  <a:lnTo>
                    <a:pt x="76013" y="140522"/>
                  </a:lnTo>
                  <a:lnTo>
                    <a:pt x="79887" y="144068"/>
                  </a:lnTo>
                  <a:lnTo>
                    <a:pt x="83754" y="147614"/>
                  </a:lnTo>
                  <a:lnTo>
                    <a:pt x="88498" y="149390"/>
                  </a:lnTo>
                  <a:lnTo>
                    <a:pt x="94098" y="149390"/>
                  </a:lnTo>
                  <a:lnTo>
                    <a:pt x="136108" y="130065"/>
                  </a:lnTo>
                  <a:lnTo>
                    <a:pt x="160172" y="102322"/>
                  </a:lnTo>
                  <a:lnTo>
                    <a:pt x="160172" y="32741"/>
                  </a:lnTo>
                  <a:lnTo>
                    <a:pt x="0" y="32741"/>
                  </a:lnTo>
                  <a:close/>
                </a:path>
              </a:pathLst>
            </a:custGeom>
            <a:ln w="38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50871" y="1319934"/>
              <a:ext cx="704287" cy="3677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97099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63674" y="118691"/>
                  </a:moveTo>
                  <a:lnTo>
                    <a:pt x="63674" y="85949"/>
                  </a:lnTo>
                  <a:lnTo>
                    <a:pt x="95311" y="85949"/>
                  </a:lnTo>
                  <a:lnTo>
                    <a:pt x="92806" y="74413"/>
                  </a:lnTo>
                  <a:lnTo>
                    <a:pt x="73156" y="39445"/>
                  </a:lnTo>
                  <a:lnTo>
                    <a:pt x="53263" y="30697"/>
                  </a:lnTo>
                  <a:lnTo>
                    <a:pt x="45517" y="30697"/>
                  </a:lnTo>
                  <a:lnTo>
                    <a:pt x="38976" y="33699"/>
                  </a:lnTo>
                  <a:lnTo>
                    <a:pt x="33637" y="39701"/>
                  </a:lnTo>
                  <a:lnTo>
                    <a:pt x="28301" y="45706"/>
                  </a:lnTo>
                  <a:lnTo>
                    <a:pt x="25631" y="52934"/>
                  </a:lnTo>
                  <a:lnTo>
                    <a:pt x="25631" y="61394"/>
                  </a:lnTo>
                  <a:lnTo>
                    <a:pt x="25631" y="64123"/>
                  </a:lnTo>
                  <a:lnTo>
                    <a:pt x="25961" y="66852"/>
                  </a:lnTo>
                  <a:lnTo>
                    <a:pt x="26631" y="69580"/>
                  </a:lnTo>
                  <a:lnTo>
                    <a:pt x="27297" y="72309"/>
                  </a:lnTo>
                  <a:lnTo>
                    <a:pt x="28171" y="75039"/>
                  </a:lnTo>
                  <a:lnTo>
                    <a:pt x="29234" y="77763"/>
                  </a:lnTo>
                  <a:lnTo>
                    <a:pt x="9211" y="77763"/>
                  </a:lnTo>
                  <a:lnTo>
                    <a:pt x="6277" y="73400"/>
                  </a:lnTo>
                  <a:lnTo>
                    <a:pt x="4008" y="68421"/>
                  </a:lnTo>
                  <a:lnTo>
                    <a:pt x="2409" y="62826"/>
                  </a:lnTo>
                  <a:lnTo>
                    <a:pt x="803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8" y="7368"/>
                  </a:lnTo>
                  <a:lnTo>
                    <a:pt x="41245" y="0"/>
                  </a:lnTo>
                  <a:lnTo>
                    <a:pt x="53386" y="1522"/>
                  </a:lnTo>
                  <a:lnTo>
                    <a:pt x="86498" y="24354"/>
                  </a:lnTo>
                  <a:lnTo>
                    <a:pt x="109247" y="68134"/>
                  </a:lnTo>
                  <a:lnTo>
                    <a:pt x="113327" y="85949"/>
                  </a:lnTo>
                  <a:lnTo>
                    <a:pt x="153371" y="85949"/>
                  </a:lnTo>
                  <a:lnTo>
                    <a:pt x="153371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8" y="266037"/>
                  </a:lnTo>
                  <a:lnTo>
                    <a:pt x="89298" y="118691"/>
                  </a:lnTo>
                  <a:lnTo>
                    <a:pt x="63674" y="118691"/>
                  </a:lnTo>
                  <a:close/>
                </a:path>
              </a:pathLst>
            </a:custGeom>
            <a:ln w="382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39335" y="2308550"/>
              <a:ext cx="229911" cy="34141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260916" y="2426071"/>
              <a:ext cx="2353310" cy="213360"/>
            </a:xfrm>
            <a:custGeom>
              <a:avLst/>
              <a:gdLst/>
              <a:ahLst/>
              <a:cxnLst/>
              <a:rect l="l" t="t" r="r" b="b"/>
              <a:pathLst>
                <a:path w="2353310" h="213360">
                  <a:moveTo>
                    <a:pt x="90901" y="212829"/>
                  </a:moveTo>
                  <a:lnTo>
                    <a:pt x="44052" y="159621"/>
                  </a:lnTo>
                  <a:lnTo>
                    <a:pt x="18825" y="125039"/>
                  </a:lnTo>
                  <a:lnTo>
                    <a:pt x="10013" y="98229"/>
                  </a:lnTo>
                  <a:lnTo>
                    <a:pt x="10013" y="94410"/>
                  </a:lnTo>
                  <a:lnTo>
                    <a:pt x="11545" y="91066"/>
                  </a:lnTo>
                  <a:lnTo>
                    <a:pt x="14617" y="88200"/>
                  </a:lnTo>
                  <a:lnTo>
                    <a:pt x="17689" y="85338"/>
                  </a:lnTo>
                  <a:lnTo>
                    <a:pt x="21488" y="83905"/>
                  </a:lnTo>
                  <a:lnTo>
                    <a:pt x="26029" y="83905"/>
                  </a:lnTo>
                  <a:lnTo>
                    <a:pt x="27364" y="83905"/>
                  </a:lnTo>
                  <a:lnTo>
                    <a:pt x="29167" y="84381"/>
                  </a:lnTo>
                  <a:lnTo>
                    <a:pt x="31435" y="85338"/>
                  </a:lnTo>
                  <a:lnTo>
                    <a:pt x="33704" y="86292"/>
                  </a:lnTo>
                  <a:lnTo>
                    <a:pt x="36578" y="87862"/>
                  </a:lnTo>
                  <a:lnTo>
                    <a:pt x="40043" y="90043"/>
                  </a:lnTo>
                  <a:lnTo>
                    <a:pt x="41650" y="90043"/>
                  </a:lnTo>
                  <a:lnTo>
                    <a:pt x="43048" y="89020"/>
                  </a:lnTo>
                  <a:lnTo>
                    <a:pt x="44253" y="86973"/>
                  </a:lnTo>
                  <a:lnTo>
                    <a:pt x="45450" y="84927"/>
                  </a:lnTo>
                  <a:lnTo>
                    <a:pt x="46052" y="82541"/>
                  </a:lnTo>
                  <a:lnTo>
                    <a:pt x="46052" y="79811"/>
                  </a:lnTo>
                  <a:lnTo>
                    <a:pt x="46052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14237" y="0"/>
                  </a:lnTo>
                  <a:lnTo>
                    <a:pt x="214237" y="32741"/>
                  </a:lnTo>
                  <a:lnTo>
                    <a:pt x="186208" y="32741"/>
                  </a:lnTo>
                  <a:lnTo>
                    <a:pt x="186208" y="204642"/>
                  </a:lnTo>
                  <a:lnTo>
                    <a:pt x="150169" y="180087"/>
                  </a:lnTo>
                  <a:lnTo>
                    <a:pt x="150169" y="118692"/>
                  </a:lnTo>
                  <a:lnTo>
                    <a:pt x="144826" y="123332"/>
                  </a:lnTo>
                  <a:lnTo>
                    <a:pt x="138352" y="126879"/>
                  </a:lnTo>
                  <a:lnTo>
                    <a:pt x="130744" y="129334"/>
                  </a:lnTo>
                  <a:lnTo>
                    <a:pt x="123139" y="131789"/>
                  </a:lnTo>
                  <a:lnTo>
                    <a:pt x="114926" y="133019"/>
                  </a:lnTo>
                  <a:lnTo>
                    <a:pt x="106116" y="133019"/>
                  </a:lnTo>
                  <a:lnTo>
                    <a:pt x="102647" y="133019"/>
                  </a:lnTo>
                  <a:lnTo>
                    <a:pt x="78087" y="112555"/>
                  </a:lnTo>
                  <a:lnTo>
                    <a:pt x="77551" y="118828"/>
                  </a:lnTo>
                  <a:lnTo>
                    <a:pt x="50053" y="143252"/>
                  </a:lnTo>
                  <a:lnTo>
                    <a:pt x="105317" y="200549"/>
                  </a:lnTo>
                  <a:lnTo>
                    <a:pt x="90901" y="212829"/>
                  </a:lnTo>
                  <a:close/>
                </a:path>
                <a:path w="2353310" h="213360">
                  <a:moveTo>
                    <a:pt x="110121" y="104368"/>
                  </a:moveTo>
                  <a:lnTo>
                    <a:pt x="114661" y="104368"/>
                  </a:lnTo>
                  <a:lnTo>
                    <a:pt x="120399" y="102049"/>
                  </a:lnTo>
                  <a:lnTo>
                    <a:pt x="150169" y="77764"/>
                  </a:lnTo>
                  <a:lnTo>
                    <a:pt x="150169" y="32741"/>
                  </a:lnTo>
                  <a:lnTo>
                    <a:pt x="82091" y="32741"/>
                  </a:lnTo>
                  <a:lnTo>
                    <a:pt x="82091" y="98229"/>
                  </a:lnTo>
                  <a:lnTo>
                    <a:pt x="84497" y="100138"/>
                  </a:lnTo>
                  <a:lnTo>
                    <a:pt x="88100" y="101639"/>
                  </a:lnTo>
                  <a:lnTo>
                    <a:pt x="92902" y="102730"/>
                  </a:lnTo>
                  <a:lnTo>
                    <a:pt x="97709" y="103825"/>
                  </a:lnTo>
                  <a:lnTo>
                    <a:pt x="103447" y="104368"/>
                  </a:lnTo>
                  <a:lnTo>
                    <a:pt x="110121" y="104368"/>
                  </a:lnTo>
                  <a:close/>
                </a:path>
                <a:path w="2353310" h="213360">
                  <a:moveTo>
                    <a:pt x="283111" y="155528"/>
                  </a:moveTo>
                  <a:lnTo>
                    <a:pt x="248276" y="139363"/>
                  </a:lnTo>
                  <a:lnTo>
                    <a:pt x="219042" y="100275"/>
                  </a:lnTo>
                  <a:lnTo>
                    <a:pt x="219042" y="32741"/>
                  </a:lnTo>
                  <a:lnTo>
                    <a:pt x="203023" y="32741"/>
                  </a:lnTo>
                  <a:lnTo>
                    <a:pt x="203023" y="0"/>
                  </a:lnTo>
                  <a:lnTo>
                    <a:pt x="311140" y="0"/>
                  </a:lnTo>
                  <a:lnTo>
                    <a:pt x="311140" y="32741"/>
                  </a:lnTo>
                  <a:lnTo>
                    <a:pt x="255081" y="32741"/>
                  </a:lnTo>
                  <a:lnTo>
                    <a:pt x="255081" y="112555"/>
                  </a:lnTo>
                  <a:lnTo>
                    <a:pt x="255081" y="117194"/>
                  </a:lnTo>
                  <a:lnTo>
                    <a:pt x="256483" y="121083"/>
                  </a:lnTo>
                  <a:lnTo>
                    <a:pt x="259287" y="124218"/>
                  </a:lnTo>
                  <a:lnTo>
                    <a:pt x="262087" y="127358"/>
                  </a:lnTo>
                  <a:lnTo>
                    <a:pt x="265360" y="128926"/>
                  </a:lnTo>
                  <a:lnTo>
                    <a:pt x="269096" y="128926"/>
                  </a:lnTo>
                  <a:lnTo>
                    <a:pt x="274707" y="128926"/>
                  </a:lnTo>
                  <a:lnTo>
                    <a:pt x="308438" y="101874"/>
                  </a:lnTo>
                  <a:lnTo>
                    <a:pt x="315145" y="94136"/>
                  </a:lnTo>
                  <a:lnTo>
                    <a:pt x="315145" y="143252"/>
                  </a:lnTo>
                  <a:lnTo>
                    <a:pt x="287918" y="155528"/>
                  </a:lnTo>
                  <a:lnTo>
                    <a:pt x="283111" y="155528"/>
                  </a:lnTo>
                  <a:close/>
                </a:path>
                <a:path w="2353310" h="213360">
                  <a:moveTo>
                    <a:pt x="318351" y="102322"/>
                  </a:moveTo>
                  <a:lnTo>
                    <a:pt x="338840" y="68186"/>
                  </a:lnTo>
                  <a:lnTo>
                    <a:pt x="364404" y="61394"/>
                  </a:lnTo>
                  <a:lnTo>
                    <a:pt x="416458" y="61394"/>
                  </a:lnTo>
                  <a:lnTo>
                    <a:pt x="416458" y="32741"/>
                  </a:lnTo>
                  <a:lnTo>
                    <a:pt x="304340" y="32741"/>
                  </a:lnTo>
                  <a:lnTo>
                    <a:pt x="304340" y="0"/>
                  </a:lnTo>
                  <a:lnTo>
                    <a:pt x="480534" y="0"/>
                  </a:lnTo>
                  <a:lnTo>
                    <a:pt x="480534" y="32741"/>
                  </a:lnTo>
                  <a:lnTo>
                    <a:pt x="452501" y="32741"/>
                  </a:lnTo>
                  <a:lnTo>
                    <a:pt x="452501" y="204642"/>
                  </a:lnTo>
                  <a:lnTo>
                    <a:pt x="416458" y="180087"/>
                  </a:lnTo>
                  <a:lnTo>
                    <a:pt x="416458" y="94136"/>
                  </a:lnTo>
                  <a:lnTo>
                    <a:pt x="380419" y="94136"/>
                  </a:lnTo>
                  <a:lnTo>
                    <a:pt x="371609" y="94136"/>
                  </a:lnTo>
                  <a:lnTo>
                    <a:pt x="364068" y="97344"/>
                  </a:lnTo>
                  <a:lnTo>
                    <a:pt x="357800" y="103756"/>
                  </a:lnTo>
                  <a:lnTo>
                    <a:pt x="351522" y="110167"/>
                  </a:lnTo>
                  <a:lnTo>
                    <a:pt x="348388" y="117875"/>
                  </a:lnTo>
                  <a:lnTo>
                    <a:pt x="348388" y="126879"/>
                  </a:lnTo>
                  <a:lnTo>
                    <a:pt x="361424" y="166900"/>
                  </a:lnTo>
                  <a:lnTo>
                    <a:pt x="380419" y="188273"/>
                  </a:lnTo>
                  <a:lnTo>
                    <a:pt x="368412" y="200549"/>
                  </a:lnTo>
                  <a:lnTo>
                    <a:pt x="338562" y="163138"/>
                  </a:lnTo>
                  <a:lnTo>
                    <a:pt x="321605" y="125599"/>
                  </a:lnTo>
                  <a:lnTo>
                    <a:pt x="319164" y="113768"/>
                  </a:lnTo>
                  <a:lnTo>
                    <a:pt x="318351" y="102322"/>
                  </a:lnTo>
                  <a:close/>
                </a:path>
                <a:path w="2353310" h="213360">
                  <a:moveTo>
                    <a:pt x="480534" y="112555"/>
                  </a:moveTo>
                  <a:lnTo>
                    <a:pt x="480534" y="109825"/>
                  </a:lnTo>
                  <a:lnTo>
                    <a:pt x="481534" y="107438"/>
                  </a:lnTo>
                  <a:lnTo>
                    <a:pt x="483535" y="105390"/>
                  </a:lnTo>
                  <a:lnTo>
                    <a:pt x="485535" y="103344"/>
                  </a:lnTo>
                  <a:lnTo>
                    <a:pt x="487874" y="102322"/>
                  </a:lnTo>
                  <a:lnTo>
                    <a:pt x="490540" y="102322"/>
                  </a:lnTo>
                  <a:lnTo>
                    <a:pt x="502558" y="102322"/>
                  </a:lnTo>
                  <a:lnTo>
                    <a:pt x="502558" y="32741"/>
                  </a:lnTo>
                  <a:lnTo>
                    <a:pt x="471319" y="32741"/>
                  </a:lnTo>
                  <a:lnTo>
                    <a:pt x="471319" y="0"/>
                  </a:lnTo>
                  <a:lnTo>
                    <a:pt x="662730" y="0"/>
                  </a:lnTo>
                  <a:lnTo>
                    <a:pt x="662730" y="32741"/>
                  </a:lnTo>
                  <a:lnTo>
                    <a:pt x="634700" y="32741"/>
                  </a:lnTo>
                  <a:lnTo>
                    <a:pt x="634700" y="204642"/>
                  </a:lnTo>
                  <a:lnTo>
                    <a:pt x="598661" y="180087"/>
                  </a:lnTo>
                  <a:lnTo>
                    <a:pt x="598661" y="135065"/>
                  </a:lnTo>
                  <a:lnTo>
                    <a:pt x="538598" y="135065"/>
                  </a:lnTo>
                  <a:lnTo>
                    <a:pt x="538598" y="151438"/>
                  </a:lnTo>
                  <a:lnTo>
                    <a:pt x="538598" y="154710"/>
                  </a:lnTo>
                  <a:lnTo>
                    <a:pt x="537795" y="157576"/>
                  </a:lnTo>
                  <a:lnTo>
                    <a:pt x="536192" y="160031"/>
                  </a:lnTo>
                  <a:lnTo>
                    <a:pt x="534589" y="162486"/>
                  </a:lnTo>
                  <a:lnTo>
                    <a:pt x="532726" y="163714"/>
                  </a:lnTo>
                  <a:lnTo>
                    <a:pt x="530588" y="163714"/>
                  </a:lnTo>
                  <a:lnTo>
                    <a:pt x="492018" y="133120"/>
                  </a:lnTo>
                  <a:lnTo>
                    <a:pt x="481810" y="117977"/>
                  </a:lnTo>
                  <a:lnTo>
                    <a:pt x="480534" y="112555"/>
                  </a:lnTo>
                  <a:close/>
                </a:path>
                <a:path w="2353310" h="213360">
                  <a:moveTo>
                    <a:pt x="538598" y="102322"/>
                  </a:moveTo>
                  <a:lnTo>
                    <a:pt x="598661" y="102322"/>
                  </a:lnTo>
                  <a:lnTo>
                    <a:pt x="598661" y="32741"/>
                  </a:lnTo>
                  <a:lnTo>
                    <a:pt x="538598" y="32741"/>
                  </a:lnTo>
                  <a:lnTo>
                    <a:pt x="538598" y="102322"/>
                  </a:lnTo>
                  <a:close/>
                </a:path>
                <a:path w="2353310" h="213360">
                  <a:moveTo>
                    <a:pt x="862148" y="210784"/>
                  </a:moveTo>
                  <a:lnTo>
                    <a:pt x="804087" y="143252"/>
                  </a:lnTo>
                  <a:lnTo>
                    <a:pt x="782126" y="110304"/>
                  </a:lnTo>
                  <a:lnTo>
                    <a:pt x="780058" y="103687"/>
                  </a:lnTo>
                  <a:lnTo>
                    <a:pt x="780058" y="98229"/>
                  </a:lnTo>
                  <a:lnTo>
                    <a:pt x="780058" y="94954"/>
                  </a:lnTo>
                  <a:lnTo>
                    <a:pt x="781264" y="92091"/>
                  </a:lnTo>
                  <a:lnTo>
                    <a:pt x="783662" y="89632"/>
                  </a:lnTo>
                  <a:lnTo>
                    <a:pt x="786064" y="87177"/>
                  </a:lnTo>
                  <a:lnTo>
                    <a:pt x="788868" y="85949"/>
                  </a:lnTo>
                  <a:lnTo>
                    <a:pt x="792069" y="85949"/>
                  </a:lnTo>
                  <a:lnTo>
                    <a:pt x="795278" y="85949"/>
                  </a:lnTo>
                  <a:lnTo>
                    <a:pt x="798546" y="86497"/>
                  </a:lnTo>
                  <a:lnTo>
                    <a:pt x="801883" y="87588"/>
                  </a:lnTo>
                  <a:lnTo>
                    <a:pt x="805221" y="88679"/>
                  </a:lnTo>
                  <a:lnTo>
                    <a:pt x="808627" y="90180"/>
                  </a:lnTo>
                  <a:lnTo>
                    <a:pt x="812093" y="92091"/>
                  </a:lnTo>
                  <a:lnTo>
                    <a:pt x="813160" y="92091"/>
                  </a:lnTo>
                  <a:lnTo>
                    <a:pt x="814093" y="90860"/>
                  </a:lnTo>
                  <a:lnTo>
                    <a:pt x="814897" y="88405"/>
                  </a:lnTo>
                  <a:lnTo>
                    <a:pt x="815696" y="85949"/>
                  </a:lnTo>
                  <a:lnTo>
                    <a:pt x="816097" y="83084"/>
                  </a:lnTo>
                  <a:lnTo>
                    <a:pt x="816097" y="79811"/>
                  </a:lnTo>
                  <a:lnTo>
                    <a:pt x="816097" y="32741"/>
                  </a:lnTo>
                  <a:lnTo>
                    <a:pt x="770447" y="32741"/>
                  </a:lnTo>
                  <a:lnTo>
                    <a:pt x="770447" y="0"/>
                  </a:lnTo>
                  <a:lnTo>
                    <a:pt x="912202" y="0"/>
                  </a:lnTo>
                  <a:lnTo>
                    <a:pt x="912202" y="32741"/>
                  </a:lnTo>
                  <a:lnTo>
                    <a:pt x="852140" y="32741"/>
                  </a:lnTo>
                  <a:lnTo>
                    <a:pt x="852140" y="96182"/>
                  </a:lnTo>
                  <a:lnTo>
                    <a:pt x="857744" y="98910"/>
                  </a:lnTo>
                  <a:lnTo>
                    <a:pt x="863085" y="100958"/>
                  </a:lnTo>
                  <a:lnTo>
                    <a:pt x="868155" y="102322"/>
                  </a:lnTo>
                  <a:lnTo>
                    <a:pt x="873228" y="103687"/>
                  </a:lnTo>
                  <a:lnTo>
                    <a:pt x="877902" y="104368"/>
                  </a:lnTo>
                  <a:lnTo>
                    <a:pt x="882174" y="104368"/>
                  </a:lnTo>
                  <a:lnTo>
                    <a:pt x="889648" y="104368"/>
                  </a:lnTo>
                  <a:lnTo>
                    <a:pt x="916210" y="92091"/>
                  </a:lnTo>
                  <a:lnTo>
                    <a:pt x="916210" y="126879"/>
                  </a:lnTo>
                  <a:lnTo>
                    <a:pt x="893516" y="135065"/>
                  </a:lnTo>
                  <a:lnTo>
                    <a:pt x="888179" y="135065"/>
                  </a:lnTo>
                  <a:lnTo>
                    <a:pt x="883108" y="135065"/>
                  </a:lnTo>
                  <a:lnTo>
                    <a:pt x="850133" y="108461"/>
                  </a:lnTo>
                  <a:lnTo>
                    <a:pt x="848534" y="117194"/>
                  </a:lnTo>
                  <a:lnTo>
                    <a:pt x="845194" y="124697"/>
                  </a:lnTo>
                  <a:lnTo>
                    <a:pt x="840123" y="130972"/>
                  </a:lnTo>
                  <a:lnTo>
                    <a:pt x="835054" y="137246"/>
                  </a:lnTo>
                  <a:lnTo>
                    <a:pt x="829046" y="141339"/>
                  </a:lnTo>
                  <a:lnTo>
                    <a:pt x="822103" y="143252"/>
                  </a:lnTo>
                  <a:lnTo>
                    <a:pt x="878167" y="200549"/>
                  </a:lnTo>
                  <a:lnTo>
                    <a:pt x="862148" y="210784"/>
                  </a:lnTo>
                  <a:close/>
                </a:path>
                <a:path w="2353310" h="213360">
                  <a:moveTo>
                    <a:pt x="1000700" y="176810"/>
                  </a:moveTo>
                  <a:lnTo>
                    <a:pt x="954647" y="160848"/>
                  </a:lnTo>
                  <a:lnTo>
                    <a:pt x="924842" y="130459"/>
                  </a:lnTo>
                  <a:lnTo>
                    <a:pt x="916608" y="117464"/>
                  </a:lnTo>
                  <a:lnTo>
                    <a:pt x="925781" y="113961"/>
                  </a:lnTo>
                  <a:lnTo>
                    <a:pt x="933677" y="110814"/>
                  </a:lnTo>
                  <a:lnTo>
                    <a:pt x="958652" y="97002"/>
                  </a:lnTo>
                  <a:lnTo>
                    <a:pt x="949530" y="92013"/>
                  </a:lnTo>
                  <a:lnTo>
                    <a:pt x="941385" y="86052"/>
                  </a:lnTo>
                  <a:lnTo>
                    <a:pt x="919460" y="53924"/>
                  </a:lnTo>
                  <a:lnTo>
                    <a:pt x="916608" y="35608"/>
                  </a:lnTo>
                  <a:lnTo>
                    <a:pt x="917346" y="28702"/>
                  </a:lnTo>
                  <a:lnTo>
                    <a:pt x="948733" y="1460"/>
                  </a:lnTo>
                  <a:lnTo>
                    <a:pt x="956655" y="821"/>
                  </a:lnTo>
                  <a:lnTo>
                    <a:pt x="969029" y="2112"/>
                  </a:lnTo>
                  <a:lnTo>
                    <a:pt x="1003303" y="21488"/>
                  </a:lnTo>
                  <a:lnTo>
                    <a:pt x="1023387" y="54448"/>
                  </a:lnTo>
                  <a:lnTo>
                    <a:pt x="1024725" y="66305"/>
                  </a:lnTo>
                  <a:lnTo>
                    <a:pt x="1023498" y="74081"/>
                  </a:lnTo>
                  <a:lnTo>
                    <a:pt x="994468" y="108896"/>
                  </a:lnTo>
                  <a:lnTo>
                    <a:pt x="952647" y="133837"/>
                  </a:lnTo>
                  <a:lnTo>
                    <a:pt x="952647" y="139021"/>
                  </a:lnTo>
                  <a:lnTo>
                    <a:pt x="955187" y="143388"/>
                  </a:lnTo>
                  <a:lnTo>
                    <a:pt x="960255" y="146933"/>
                  </a:lnTo>
                  <a:lnTo>
                    <a:pt x="965327" y="150481"/>
                  </a:lnTo>
                  <a:lnTo>
                    <a:pt x="971469" y="152255"/>
                  </a:lnTo>
                  <a:lnTo>
                    <a:pt x="978676" y="152255"/>
                  </a:lnTo>
                  <a:lnTo>
                    <a:pt x="1021874" y="133862"/>
                  </a:lnTo>
                  <a:lnTo>
                    <a:pt x="1048750" y="107233"/>
                  </a:lnTo>
                  <a:lnTo>
                    <a:pt x="1048750" y="156348"/>
                  </a:lnTo>
                  <a:lnTo>
                    <a:pt x="1008445" y="176810"/>
                  </a:lnTo>
                  <a:lnTo>
                    <a:pt x="1000700" y="176810"/>
                  </a:lnTo>
                  <a:close/>
                </a:path>
                <a:path w="2353310" h="213360">
                  <a:moveTo>
                    <a:pt x="968662" y="86771"/>
                  </a:moveTo>
                  <a:lnTo>
                    <a:pt x="976675" y="82130"/>
                  </a:lnTo>
                  <a:lnTo>
                    <a:pt x="983015" y="76673"/>
                  </a:lnTo>
                  <a:lnTo>
                    <a:pt x="987686" y="70398"/>
                  </a:lnTo>
                  <a:lnTo>
                    <a:pt x="992356" y="64123"/>
                  </a:lnTo>
                  <a:lnTo>
                    <a:pt x="994691" y="57981"/>
                  </a:lnTo>
                  <a:lnTo>
                    <a:pt x="994691" y="51981"/>
                  </a:lnTo>
                  <a:lnTo>
                    <a:pt x="994691" y="45706"/>
                  </a:lnTo>
                  <a:lnTo>
                    <a:pt x="992758" y="40384"/>
                  </a:lnTo>
                  <a:lnTo>
                    <a:pt x="988890" y="36018"/>
                  </a:lnTo>
                  <a:lnTo>
                    <a:pt x="985019" y="31652"/>
                  </a:lnTo>
                  <a:lnTo>
                    <a:pt x="980279" y="29470"/>
                  </a:lnTo>
                  <a:lnTo>
                    <a:pt x="974671" y="29470"/>
                  </a:lnTo>
                  <a:lnTo>
                    <a:pt x="967996" y="29470"/>
                  </a:lnTo>
                  <a:lnTo>
                    <a:pt x="962326" y="32266"/>
                  </a:lnTo>
                  <a:lnTo>
                    <a:pt x="957652" y="37861"/>
                  </a:lnTo>
                  <a:lnTo>
                    <a:pt x="952981" y="43451"/>
                  </a:lnTo>
                  <a:lnTo>
                    <a:pt x="950643" y="50205"/>
                  </a:lnTo>
                  <a:lnTo>
                    <a:pt x="950643" y="58119"/>
                  </a:lnTo>
                  <a:lnTo>
                    <a:pt x="950643" y="63032"/>
                  </a:lnTo>
                  <a:lnTo>
                    <a:pt x="952249" y="68011"/>
                  </a:lnTo>
                  <a:lnTo>
                    <a:pt x="955450" y="73059"/>
                  </a:lnTo>
                  <a:lnTo>
                    <a:pt x="958652" y="78106"/>
                  </a:lnTo>
                  <a:lnTo>
                    <a:pt x="963058" y="82678"/>
                  </a:lnTo>
                  <a:lnTo>
                    <a:pt x="968662" y="86771"/>
                  </a:lnTo>
                  <a:close/>
                </a:path>
                <a:path w="2353310" h="213360">
                  <a:moveTo>
                    <a:pt x="1021121" y="32741"/>
                  </a:moveTo>
                  <a:lnTo>
                    <a:pt x="1021121" y="0"/>
                  </a:lnTo>
                  <a:lnTo>
                    <a:pt x="1110825" y="0"/>
                  </a:lnTo>
                  <a:lnTo>
                    <a:pt x="1110825" y="32741"/>
                  </a:lnTo>
                  <a:lnTo>
                    <a:pt x="1082792" y="32741"/>
                  </a:lnTo>
                  <a:lnTo>
                    <a:pt x="1082792" y="204642"/>
                  </a:lnTo>
                  <a:lnTo>
                    <a:pt x="1046753" y="180087"/>
                  </a:lnTo>
                  <a:lnTo>
                    <a:pt x="1046753" y="32741"/>
                  </a:lnTo>
                  <a:lnTo>
                    <a:pt x="1021121" y="32741"/>
                  </a:lnTo>
                  <a:close/>
                </a:path>
                <a:path w="2353310" h="213360">
                  <a:moveTo>
                    <a:pt x="1102013" y="32741"/>
                  </a:moveTo>
                  <a:lnTo>
                    <a:pt x="1102013" y="0"/>
                  </a:lnTo>
                  <a:lnTo>
                    <a:pt x="1191709" y="0"/>
                  </a:lnTo>
                  <a:lnTo>
                    <a:pt x="1191709" y="32741"/>
                  </a:lnTo>
                  <a:lnTo>
                    <a:pt x="1163676" y="32741"/>
                  </a:lnTo>
                  <a:lnTo>
                    <a:pt x="1163676" y="204642"/>
                  </a:lnTo>
                  <a:lnTo>
                    <a:pt x="1127637" y="180087"/>
                  </a:lnTo>
                  <a:lnTo>
                    <a:pt x="1127637" y="32741"/>
                  </a:lnTo>
                  <a:lnTo>
                    <a:pt x="1102013" y="32741"/>
                  </a:lnTo>
                  <a:close/>
                </a:path>
                <a:path w="2353310" h="213360">
                  <a:moveTo>
                    <a:pt x="1193312" y="102322"/>
                  </a:moveTo>
                  <a:lnTo>
                    <a:pt x="1193312" y="97683"/>
                  </a:lnTo>
                  <a:lnTo>
                    <a:pt x="1194844" y="93794"/>
                  </a:lnTo>
                  <a:lnTo>
                    <a:pt x="1197912" y="90658"/>
                  </a:lnTo>
                  <a:lnTo>
                    <a:pt x="1200983" y="87519"/>
                  </a:lnTo>
                  <a:lnTo>
                    <a:pt x="1204787" y="85949"/>
                  </a:lnTo>
                  <a:lnTo>
                    <a:pt x="1209328" y="85949"/>
                  </a:lnTo>
                  <a:lnTo>
                    <a:pt x="1289415" y="85949"/>
                  </a:lnTo>
                  <a:lnTo>
                    <a:pt x="1289415" y="32741"/>
                  </a:lnTo>
                  <a:lnTo>
                    <a:pt x="1182897" y="32741"/>
                  </a:lnTo>
                  <a:lnTo>
                    <a:pt x="1182897" y="0"/>
                  </a:lnTo>
                  <a:lnTo>
                    <a:pt x="1353488" y="0"/>
                  </a:lnTo>
                  <a:lnTo>
                    <a:pt x="1353488" y="32741"/>
                  </a:lnTo>
                  <a:lnTo>
                    <a:pt x="1325458" y="32741"/>
                  </a:lnTo>
                  <a:lnTo>
                    <a:pt x="1325458" y="204642"/>
                  </a:lnTo>
                  <a:lnTo>
                    <a:pt x="1289415" y="184180"/>
                  </a:lnTo>
                  <a:lnTo>
                    <a:pt x="1289415" y="118692"/>
                  </a:lnTo>
                  <a:lnTo>
                    <a:pt x="1245367" y="118692"/>
                  </a:lnTo>
                  <a:lnTo>
                    <a:pt x="1243228" y="118692"/>
                  </a:lnTo>
                  <a:lnTo>
                    <a:pt x="1241366" y="119717"/>
                  </a:lnTo>
                  <a:lnTo>
                    <a:pt x="1239763" y="121763"/>
                  </a:lnTo>
                  <a:lnTo>
                    <a:pt x="1238156" y="123808"/>
                  </a:lnTo>
                  <a:lnTo>
                    <a:pt x="1237357" y="126198"/>
                  </a:lnTo>
                  <a:lnTo>
                    <a:pt x="1237357" y="128926"/>
                  </a:lnTo>
                  <a:lnTo>
                    <a:pt x="1237357" y="143252"/>
                  </a:lnTo>
                  <a:lnTo>
                    <a:pt x="1237357" y="145432"/>
                  </a:lnTo>
                  <a:lnTo>
                    <a:pt x="1236557" y="147345"/>
                  </a:lnTo>
                  <a:lnTo>
                    <a:pt x="1234955" y="148978"/>
                  </a:lnTo>
                  <a:lnTo>
                    <a:pt x="1233352" y="150616"/>
                  </a:lnTo>
                  <a:lnTo>
                    <a:pt x="1231482" y="151438"/>
                  </a:lnTo>
                  <a:lnTo>
                    <a:pt x="1229348" y="151438"/>
                  </a:lnTo>
                  <a:lnTo>
                    <a:pt x="1200291" y="126073"/>
                  </a:lnTo>
                  <a:lnTo>
                    <a:pt x="1194088" y="110009"/>
                  </a:lnTo>
                  <a:lnTo>
                    <a:pt x="1193312" y="102322"/>
                  </a:lnTo>
                  <a:close/>
                </a:path>
                <a:path w="2353310" h="213360">
                  <a:moveTo>
                    <a:pt x="1479223" y="98229"/>
                  </a:moveTo>
                  <a:lnTo>
                    <a:pt x="1479223" y="32741"/>
                  </a:lnTo>
                  <a:lnTo>
                    <a:pt x="1463208" y="32741"/>
                  </a:lnTo>
                  <a:lnTo>
                    <a:pt x="1463208" y="0"/>
                  </a:lnTo>
                  <a:lnTo>
                    <a:pt x="1643403" y="0"/>
                  </a:lnTo>
                  <a:lnTo>
                    <a:pt x="1643403" y="32741"/>
                  </a:lnTo>
                  <a:lnTo>
                    <a:pt x="1615371" y="32741"/>
                  </a:lnTo>
                  <a:lnTo>
                    <a:pt x="1615371" y="204642"/>
                  </a:lnTo>
                  <a:lnTo>
                    <a:pt x="1579331" y="184180"/>
                  </a:lnTo>
                  <a:lnTo>
                    <a:pt x="1579331" y="139158"/>
                  </a:lnTo>
                  <a:lnTo>
                    <a:pt x="1575063" y="144341"/>
                  </a:lnTo>
                  <a:lnTo>
                    <a:pt x="1569793" y="148367"/>
                  </a:lnTo>
                  <a:lnTo>
                    <a:pt x="1563513" y="151232"/>
                  </a:lnTo>
                  <a:lnTo>
                    <a:pt x="1557243" y="154097"/>
                  </a:lnTo>
                  <a:lnTo>
                    <a:pt x="1550502" y="155528"/>
                  </a:lnTo>
                  <a:lnTo>
                    <a:pt x="1543292" y="155528"/>
                  </a:lnTo>
                  <a:lnTo>
                    <a:pt x="1505052" y="137520"/>
                  </a:lnTo>
                  <a:lnTo>
                    <a:pt x="1482940" y="108666"/>
                  </a:lnTo>
                  <a:lnTo>
                    <a:pt x="1479223" y="98229"/>
                  </a:lnTo>
                  <a:close/>
                </a:path>
                <a:path w="2353310" h="213360">
                  <a:moveTo>
                    <a:pt x="1527276" y="124833"/>
                  </a:moveTo>
                  <a:lnTo>
                    <a:pt x="1564952" y="110917"/>
                  </a:lnTo>
                  <a:lnTo>
                    <a:pt x="1579331" y="91271"/>
                  </a:lnTo>
                  <a:lnTo>
                    <a:pt x="1579331" y="32741"/>
                  </a:lnTo>
                  <a:lnTo>
                    <a:pt x="1515262" y="32741"/>
                  </a:lnTo>
                  <a:lnTo>
                    <a:pt x="1515262" y="110509"/>
                  </a:lnTo>
                  <a:lnTo>
                    <a:pt x="1515262" y="114329"/>
                  </a:lnTo>
                  <a:lnTo>
                    <a:pt x="1516464" y="117670"/>
                  </a:lnTo>
                  <a:lnTo>
                    <a:pt x="1518866" y="120535"/>
                  </a:lnTo>
                  <a:lnTo>
                    <a:pt x="1521267" y="123400"/>
                  </a:lnTo>
                  <a:lnTo>
                    <a:pt x="1524072" y="124833"/>
                  </a:lnTo>
                  <a:lnTo>
                    <a:pt x="1527276" y="124833"/>
                  </a:lnTo>
                  <a:close/>
                </a:path>
                <a:path w="2353310" h="213360">
                  <a:moveTo>
                    <a:pt x="1481224" y="184997"/>
                  </a:moveTo>
                  <a:lnTo>
                    <a:pt x="1597354" y="131789"/>
                  </a:lnTo>
                  <a:lnTo>
                    <a:pt x="1597354" y="156348"/>
                  </a:lnTo>
                  <a:lnTo>
                    <a:pt x="1493238" y="207507"/>
                  </a:lnTo>
                  <a:lnTo>
                    <a:pt x="1481224" y="184997"/>
                  </a:lnTo>
                  <a:close/>
                </a:path>
                <a:path w="2353310" h="213360">
                  <a:moveTo>
                    <a:pt x="1632992" y="32741"/>
                  </a:moveTo>
                  <a:lnTo>
                    <a:pt x="1632992" y="0"/>
                  </a:lnTo>
                  <a:lnTo>
                    <a:pt x="1722696" y="0"/>
                  </a:lnTo>
                  <a:lnTo>
                    <a:pt x="1722696" y="32741"/>
                  </a:lnTo>
                  <a:lnTo>
                    <a:pt x="1694662" y="32741"/>
                  </a:lnTo>
                  <a:lnTo>
                    <a:pt x="1694662" y="204642"/>
                  </a:lnTo>
                  <a:lnTo>
                    <a:pt x="1658623" y="180087"/>
                  </a:lnTo>
                  <a:lnTo>
                    <a:pt x="1658623" y="32741"/>
                  </a:lnTo>
                  <a:lnTo>
                    <a:pt x="1632992" y="32741"/>
                  </a:lnTo>
                  <a:close/>
                </a:path>
                <a:path w="2353310" h="213360">
                  <a:moveTo>
                    <a:pt x="1793967" y="155528"/>
                  </a:moveTo>
                  <a:lnTo>
                    <a:pt x="1759130" y="139363"/>
                  </a:lnTo>
                  <a:lnTo>
                    <a:pt x="1729899" y="100275"/>
                  </a:lnTo>
                  <a:lnTo>
                    <a:pt x="1729899" y="32741"/>
                  </a:lnTo>
                  <a:lnTo>
                    <a:pt x="1713883" y="32741"/>
                  </a:lnTo>
                  <a:lnTo>
                    <a:pt x="1713883" y="0"/>
                  </a:lnTo>
                  <a:lnTo>
                    <a:pt x="1821997" y="0"/>
                  </a:lnTo>
                  <a:lnTo>
                    <a:pt x="1821997" y="32741"/>
                  </a:lnTo>
                  <a:lnTo>
                    <a:pt x="1765938" y="32741"/>
                  </a:lnTo>
                  <a:lnTo>
                    <a:pt x="1765938" y="112555"/>
                  </a:lnTo>
                  <a:lnTo>
                    <a:pt x="1765938" y="117194"/>
                  </a:lnTo>
                  <a:lnTo>
                    <a:pt x="1767343" y="121083"/>
                  </a:lnTo>
                  <a:lnTo>
                    <a:pt x="1770144" y="124218"/>
                  </a:lnTo>
                  <a:lnTo>
                    <a:pt x="1772943" y="127358"/>
                  </a:lnTo>
                  <a:lnTo>
                    <a:pt x="1776215" y="128926"/>
                  </a:lnTo>
                  <a:lnTo>
                    <a:pt x="1779952" y="128926"/>
                  </a:lnTo>
                  <a:lnTo>
                    <a:pt x="1785564" y="128926"/>
                  </a:lnTo>
                  <a:lnTo>
                    <a:pt x="1819296" y="101874"/>
                  </a:lnTo>
                  <a:lnTo>
                    <a:pt x="1826005" y="94136"/>
                  </a:lnTo>
                  <a:lnTo>
                    <a:pt x="1826005" y="143252"/>
                  </a:lnTo>
                  <a:lnTo>
                    <a:pt x="1798775" y="155528"/>
                  </a:lnTo>
                  <a:lnTo>
                    <a:pt x="1793967" y="155528"/>
                  </a:lnTo>
                  <a:close/>
                </a:path>
                <a:path w="2353310" h="213360">
                  <a:moveTo>
                    <a:pt x="1829207" y="102322"/>
                  </a:moveTo>
                  <a:lnTo>
                    <a:pt x="1849695" y="68186"/>
                  </a:lnTo>
                  <a:lnTo>
                    <a:pt x="1875260" y="61394"/>
                  </a:lnTo>
                  <a:lnTo>
                    <a:pt x="1927315" y="61394"/>
                  </a:lnTo>
                  <a:lnTo>
                    <a:pt x="1927315" y="32741"/>
                  </a:lnTo>
                  <a:lnTo>
                    <a:pt x="1815193" y="32741"/>
                  </a:lnTo>
                  <a:lnTo>
                    <a:pt x="1815193" y="0"/>
                  </a:lnTo>
                  <a:lnTo>
                    <a:pt x="1991387" y="0"/>
                  </a:lnTo>
                  <a:lnTo>
                    <a:pt x="1991387" y="32741"/>
                  </a:lnTo>
                  <a:lnTo>
                    <a:pt x="1963354" y="32741"/>
                  </a:lnTo>
                  <a:lnTo>
                    <a:pt x="1963354" y="204642"/>
                  </a:lnTo>
                  <a:lnTo>
                    <a:pt x="1927315" y="180087"/>
                  </a:lnTo>
                  <a:lnTo>
                    <a:pt x="1927315" y="94136"/>
                  </a:lnTo>
                  <a:lnTo>
                    <a:pt x="1891275" y="94136"/>
                  </a:lnTo>
                  <a:lnTo>
                    <a:pt x="1882466" y="94136"/>
                  </a:lnTo>
                  <a:lnTo>
                    <a:pt x="1874925" y="97344"/>
                  </a:lnTo>
                  <a:lnTo>
                    <a:pt x="1868652" y="103756"/>
                  </a:lnTo>
                  <a:lnTo>
                    <a:pt x="1862379" y="110167"/>
                  </a:lnTo>
                  <a:lnTo>
                    <a:pt x="1859245" y="117875"/>
                  </a:lnTo>
                  <a:lnTo>
                    <a:pt x="1859245" y="126879"/>
                  </a:lnTo>
                  <a:lnTo>
                    <a:pt x="1872281" y="166900"/>
                  </a:lnTo>
                  <a:lnTo>
                    <a:pt x="1891275" y="188273"/>
                  </a:lnTo>
                  <a:lnTo>
                    <a:pt x="1879265" y="200549"/>
                  </a:lnTo>
                  <a:lnTo>
                    <a:pt x="1849417" y="163138"/>
                  </a:lnTo>
                  <a:lnTo>
                    <a:pt x="1832461" y="125599"/>
                  </a:lnTo>
                  <a:lnTo>
                    <a:pt x="1830021" y="113768"/>
                  </a:lnTo>
                  <a:lnTo>
                    <a:pt x="1829207" y="102322"/>
                  </a:lnTo>
                  <a:close/>
                </a:path>
                <a:path w="2353310" h="213360">
                  <a:moveTo>
                    <a:pt x="2111515" y="102322"/>
                  </a:moveTo>
                  <a:lnTo>
                    <a:pt x="2134745" y="62966"/>
                  </a:lnTo>
                  <a:lnTo>
                    <a:pt x="2163577" y="55252"/>
                  </a:lnTo>
                  <a:lnTo>
                    <a:pt x="2168982" y="55854"/>
                  </a:lnTo>
                  <a:lnTo>
                    <a:pt x="2201416" y="76485"/>
                  </a:lnTo>
                  <a:lnTo>
                    <a:pt x="2215632" y="92091"/>
                  </a:lnTo>
                  <a:lnTo>
                    <a:pt x="2215632" y="32741"/>
                  </a:lnTo>
                  <a:lnTo>
                    <a:pt x="2099103" y="32741"/>
                  </a:lnTo>
                  <a:lnTo>
                    <a:pt x="2099103" y="0"/>
                  </a:lnTo>
                  <a:lnTo>
                    <a:pt x="2352983" y="0"/>
                  </a:lnTo>
                  <a:lnTo>
                    <a:pt x="2352983" y="32741"/>
                  </a:lnTo>
                  <a:lnTo>
                    <a:pt x="2251671" y="32741"/>
                  </a:lnTo>
                  <a:lnTo>
                    <a:pt x="2251671" y="81856"/>
                  </a:lnTo>
                  <a:lnTo>
                    <a:pt x="2281575" y="71625"/>
                  </a:lnTo>
                  <a:lnTo>
                    <a:pt x="2287710" y="71625"/>
                  </a:lnTo>
                  <a:lnTo>
                    <a:pt x="2320945" y="92909"/>
                  </a:lnTo>
                  <a:lnTo>
                    <a:pt x="2337768" y="135065"/>
                  </a:lnTo>
                  <a:lnTo>
                    <a:pt x="2337442" y="142854"/>
                  </a:lnTo>
                  <a:lnTo>
                    <a:pt x="2326253" y="181774"/>
                  </a:lnTo>
                  <a:lnTo>
                    <a:pt x="2317748" y="196456"/>
                  </a:lnTo>
                  <a:lnTo>
                    <a:pt x="2285710" y="173949"/>
                  </a:lnTo>
                  <a:lnTo>
                    <a:pt x="2291502" y="163473"/>
                  </a:lnTo>
                  <a:lnTo>
                    <a:pt x="2296470" y="154149"/>
                  </a:lnTo>
                  <a:lnTo>
                    <a:pt x="2300613" y="145975"/>
                  </a:lnTo>
                  <a:lnTo>
                    <a:pt x="2303929" y="138953"/>
                  </a:lnTo>
                  <a:lnTo>
                    <a:pt x="2307804" y="130360"/>
                  </a:lnTo>
                  <a:lnTo>
                    <a:pt x="2309738" y="123606"/>
                  </a:lnTo>
                  <a:lnTo>
                    <a:pt x="2309738" y="118692"/>
                  </a:lnTo>
                  <a:lnTo>
                    <a:pt x="2309738" y="114056"/>
                  </a:lnTo>
                  <a:lnTo>
                    <a:pt x="2308333" y="110167"/>
                  </a:lnTo>
                  <a:lnTo>
                    <a:pt x="2305532" y="107027"/>
                  </a:lnTo>
                  <a:lnTo>
                    <a:pt x="2302729" y="103892"/>
                  </a:lnTo>
                  <a:lnTo>
                    <a:pt x="2299460" y="102322"/>
                  </a:lnTo>
                  <a:lnTo>
                    <a:pt x="2295723" y="102322"/>
                  </a:lnTo>
                  <a:lnTo>
                    <a:pt x="2288248" y="102322"/>
                  </a:lnTo>
                  <a:lnTo>
                    <a:pt x="2251671" y="126879"/>
                  </a:lnTo>
                  <a:lnTo>
                    <a:pt x="2251671" y="204642"/>
                  </a:lnTo>
                  <a:lnTo>
                    <a:pt x="2215632" y="182131"/>
                  </a:lnTo>
                  <a:lnTo>
                    <a:pt x="2215632" y="147345"/>
                  </a:lnTo>
                  <a:lnTo>
                    <a:pt x="2209877" y="151975"/>
                  </a:lnTo>
                  <a:lnTo>
                    <a:pt x="2204221" y="156041"/>
                  </a:lnTo>
                  <a:lnTo>
                    <a:pt x="2198665" y="159545"/>
                  </a:lnTo>
                  <a:lnTo>
                    <a:pt x="2193209" y="162486"/>
                  </a:lnTo>
                  <a:lnTo>
                    <a:pt x="2186000" y="166035"/>
                  </a:lnTo>
                  <a:lnTo>
                    <a:pt x="2179459" y="167807"/>
                  </a:lnTo>
                  <a:lnTo>
                    <a:pt x="2173584" y="167807"/>
                  </a:lnTo>
                  <a:lnTo>
                    <a:pt x="2132339" y="145911"/>
                  </a:lnTo>
                  <a:lnTo>
                    <a:pt x="2112816" y="113181"/>
                  </a:lnTo>
                  <a:lnTo>
                    <a:pt x="2111515" y="102322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87130" y="2494730"/>
              <a:ext cx="110758" cy="877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85539" y="2406921"/>
              <a:ext cx="156033" cy="25112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95990" y="1192160"/>
              <a:ext cx="820810" cy="49602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05539" y="1768998"/>
              <a:ext cx="1247880" cy="44581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330580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36" y="62966"/>
                  </a:lnTo>
                  <a:lnTo>
                    <a:pt x="64466" y="55252"/>
                  </a:lnTo>
                  <a:lnTo>
                    <a:pt x="69874" y="55854"/>
                  </a:lnTo>
                  <a:lnTo>
                    <a:pt x="102311" y="76485"/>
                  </a:lnTo>
                  <a:lnTo>
                    <a:pt x="116528" y="92091"/>
                  </a:lnTo>
                  <a:lnTo>
                    <a:pt x="116528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76" y="0"/>
                  </a:lnTo>
                  <a:lnTo>
                    <a:pt x="253876" y="32741"/>
                  </a:lnTo>
                  <a:lnTo>
                    <a:pt x="152567" y="32741"/>
                  </a:lnTo>
                  <a:lnTo>
                    <a:pt x="152567" y="81856"/>
                  </a:lnTo>
                  <a:lnTo>
                    <a:pt x="182464" y="71625"/>
                  </a:lnTo>
                  <a:lnTo>
                    <a:pt x="188606" y="71625"/>
                  </a:lnTo>
                  <a:lnTo>
                    <a:pt x="221842" y="92909"/>
                  </a:lnTo>
                  <a:lnTo>
                    <a:pt x="238657" y="135065"/>
                  </a:lnTo>
                  <a:lnTo>
                    <a:pt x="238332" y="142854"/>
                  </a:lnTo>
                  <a:lnTo>
                    <a:pt x="227147" y="181774"/>
                  </a:lnTo>
                  <a:lnTo>
                    <a:pt x="218636" y="196456"/>
                  </a:lnTo>
                  <a:lnTo>
                    <a:pt x="186601" y="173949"/>
                  </a:lnTo>
                  <a:lnTo>
                    <a:pt x="192395" y="163473"/>
                  </a:lnTo>
                  <a:lnTo>
                    <a:pt x="197365" y="154149"/>
                  </a:lnTo>
                  <a:lnTo>
                    <a:pt x="201508" y="145975"/>
                  </a:lnTo>
                  <a:lnTo>
                    <a:pt x="204822" y="138953"/>
                  </a:lnTo>
                  <a:lnTo>
                    <a:pt x="208693" y="130360"/>
                  </a:lnTo>
                  <a:lnTo>
                    <a:pt x="210626" y="123606"/>
                  </a:lnTo>
                  <a:lnTo>
                    <a:pt x="210626" y="118692"/>
                  </a:lnTo>
                  <a:lnTo>
                    <a:pt x="210626" y="114056"/>
                  </a:lnTo>
                  <a:lnTo>
                    <a:pt x="209225" y="110167"/>
                  </a:lnTo>
                  <a:lnTo>
                    <a:pt x="206421" y="107027"/>
                  </a:lnTo>
                  <a:lnTo>
                    <a:pt x="203617" y="103892"/>
                  </a:lnTo>
                  <a:lnTo>
                    <a:pt x="200353" y="102322"/>
                  </a:lnTo>
                  <a:lnTo>
                    <a:pt x="196612" y="102322"/>
                  </a:lnTo>
                  <a:lnTo>
                    <a:pt x="189138" y="102322"/>
                  </a:lnTo>
                  <a:lnTo>
                    <a:pt x="152567" y="126879"/>
                  </a:lnTo>
                  <a:lnTo>
                    <a:pt x="152567" y="204642"/>
                  </a:lnTo>
                  <a:lnTo>
                    <a:pt x="116528" y="182131"/>
                  </a:lnTo>
                  <a:lnTo>
                    <a:pt x="116528" y="147345"/>
                  </a:lnTo>
                  <a:lnTo>
                    <a:pt x="110770" y="151975"/>
                  </a:lnTo>
                  <a:lnTo>
                    <a:pt x="105113" y="156041"/>
                  </a:lnTo>
                  <a:lnTo>
                    <a:pt x="99556" y="159545"/>
                  </a:lnTo>
                  <a:lnTo>
                    <a:pt x="94098" y="162486"/>
                  </a:lnTo>
                  <a:lnTo>
                    <a:pt x="86895" y="166035"/>
                  </a:lnTo>
                  <a:lnTo>
                    <a:pt x="80354" y="167807"/>
                  </a:lnTo>
                  <a:lnTo>
                    <a:pt x="74480" y="167807"/>
                  </a:lnTo>
                  <a:lnTo>
                    <a:pt x="33232" y="145911"/>
                  </a:lnTo>
                  <a:lnTo>
                    <a:pt x="13712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57691" y="2494730"/>
              <a:ext cx="110757" cy="877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03354" y="1862808"/>
              <a:ext cx="638304" cy="3678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92685" y="2308550"/>
              <a:ext cx="191379" cy="34128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08528" y="1862808"/>
              <a:ext cx="1019115" cy="34749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048056" y="2325797"/>
              <a:ext cx="219075" cy="305435"/>
            </a:xfrm>
            <a:custGeom>
              <a:avLst/>
              <a:gdLst/>
              <a:ahLst/>
              <a:cxnLst/>
              <a:rect l="l" t="t" r="r" b="b"/>
              <a:pathLst>
                <a:path w="219075" h="305435">
                  <a:moveTo>
                    <a:pt x="0" y="133015"/>
                  </a:moveTo>
                  <a:lnTo>
                    <a:pt x="0" y="100274"/>
                  </a:lnTo>
                  <a:lnTo>
                    <a:pt x="32435" y="100274"/>
                  </a:lnTo>
                  <a:lnTo>
                    <a:pt x="27519" y="94877"/>
                  </a:lnTo>
                  <a:lnTo>
                    <a:pt x="10411" y="62348"/>
                  </a:lnTo>
                  <a:lnTo>
                    <a:pt x="10411" y="55252"/>
                  </a:lnTo>
                  <a:lnTo>
                    <a:pt x="29229" y="16167"/>
                  </a:lnTo>
                  <a:lnTo>
                    <a:pt x="74480" y="0"/>
                  </a:lnTo>
                  <a:lnTo>
                    <a:pt x="91737" y="1445"/>
                  </a:lnTo>
                  <a:lnTo>
                    <a:pt x="146360" y="23126"/>
                  </a:lnTo>
                  <a:lnTo>
                    <a:pt x="183353" y="50906"/>
                  </a:lnTo>
                  <a:lnTo>
                    <a:pt x="218643" y="87998"/>
                  </a:lnTo>
                  <a:lnTo>
                    <a:pt x="210630" y="94136"/>
                  </a:lnTo>
                  <a:lnTo>
                    <a:pt x="195739" y="79849"/>
                  </a:lnTo>
                  <a:lnTo>
                    <a:pt x="180699" y="67276"/>
                  </a:lnTo>
                  <a:lnTo>
                    <a:pt x="134998" y="40020"/>
                  </a:lnTo>
                  <a:lnTo>
                    <a:pt x="92503" y="30697"/>
                  </a:lnTo>
                  <a:lnTo>
                    <a:pt x="82868" y="31374"/>
                  </a:lnTo>
                  <a:lnTo>
                    <a:pt x="47955" y="53463"/>
                  </a:lnTo>
                  <a:lnTo>
                    <a:pt x="44453" y="67532"/>
                  </a:lnTo>
                  <a:lnTo>
                    <a:pt x="44453" y="73536"/>
                  </a:lnTo>
                  <a:lnTo>
                    <a:pt x="52455" y="100274"/>
                  </a:lnTo>
                  <a:lnTo>
                    <a:pt x="90499" y="100274"/>
                  </a:lnTo>
                  <a:lnTo>
                    <a:pt x="90499" y="133015"/>
                  </a:lnTo>
                  <a:lnTo>
                    <a:pt x="62469" y="133015"/>
                  </a:lnTo>
                  <a:lnTo>
                    <a:pt x="62469" y="304916"/>
                  </a:lnTo>
                  <a:lnTo>
                    <a:pt x="26430" y="288547"/>
                  </a:lnTo>
                  <a:lnTo>
                    <a:pt x="26430" y="133015"/>
                  </a:lnTo>
                  <a:lnTo>
                    <a:pt x="0" y="133015"/>
                  </a:lnTo>
                  <a:close/>
                </a:path>
              </a:pathLst>
            </a:custGeom>
            <a:ln w="38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64425" y="2320978"/>
              <a:ext cx="889018" cy="33194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129745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3" y="102322"/>
                  </a:moveTo>
                  <a:lnTo>
                    <a:pt x="35640" y="62966"/>
                  </a:lnTo>
                  <a:lnTo>
                    <a:pt x="64471" y="55252"/>
                  </a:lnTo>
                  <a:lnTo>
                    <a:pt x="69878" y="55854"/>
                  </a:lnTo>
                  <a:lnTo>
                    <a:pt x="102313" y="76485"/>
                  </a:lnTo>
                  <a:lnTo>
                    <a:pt x="116529" y="92091"/>
                  </a:lnTo>
                  <a:lnTo>
                    <a:pt x="116529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1" y="0"/>
                  </a:lnTo>
                  <a:lnTo>
                    <a:pt x="253881" y="32741"/>
                  </a:lnTo>
                  <a:lnTo>
                    <a:pt x="152568" y="32741"/>
                  </a:lnTo>
                  <a:lnTo>
                    <a:pt x="152568" y="81856"/>
                  </a:lnTo>
                  <a:lnTo>
                    <a:pt x="182467" y="71625"/>
                  </a:lnTo>
                  <a:lnTo>
                    <a:pt x="188607" y="71625"/>
                  </a:lnTo>
                  <a:lnTo>
                    <a:pt x="221843" y="92909"/>
                  </a:lnTo>
                  <a:lnTo>
                    <a:pt x="238665" y="135065"/>
                  </a:lnTo>
                  <a:lnTo>
                    <a:pt x="238339" y="142854"/>
                  </a:lnTo>
                  <a:lnTo>
                    <a:pt x="227151" y="181774"/>
                  </a:lnTo>
                  <a:lnTo>
                    <a:pt x="218644" y="196456"/>
                  </a:lnTo>
                  <a:lnTo>
                    <a:pt x="186606" y="173949"/>
                  </a:lnTo>
                  <a:lnTo>
                    <a:pt x="192400" y="163473"/>
                  </a:lnTo>
                  <a:lnTo>
                    <a:pt x="197368" y="154149"/>
                  </a:lnTo>
                  <a:lnTo>
                    <a:pt x="201510" y="145975"/>
                  </a:lnTo>
                  <a:lnTo>
                    <a:pt x="204827" y="138953"/>
                  </a:lnTo>
                  <a:lnTo>
                    <a:pt x="208702" y="130360"/>
                  </a:lnTo>
                  <a:lnTo>
                    <a:pt x="210635" y="123606"/>
                  </a:lnTo>
                  <a:lnTo>
                    <a:pt x="210635" y="118692"/>
                  </a:lnTo>
                  <a:lnTo>
                    <a:pt x="210635" y="114056"/>
                  </a:lnTo>
                  <a:lnTo>
                    <a:pt x="209230" y="110167"/>
                  </a:lnTo>
                  <a:lnTo>
                    <a:pt x="206426" y="107027"/>
                  </a:lnTo>
                  <a:lnTo>
                    <a:pt x="203626" y="103892"/>
                  </a:lnTo>
                  <a:lnTo>
                    <a:pt x="200357" y="102322"/>
                  </a:lnTo>
                  <a:lnTo>
                    <a:pt x="196620" y="102322"/>
                  </a:lnTo>
                  <a:lnTo>
                    <a:pt x="189146" y="102322"/>
                  </a:lnTo>
                  <a:lnTo>
                    <a:pt x="152568" y="126879"/>
                  </a:lnTo>
                  <a:lnTo>
                    <a:pt x="152568" y="204642"/>
                  </a:lnTo>
                  <a:lnTo>
                    <a:pt x="116529" y="182131"/>
                  </a:lnTo>
                  <a:lnTo>
                    <a:pt x="116529" y="147345"/>
                  </a:lnTo>
                  <a:lnTo>
                    <a:pt x="110774" y="151975"/>
                  </a:lnTo>
                  <a:lnTo>
                    <a:pt x="105118" y="156041"/>
                  </a:lnTo>
                  <a:lnTo>
                    <a:pt x="99562" y="159545"/>
                  </a:lnTo>
                  <a:lnTo>
                    <a:pt x="94107" y="162486"/>
                  </a:lnTo>
                  <a:lnTo>
                    <a:pt x="86896" y="166035"/>
                  </a:lnTo>
                  <a:lnTo>
                    <a:pt x="80356" y="167807"/>
                  </a:lnTo>
                  <a:lnTo>
                    <a:pt x="74481" y="167807"/>
                  </a:lnTo>
                  <a:lnTo>
                    <a:pt x="33235" y="145911"/>
                  </a:lnTo>
                  <a:lnTo>
                    <a:pt x="13714" y="113181"/>
                  </a:lnTo>
                  <a:lnTo>
                    <a:pt x="12413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56857" y="2494730"/>
              <a:ext cx="110761" cy="8779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55165" y="2406821"/>
              <a:ext cx="309867" cy="24314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729605" y="2408064"/>
              <a:ext cx="21590" cy="239395"/>
            </a:xfrm>
            <a:custGeom>
              <a:avLst/>
              <a:gdLst/>
              <a:ahLst/>
              <a:cxnLst/>
              <a:rect l="l" t="t" r="r" b="b"/>
              <a:pathLst>
                <a:path w="21590" h="239394">
                  <a:moveTo>
                    <a:pt x="0" y="239022"/>
                  </a:moveTo>
                  <a:lnTo>
                    <a:pt x="0" y="0"/>
                  </a:lnTo>
                  <a:lnTo>
                    <a:pt x="21221" y="0"/>
                  </a:lnTo>
                  <a:lnTo>
                    <a:pt x="21221" y="239022"/>
                  </a:lnTo>
                  <a:lnTo>
                    <a:pt x="0" y="239022"/>
                  </a:lnTo>
                  <a:close/>
                </a:path>
              </a:pathLst>
            </a:custGeom>
            <a:ln w="381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50556" y="1325573"/>
              <a:ext cx="355191" cy="30409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55466" y="1425027"/>
              <a:ext cx="253881" cy="20464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436466" y="1339077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70" h="290830">
                  <a:moveTo>
                    <a:pt x="41245" y="0"/>
                  </a:moveTo>
                  <a:lnTo>
                    <a:pt x="6756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2" y="57232"/>
                  </a:lnTo>
                  <a:lnTo>
                    <a:pt x="4003" y="68421"/>
                  </a:lnTo>
                  <a:lnTo>
                    <a:pt x="6275" y="73399"/>
                  </a:lnTo>
                  <a:lnTo>
                    <a:pt x="9208" y="77763"/>
                  </a:lnTo>
                  <a:lnTo>
                    <a:pt x="29235" y="77763"/>
                  </a:lnTo>
                  <a:lnTo>
                    <a:pt x="27294" y="72309"/>
                  </a:lnTo>
                  <a:lnTo>
                    <a:pt x="25963" y="66851"/>
                  </a:lnTo>
                  <a:lnTo>
                    <a:pt x="25632" y="64123"/>
                  </a:lnTo>
                  <a:lnTo>
                    <a:pt x="25632" y="52934"/>
                  </a:lnTo>
                  <a:lnTo>
                    <a:pt x="28295" y="45706"/>
                  </a:lnTo>
                  <a:lnTo>
                    <a:pt x="38977" y="33699"/>
                  </a:lnTo>
                  <a:lnTo>
                    <a:pt x="45518" y="30697"/>
                  </a:lnTo>
                  <a:lnTo>
                    <a:pt x="53258" y="30697"/>
                  </a:lnTo>
                  <a:lnTo>
                    <a:pt x="84793" y="54562"/>
                  </a:lnTo>
                  <a:lnTo>
                    <a:pt x="95305" y="85949"/>
                  </a:lnTo>
                  <a:lnTo>
                    <a:pt x="63670" y="85949"/>
                  </a:lnTo>
                  <a:lnTo>
                    <a:pt x="63670" y="118691"/>
                  </a:lnTo>
                  <a:lnTo>
                    <a:pt x="89297" y="118691"/>
                  </a:lnTo>
                  <a:lnTo>
                    <a:pt x="89297" y="266035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0" y="118691"/>
                  </a:lnTo>
                  <a:lnTo>
                    <a:pt x="153370" y="85949"/>
                  </a:lnTo>
                  <a:lnTo>
                    <a:pt x="113328" y="85949"/>
                  </a:lnTo>
                  <a:lnTo>
                    <a:pt x="109247" y="68134"/>
                  </a:lnTo>
                  <a:lnTo>
                    <a:pt x="103415" y="51929"/>
                  </a:lnTo>
                  <a:lnTo>
                    <a:pt x="76008" y="13698"/>
                  </a:lnTo>
                  <a:lnTo>
                    <a:pt x="53384" y="1522"/>
                  </a:lnTo>
                  <a:lnTo>
                    <a:pt x="4124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44149" y="1326801"/>
              <a:ext cx="191411" cy="3028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04022" y="1425027"/>
              <a:ext cx="253881" cy="20464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885010" y="1339082"/>
              <a:ext cx="810260" cy="290830"/>
            </a:xfrm>
            <a:custGeom>
              <a:avLst/>
              <a:gdLst/>
              <a:ahLst/>
              <a:cxnLst/>
              <a:rect l="l" t="t" r="r" b="b"/>
              <a:pathLst>
                <a:path w="810259" h="290830">
                  <a:moveTo>
                    <a:pt x="153377" y="85953"/>
                  </a:moveTo>
                  <a:lnTo>
                    <a:pt x="113334" y="85953"/>
                  </a:lnTo>
                  <a:lnTo>
                    <a:pt x="109258" y="68135"/>
                  </a:lnTo>
                  <a:lnTo>
                    <a:pt x="103416" y="51930"/>
                  </a:lnTo>
                  <a:lnTo>
                    <a:pt x="76009" y="13703"/>
                  </a:lnTo>
                  <a:lnTo>
                    <a:pt x="41249" y="0"/>
                  </a:lnTo>
                  <a:lnTo>
                    <a:pt x="32969" y="825"/>
                  </a:lnTo>
                  <a:lnTo>
                    <a:pt x="3009" y="27635"/>
                  </a:lnTo>
                  <a:lnTo>
                    <a:pt x="0" y="45021"/>
                  </a:lnTo>
                  <a:lnTo>
                    <a:pt x="0" y="51295"/>
                  </a:lnTo>
                  <a:lnTo>
                    <a:pt x="812" y="57238"/>
                  </a:lnTo>
                  <a:lnTo>
                    <a:pt x="4013" y="68427"/>
                  </a:lnTo>
                  <a:lnTo>
                    <a:pt x="6286" y="73406"/>
                  </a:lnTo>
                  <a:lnTo>
                    <a:pt x="9220" y="77762"/>
                  </a:lnTo>
                  <a:lnTo>
                    <a:pt x="29235" y="77762"/>
                  </a:lnTo>
                  <a:lnTo>
                    <a:pt x="27305" y="72313"/>
                  </a:lnTo>
                  <a:lnTo>
                    <a:pt x="25971" y="66852"/>
                  </a:lnTo>
                  <a:lnTo>
                    <a:pt x="25641" y="64122"/>
                  </a:lnTo>
                  <a:lnTo>
                    <a:pt x="25641" y="52933"/>
                  </a:lnTo>
                  <a:lnTo>
                    <a:pt x="28295" y="45707"/>
                  </a:lnTo>
                  <a:lnTo>
                    <a:pt x="38989" y="33705"/>
                  </a:lnTo>
                  <a:lnTo>
                    <a:pt x="45529" y="30695"/>
                  </a:lnTo>
                  <a:lnTo>
                    <a:pt x="53263" y="30695"/>
                  </a:lnTo>
                  <a:lnTo>
                    <a:pt x="84797" y="54559"/>
                  </a:lnTo>
                  <a:lnTo>
                    <a:pt x="95313" y="85953"/>
                  </a:lnTo>
                  <a:lnTo>
                    <a:pt x="63677" y="85953"/>
                  </a:lnTo>
                  <a:lnTo>
                    <a:pt x="63677" y="118694"/>
                  </a:lnTo>
                  <a:lnTo>
                    <a:pt x="89306" y="118694"/>
                  </a:lnTo>
                  <a:lnTo>
                    <a:pt x="89306" y="266039"/>
                  </a:lnTo>
                  <a:lnTo>
                    <a:pt x="125349" y="290588"/>
                  </a:lnTo>
                  <a:lnTo>
                    <a:pt x="125349" y="118694"/>
                  </a:lnTo>
                  <a:lnTo>
                    <a:pt x="153377" y="118694"/>
                  </a:lnTo>
                  <a:lnTo>
                    <a:pt x="153377" y="85953"/>
                  </a:lnTo>
                  <a:close/>
                </a:path>
                <a:path w="810259" h="290830">
                  <a:moveTo>
                    <a:pt x="810094" y="85953"/>
                  </a:moveTo>
                  <a:lnTo>
                    <a:pt x="810094" y="85953"/>
                  </a:lnTo>
                  <a:lnTo>
                    <a:pt x="261493" y="85953"/>
                  </a:lnTo>
                  <a:lnTo>
                    <a:pt x="261493" y="118694"/>
                  </a:lnTo>
                  <a:lnTo>
                    <a:pt x="397243" y="118694"/>
                  </a:lnTo>
                  <a:lnTo>
                    <a:pt x="397243" y="137109"/>
                  </a:lnTo>
                  <a:lnTo>
                    <a:pt x="389229" y="138480"/>
                  </a:lnTo>
                  <a:lnTo>
                    <a:pt x="382562" y="142836"/>
                  </a:lnTo>
                  <a:lnTo>
                    <a:pt x="369214" y="175996"/>
                  </a:lnTo>
                  <a:lnTo>
                    <a:pt x="369963" y="184302"/>
                  </a:lnTo>
                  <a:lnTo>
                    <a:pt x="395236" y="222351"/>
                  </a:lnTo>
                  <a:lnTo>
                    <a:pt x="413258" y="233299"/>
                  </a:lnTo>
                  <a:lnTo>
                    <a:pt x="407784" y="240068"/>
                  </a:lnTo>
                  <a:lnTo>
                    <a:pt x="367461" y="261937"/>
                  </a:lnTo>
                  <a:lnTo>
                    <a:pt x="347179" y="263982"/>
                  </a:lnTo>
                  <a:lnTo>
                    <a:pt x="339979" y="263982"/>
                  </a:lnTo>
                  <a:lnTo>
                    <a:pt x="333832" y="262420"/>
                  </a:lnTo>
                  <a:lnTo>
                    <a:pt x="323697" y="256146"/>
                  </a:lnTo>
                  <a:lnTo>
                    <a:pt x="321157" y="252260"/>
                  </a:lnTo>
                  <a:lnTo>
                    <a:pt x="321157" y="242163"/>
                  </a:lnTo>
                  <a:lnTo>
                    <a:pt x="361200" y="225107"/>
                  </a:lnTo>
                  <a:lnTo>
                    <a:pt x="348183" y="198501"/>
                  </a:lnTo>
                  <a:lnTo>
                    <a:pt x="345186" y="192366"/>
                  </a:lnTo>
                  <a:lnTo>
                    <a:pt x="340106" y="192366"/>
                  </a:lnTo>
                  <a:lnTo>
                    <a:pt x="335241" y="192913"/>
                  </a:lnTo>
                  <a:lnTo>
                    <a:pt x="325894" y="195097"/>
                  </a:lnTo>
                  <a:lnTo>
                    <a:pt x="321424" y="196596"/>
                  </a:lnTo>
                  <a:lnTo>
                    <a:pt x="317157" y="198501"/>
                  </a:lnTo>
                  <a:lnTo>
                    <a:pt x="312877" y="196862"/>
                  </a:lnTo>
                  <a:lnTo>
                    <a:pt x="309473" y="194551"/>
                  </a:lnTo>
                  <a:lnTo>
                    <a:pt x="304406" y="188544"/>
                  </a:lnTo>
                  <a:lnTo>
                    <a:pt x="303149" y="185432"/>
                  </a:lnTo>
                  <a:lnTo>
                    <a:pt x="303136" y="178308"/>
                  </a:lnTo>
                  <a:lnTo>
                    <a:pt x="304876" y="174967"/>
                  </a:lnTo>
                  <a:lnTo>
                    <a:pt x="311810" y="169240"/>
                  </a:lnTo>
                  <a:lnTo>
                    <a:pt x="316090" y="167805"/>
                  </a:lnTo>
                  <a:lnTo>
                    <a:pt x="341172" y="167805"/>
                  </a:lnTo>
                  <a:lnTo>
                    <a:pt x="327164" y="133019"/>
                  </a:lnTo>
                  <a:lnTo>
                    <a:pt x="289318" y="140182"/>
                  </a:lnTo>
                  <a:lnTo>
                    <a:pt x="273100" y="170535"/>
                  </a:lnTo>
                  <a:lnTo>
                    <a:pt x="275907" y="177977"/>
                  </a:lnTo>
                  <a:lnTo>
                    <a:pt x="305142" y="208737"/>
                  </a:lnTo>
                  <a:lnTo>
                    <a:pt x="300062" y="212280"/>
                  </a:lnTo>
                  <a:lnTo>
                    <a:pt x="296125" y="216242"/>
                  </a:lnTo>
                  <a:lnTo>
                    <a:pt x="290525" y="224967"/>
                  </a:lnTo>
                  <a:lnTo>
                    <a:pt x="289115" y="229196"/>
                  </a:lnTo>
                  <a:lnTo>
                    <a:pt x="289115" y="233299"/>
                  </a:lnTo>
                  <a:lnTo>
                    <a:pt x="312547" y="273812"/>
                  </a:lnTo>
                  <a:lnTo>
                    <a:pt x="353199" y="289547"/>
                  </a:lnTo>
                  <a:lnTo>
                    <a:pt x="369214" y="290588"/>
                  </a:lnTo>
                  <a:lnTo>
                    <a:pt x="387934" y="288785"/>
                  </a:lnTo>
                  <a:lnTo>
                    <a:pt x="405244" y="283375"/>
                  </a:lnTo>
                  <a:lnTo>
                    <a:pt x="421170" y="274358"/>
                  </a:lnTo>
                  <a:lnTo>
                    <a:pt x="433095" y="263982"/>
                  </a:lnTo>
                  <a:lnTo>
                    <a:pt x="435686" y="261734"/>
                  </a:lnTo>
                  <a:lnTo>
                    <a:pt x="458381" y="223062"/>
                  </a:lnTo>
                  <a:lnTo>
                    <a:pt x="463257" y="192913"/>
                  </a:lnTo>
                  <a:lnTo>
                    <a:pt x="463257" y="191541"/>
                  </a:lnTo>
                  <a:lnTo>
                    <a:pt x="453110" y="161671"/>
                  </a:lnTo>
                  <a:lnTo>
                    <a:pt x="450926" y="158394"/>
                  </a:lnTo>
                  <a:lnTo>
                    <a:pt x="445795" y="152260"/>
                  </a:lnTo>
                  <a:lnTo>
                    <a:pt x="439915" y="146519"/>
                  </a:lnTo>
                  <a:lnTo>
                    <a:pt x="435279" y="142811"/>
                  </a:lnTo>
                  <a:lnTo>
                    <a:pt x="435279" y="174904"/>
                  </a:lnTo>
                  <a:lnTo>
                    <a:pt x="435279" y="188544"/>
                  </a:lnTo>
                  <a:lnTo>
                    <a:pt x="434073" y="196456"/>
                  </a:lnTo>
                  <a:lnTo>
                    <a:pt x="429272" y="211188"/>
                  </a:lnTo>
                  <a:lnTo>
                    <a:pt x="425805" y="217601"/>
                  </a:lnTo>
                  <a:lnTo>
                    <a:pt x="421259" y="223062"/>
                  </a:lnTo>
                  <a:lnTo>
                    <a:pt x="414324" y="218147"/>
                  </a:lnTo>
                  <a:lnTo>
                    <a:pt x="408914" y="212280"/>
                  </a:lnTo>
                  <a:lnTo>
                    <a:pt x="401180" y="198640"/>
                  </a:lnTo>
                  <a:lnTo>
                    <a:pt x="399351" y="191973"/>
                  </a:lnTo>
                  <a:lnTo>
                    <a:pt x="399237" y="177901"/>
                  </a:lnTo>
                  <a:lnTo>
                    <a:pt x="401370" y="172580"/>
                  </a:lnTo>
                  <a:lnTo>
                    <a:pt x="409917" y="163855"/>
                  </a:lnTo>
                  <a:lnTo>
                    <a:pt x="415124" y="161671"/>
                  </a:lnTo>
                  <a:lnTo>
                    <a:pt x="425005" y="161671"/>
                  </a:lnTo>
                  <a:lnTo>
                    <a:pt x="428269" y="163449"/>
                  </a:lnTo>
                  <a:lnTo>
                    <a:pt x="433882" y="170535"/>
                  </a:lnTo>
                  <a:lnTo>
                    <a:pt x="435279" y="174904"/>
                  </a:lnTo>
                  <a:lnTo>
                    <a:pt x="435279" y="142811"/>
                  </a:lnTo>
                  <a:lnTo>
                    <a:pt x="433285" y="141198"/>
                  </a:lnTo>
                  <a:lnTo>
                    <a:pt x="433285" y="118694"/>
                  </a:lnTo>
                  <a:lnTo>
                    <a:pt x="468922" y="118694"/>
                  </a:lnTo>
                  <a:lnTo>
                    <a:pt x="478129" y="118694"/>
                  </a:lnTo>
                  <a:lnTo>
                    <a:pt x="494550" y="118694"/>
                  </a:lnTo>
                  <a:lnTo>
                    <a:pt x="494550" y="266039"/>
                  </a:lnTo>
                  <a:lnTo>
                    <a:pt x="530580" y="290588"/>
                  </a:lnTo>
                  <a:lnTo>
                    <a:pt x="530580" y="118694"/>
                  </a:lnTo>
                  <a:lnTo>
                    <a:pt x="549808" y="118694"/>
                  </a:lnTo>
                  <a:lnTo>
                    <a:pt x="558622" y="118694"/>
                  </a:lnTo>
                  <a:lnTo>
                    <a:pt x="666330" y="118694"/>
                  </a:lnTo>
                  <a:lnTo>
                    <a:pt x="666330" y="175996"/>
                  </a:lnTo>
                  <a:lnTo>
                    <a:pt x="658228" y="168084"/>
                  </a:lnTo>
                  <a:lnTo>
                    <a:pt x="650367" y="161163"/>
                  </a:lnTo>
                  <a:lnTo>
                    <a:pt x="615734" y="141770"/>
                  </a:lnTo>
                  <a:lnTo>
                    <a:pt x="610273" y="141198"/>
                  </a:lnTo>
                  <a:lnTo>
                    <a:pt x="603478" y="141541"/>
                  </a:lnTo>
                  <a:lnTo>
                    <a:pt x="564134" y="157035"/>
                  </a:lnTo>
                  <a:lnTo>
                    <a:pt x="558215" y="161671"/>
                  </a:lnTo>
                  <a:lnTo>
                    <a:pt x="582244" y="194411"/>
                  </a:lnTo>
                  <a:lnTo>
                    <a:pt x="589178" y="188404"/>
                  </a:lnTo>
                  <a:lnTo>
                    <a:pt x="596125" y="183832"/>
                  </a:lnTo>
                  <a:lnTo>
                    <a:pt x="610006" y="177558"/>
                  </a:lnTo>
                  <a:lnTo>
                    <a:pt x="616407" y="175996"/>
                  </a:lnTo>
                  <a:lnTo>
                    <a:pt x="631355" y="175996"/>
                  </a:lnTo>
                  <a:lnTo>
                    <a:pt x="639572" y="177431"/>
                  </a:lnTo>
                  <a:lnTo>
                    <a:pt x="654253" y="183159"/>
                  </a:lnTo>
                  <a:lnTo>
                    <a:pt x="660057" y="187185"/>
                  </a:lnTo>
                  <a:lnTo>
                    <a:pt x="664324" y="192366"/>
                  </a:lnTo>
                  <a:lnTo>
                    <a:pt x="570230" y="245567"/>
                  </a:lnTo>
                  <a:lnTo>
                    <a:pt x="592251" y="270129"/>
                  </a:lnTo>
                  <a:lnTo>
                    <a:pt x="666330" y="223062"/>
                  </a:lnTo>
                  <a:lnTo>
                    <a:pt x="666330" y="270129"/>
                  </a:lnTo>
                  <a:lnTo>
                    <a:pt x="702373" y="290588"/>
                  </a:lnTo>
                  <a:lnTo>
                    <a:pt x="702373" y="118694"/>
                  </a:lnTo>
                  <a:lnTo>
                    <a:pt x="720394" y="118694"/>
                  </a:lnTo>
                  <a:lnTo>
                    <a:pt x="730402" y="118694"/>
                  </a:lnTo>
                  <a:lnTo>
                    <a:pt x="746023" y="118694"/>
                  </a:lnTo>
                  <a:lnTo>
                    <a:pt x="746023" y="266039"/>
                  </a:lnTo>
                  <a:lnTo>
                    <a:pt x="782053" y="290588"/>
                  </a:lnTo>
                  <a:lnTo>
                    <a:pt x="782053" y="118694"/>
                  </a:lnTo>
                  <a:lnTo>
                    <a:pt x="810094" y="118694"/>
                  </a:lnTo>
                  <a:lnTo>
                    <a:pt x="810094" y="8595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11287" y="2306602"/>
              <a:ext cx="1432425" cy="37399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437813" y="1348099"/>
              <a:ext cx="3211830" cy="836294"/>
            </a:xfrm>
            <a:custGeom>
              <a:avLst/>
              <a:gdLst/>
              <a:ahLst/>
              <a:cxnLst/>
              <a:rect l="l" t="t" r="r" b="b"/>
              <a:pathLst>
                <a:path w="3211829" h="836294">
                  <a:moveTo>
                    <a:pt x="346189" y="557250"/>
                  </a:moveTo>
                  <a:lnTo>
                    <a:pt x="161620" y="557250"/>
                  </a:lnTo>
                  <a:lnTo>
                    <a:pt x="161620" y="705142"/>
                  </a:lnTo>
                  <a:lnTo>
                    <a:pt x="128854" y="730262"/>
                  </a:lnTo>
                  <a:lnTo>
                    <a:pt x="124498" y="734720"/>
                  </a:lnTo>
                  <a:lnTo>
                    <a:pt x="118757" y="738162"/>
                  </a:lnTo>
                  <a:lnTo>
                    <a:pt x="104559" y="743000"/>
                  </a:lnTo>
                  <a:lnTo>
                    <a:pt x="96647" y="744207"/>
                  </a:lnTo>
                  <a:lnTo>
                    <a:pt x="80987" y="744207"/>
                  </a:lnTo>
                  <a:lnTo>
                    <a:pt x="75158" y="741794"/>
                  </a:lnTo>
                  <a:lnTo>
                    <a:pt x="65709" y="732116"/>
                  </a:lnTo>
                  <a:lnTo>
                    <a:pt x="63436" y="726427"/>
                  </a:lnTo>
                  <a:lnTo>
                    <a:pt x="63334" y="719099"/>
                  </a:lnTo>
                  <a:lnTo>
                    <a:pt x="64084" y="710755"/>
                  </a:lnTo>
                  <a:lnTo>
                    <a:pt x="88582" y="680313"/>
                  </a:lnTo>
                  <a:lnTo>
                    <a:pt x="104292" y="677240"/>
                  </a:lnTo>
                  <a:lnTo>
                    <a:pt x="111442" y="677697"/>
                  </a:lnTo>
                  <a:lnTo>
                    <a:pt x="148043" y="693280"/>
                  </a:lnTo>
                  <a:lnTo>
                    <a:pt x="161620" y="705142"/>
                  </a:lnTo>
                  <a:lnTo>
                    <a:pt x="161620" y="557250"/>
                  </a:lnTo>
                  <a:lnTo>
                    <a:pt x="0" y="557250"/>
                  </a:lnTo>
                  <a:lnTo>
                    <a:pt x="0" y="601891"/>
                  </a:lnTo>
                  <a:lnTo>
                    <a:pt x="158889" y="601891"/>
                  </a:lnTo>
                  <a:lnTo>
                    <a:pt x="158889" y="682815"/>
                  </a:lnTo>
                  <a:lnTo>
                    <a:pt x="154076" y="677240"/>
                  </a:lnTo>
                  <a:lnTo>
                    <a:pt x="149136" y="671499"/>
                  </a:lnTo>
                  <a:lnTo>
                    <a:pt x="139509" y="661543"/>
                  </a:lnTo>
                  <a:lnTo>
                    <a:pt x="103200" y="635876"/>
                  </a:lnTo>
                  <a:lnTo>
                    <a:pt x="87909" y="632599"/>
                  </a:lnTo>
                  <a:lnTo>
                    <a:pt x="73710" y="633768"/>
                  </a:lnTo>
                  <a:lnTo>
                    <a:pt x="37668" y="651294"/>
                  </a:lnTo>
                  <a:lnTo>
                    <a:pt x="17005" y="695972"/>
                  </a:lnTo>
                  <a:lnTo>
                    <a:pt x="16992" y="697318"/>
                  </a:lnTo>
                  <a:lnTo>
                    <a:pt x="18694" y="711581"/>
                  </a:lnTo>
                  <a:lnTo>
                    <a:pt x="45313" y="756208"/>
                  </a:lnTo>
                  <a:lnTo>
                    <a:pt x="87604" y="784199"/>
                  </a:lnTo>
                  <a:lnTo>
                    <a:pt x="101561" y="786066"/>
                  </a:lnTo>
                  <a:lnTo>
                    <a:pt x="107734" y="785609"/>
                  </a:lnTo>
                  <a:lnTo>
                    <a:pt x="143332" y="770026"/>
                  </a:lnTo>
                  <a:lnTo>
                    <a:pt x="158889" y="758164"/>
                  </a:lnTo>
                  <a:lnTo>
                    <a:pt x="158889" y="805599"/>
                  </a:lnTo>
                  <a:lnTo>
                    <a:pt x="208038" y="836295"/>
                  </a:lnTo>
                  <a:lnTo>
                    <a:pt x="208038" y="758164"/>
                  </a:lnTo>
                  <a:lnTo>
                    <a:pt x="208038" y="744207"/>
                  </a:lnTo>
                  <a:lnTo>
                    <a:pt x="208038" y="730262"/>
                  </a:lnTo>
                  <a:lnTo>
                    <a:pt x="214757" y="722642"/>
                  </a:lnTo>
                  <a:lnTo>
                    <a:pt x="252666" y="698931"/>
                  </a:lnTo>
                  <a:lnTo>
                    <a:pt x="268097" y="696772"/>
                  </a:lnTo>
                  <a:lnTo>
                    <a:pt x="273189" y="696772"/>
                  </a:lnTo>
                  <a:lnTo>
                    <a:pt x="277660" y="698906"/>
                  </a:lnTo>
                  <a:lnTo>
                    <a:pt x="285292" y="707466"/>
                  </a:lnTo>
                  <a:lnTo>
                    <a:pt x="287210" y="712774"/>
                  </a:lnTo>
                  <a:lnTo>
                    <a:pt x="287210" y="719099"/>
                  </a:lnTo>
                  <a:lnTo>
                    <a:pt x="274764" y="756297"/>
                  </a:lnTo>
                  <a:lnTo>
                    <a:pt x="254444" y="794448"/>
                  </a:lnTo>
                  <a:lnTo>
                    <a:pt x="298132" y="825131"/>
                  </a:lnTo>
                  <a:lnTo>
                    <a:pt x="318338" y="784123"/>
                  </a:lnTo>
                  <a:lnTo>
                    <a:pt x="325424" y="741299"/>
                  </a:lnTo>
                  <a:lnTo>
                    <a:pt x="324002" y="727151"/>
                  </a:lnTo>
                  <a:lnTo>
                    <a:pt x="319671" y="712774"/>
                  </a:lnTo>
                  <a:lnTo>
                    <a:pt x="312534" y="698411"/>
                  </a:lnTo>
                  <a:lnTo>
                    <a:pt x="311391" y="696772"/>
                  </a:lnTo>
                  <a:lnTo>
                    <a:pt x="302450" y="683882"/>
                  </a:lnTo>
                  <a:lnTo>
                    <a:pt x="301498" y="682815"/>
                  </a:lnTo>
                  <a:lnTo>
                    <a:pt x="291071" y="671245"/>
                  </a:lnTo>
                  <a:lnTo>
                    <a:pt x="288086" y="668870"/>
                  </a:lnTo>
                  <a:lnTo>
                    <a:pt x="279704" y="662178"/>
                  </a:lnTo>
                  <a:lnTo>
                    <a:pt x="268401" y="656729"/>
                  </a:lnTo>
                  <a:lnTo>
                    <a:pt x="257175" y="654913"/>
                  </a:lnTo>
                  <a:lnTo>
                    <a:pt x="248805" y="654913"/>
                  </a:lnTo>
                  <a:lnTo>
                    <a:pt x="208038" y="668870"/>
                  </a:lnTo>
                  <a:lnTo>
                    <a:pt x="208038" y="601891"/>
                  </a:lnTo>
                  <a:lnTo>
                    <a:pt x="346189" y="601891"/>
                  </a:lnTo>
                  <a:lnTo>
                    <a:pt x="346189" y="557250"/>
                  </a:lnTo>
                  <a:close/>
                </a:path>
                <a:path w="3211829" h="836294">
                  <a:moveTo>
                    <a:pt x="2677896" y="0"/>
                  </a:moveTo>
                  <a:lnTo>
                    <a:pt x="2590520" y="0"/>
                  </a:lnTo>
                  <a:lnTo>
                    <a:pt x="2590520" y="44640"/>
                  </a:lnTo>
                  <a:lnTo>
                    <a:pt x="2590520" y="139522"/>
                  </a:lnTo>
                  <a:lnTo>
                    <a:pt x="2508618" y="139522"/>
                  </a:lnTo>
                  <a:lnTo>
                    <a:pt x="2508618" y="44640"/>
                  </a:lnTo>
                  <a:lnTo>
                    <a:pt x="2590520" y="44640"/>
                  </a:lnTo>
                  <a:lnTo>
                    <a:pt x="2590520" y="0"/>
                  </a:lnTo>
                  <a:lnTo>
                    <a:pt x="2426716" y="0"/>
                  </a:lnTo>
                  <a:lnTo>
                    <a:pt x="2416886" y="0"/>
                  </a:lnTo>
                  <a:lnTo>
                    <a:pt x="2207209" y="0"/>
                  </a:lnTo>
                  <a:lnTo>
                    <a:pt x="2207209" y="44640"/>
                  </a:lnTo>
                  <a:lnTo>
                    <a:pt x="2235606" y="44640"/>
                  </a:lnTo>
                  <a:lnTo>
                    <a:pt x="2235606" y="178587"/>
                  </a:lnTo>
                  <a:lnTo>
                    <a:pt x="2236254" y="185039"/>
                  </a:lnTo>
                  <a:lnTo>
                    <a:pt x="2258123" y="217512"/>
                  </a:lnTo>
                  <a:lnTo>
                    <a:pt x="2344813" y="265099"/>
                  </a:lnTo>
                  <a:lnTo>
                    <a:pt x="2353322" y="270332"/>
                  </a:lnTo>
                  <a:lnTo>
                    <a:pt x="2383028" y="296900"/>
                  </a:lnTo>
                  <a:lnTo>
                    <a:pt x="2383028" y="305460"/>
                  </a:lnTo>
                  <a:lnTo>
                    <a:pt x="2381580" y="309460"/>
                  </a:lnTo>
                  <a:lnTo>
                    <a:pt x="2375751" y="317271"/>
                  </a:lnTo>
                  <a:lnTo>
                    <a:pt x="2371750" y="320713"/>
                  </a:lnTo>
                  <a:lnTo>
                    <a:pt x="2366645" y="323697"/>
                  </a:lnTo>
                  <a:lnTo>
                    <a:pt x="2410333" y="357174"/>
                  </a:lnTo>
                  <a:lnTo>
                    <a:pt x="2437638" y="326110"/>
                  </a:lnTo>
                  <a:lnTo>
                    <a:pt x="2437638" y="315315"/>
                  </a:lnTo>
                  <a:lnTo>
                    <a:pt x="2407920" y="282600"/>
                  </a:lnTo>
                  <a:lnTo>
                    <a:pt x="2317508" y="226021"/>
                  </a:lnTo>
                  <a:lnTo>
                    <a:pt x="2310269" y="220268"/>
                  </a:lnTo>
                  <a:lnTo>
                    <a:pt x="2286927" y="186956"/>
                  </a:lnTo>
                  <a:lnTo>
                    <a:pt x="2284742" y="173012"/>
                  </a:lnTo>
                  <a:lnTo>
                    <a:pt x="2284742" y="44640"/>
                  </a:lnTo>
                  <a:lnTo>
                    <a:pt x="2350274" y="44640"/>
                  </a:lnTo>
                  <a:lnTo>
                    <a:pt x="2350274" y="152920"/>
                  </a:lnTo>
                  <a:lnTo>
                    <a:pt x="2314778" y="164642"/>
                  </a:lnTo>
                  <a:lnTo>
                    <a:pt x="2331161" y="198120"/>
                  </a:lnTo>
                  <a:lnTo>
                    <a:pt x="2368981" y="191223"/>
                  </a:lnTo>
                  <a:lnTo>
                    <a:pt x="2398166" y="164604"/>
                  </a:lnTo>
                  <a:lnTo>
                    <a:pt x="2399411" y="156260"/>
                  </a:lnTo>
                  <a:lnTo>
                    <a:pt x="2399411" y="44640"/>
                  </a:lnTo>
                  <a:lnTo>
                    <a:pt x="2416886" y="44640"/>
                  </a:lnTo>
                  <a:lnTo>
                    <a:pt x="2426716" y="44640"/>
                  </a:lnTo>
                  <a:lnTo>
                    <a:pt x="2459482" y="44640"/>
                  </a:lnTo>
                  <a:lnTo>
                    <a:pt x="2459482" y="139522"/>
                  </a:lnTo>
                  <a:lnTo>
                    <a:pt x="2439454" y="139522"/>
                  </a:lnTo>
                  <a:lnTo>
                    <a:pt x="2436266" y="140919"/>
                  </a:lnTo>
                  <a:lnTo>
                    <a:pt x="2430805" y="146494"/>
                  </a:lnTo>
                  <a:lnTo>
                    <a:pt x="2429446" y="149758"/>
                  </a:lnTo>
                  <a:lnTo>
                    <a:pt x="2429446" y="153466"/>
                  </a:lnTo>
                  <a:lnTo>
                    <a:pt x="2457297" y="194767"/>
                  </a:lnTo>
                  <a:lnTo>
                    <a:pt x="2490457" y="221462"/>
                  </a:lnTo>
                  <a:lnTo>
                    <a:pt x="2497696" y="223240"/>
                  </a:lnTo>
                  <a:lnTo>
                    <a:pt x="2500604" y="223240"/>
                  </a:lnTo>
                  <a:lnTo>
                    <a:pt x="2503157" y="221564"/>
                  </a:lnTo>
                  <a:lnTo>
                    <a:pt x="2507526" y="214858"/>
                  </a:lnTo>
                  <a:lnTo>
                    <a:pt x="2508618" y="210959"/>
                  </a:lnTo>
                  <a:lnTo>
                    <a:pt x="2508618" y="184175"/>
                  </a:lnTo>
                  <a:lnTo>
                    <a:pt x="2590520" y="184175"/>
                  </a:lnTo>
                  <a:lnTo>
                    <a:pt x="2590520" y="245567"/>
                  </a:lnTo>
                  <a:lnTo>
                    <a:pt x="2639669" y="279044"/>
                  </a:lnTo>
                  <a:lnTo>
                    <a:pt x="2639669" y="184175"/>
                  </a:lnTo>
                  <a:lnTo>
                    <a:pt x="2639669" y="44640"/>
                  </a:lnTo>
                  <a:lnTo>
                    <a:pt x="2677896" y="44640"/>
                  </a:lnTo>
                  <a:lnTo>
                    <a:pt x="2677896" y="0"/>
                  </a:lnTo>
                  <a:close/>
                </a:path>
                <a:path w="3211829" h="836294">
                  <a:moveTo>
                    <a:pt x="2750515" y="242214"/>
                  </a:moveTo>
                  <a:lnTo>
                    <a:pt x="2716111" y="207048"/>
                  </a:lnTo>
                  <a:lnTo>
                    <a:pt x="2681706" y="242214"/>
                  </a:lnTo>
                  <a:lnTo>
                    <a:pt x="2716111" y="277368"/>
                  </a:lnTo>
                  <a:lnTo>
                    <a:pt x="2750515" y="242214"/>
                  </a:lnTo>
                  <a:close/>
                </a:path>
                <a:path w="3211829" h="836294">
                  <a:moveTo>
                    <a:pt x="3146933" y="315315"/>
                  </a:moveTo>
                  <a:lnTo>
                    <a:pt x="3117227" y="282600"/>
                  </a:lnTo>
                  <a:lnTo>
                    <a:pt x="3026803" y="226021"/>
                  </a:lnTo>
                  <a:lnTo>
                    <a:pt x="3019577" y="220268"/>
                  </a:lnTo>
                  <a:lnTo>
                    <a:pt x="2996234" y="186956"/>
                  </a:lnTo>
                  <a:lnTo>
                    <a:pt x="2994050" y="173012"/>
                  </a:lnTo>
                  <a:lnTo>
                    <a:pt x="2994050" y="44640"/>
                  </a:lnTo>
                  <a:lnTo>
                    <a:pt x="3059569" y="44640"/>
                  </a:lnTo>
                  <a:lnTo>
                    <a:pt x="3059569" y="152920"/>
                  </a:lnTo>
                  <a:lnTo>
                    <a:pt x="3024086" y="164642"/>
                  </a:lnTo>
                  <a:lnTo>
                    <a:pt x="3040456" y="198120"/>
                  </a:lnTo>
                  <a:lnTo>
                    <a:pt x="3078289" y="191223"/>
                  </a:lnTo>
                  <a:lnTo>
                    <a:pt x="3107461" y="164604"/>
                  </a:lnTo>
                  <a:lnTo>
                    <a:pt x="3108706" y="156260"/>
                  </a:lnTo>
                  <a:lnTo>
                    <a:pt x="3108706" y="44640"/>
                  </a:lnTo>
                  <a:lnTo>
                    <a:pt x="3136023" y="44640"/>
                  </a:lnTo>
                  <a:lnTo>
                    <a:pt x="3136023" y="0"/>
                  </a:lnTo>
                  <a:lnTo>
                    <a:pt x="2916504" y="0"/>
                  </a:lnTo>
                  <a:lnTo>
                    <a:pt x="2916504" y="44640"/>
                  </a:lnTo>
                  <a:lnTo>
                    <a:pt x="2944901" y="44640"/>
                  </a:lnTo>
                  <a:lnTo>
                    <a:pt x="2944901" y="178587"/>
                  </a:lnTo>
                  <a:lnTo>
                    <a:pt x="2967431" y="217512"/>
                  </a:lnTo>
                  <a:lnTo>
                    <a:pt x="3054108" y="265099"/>
                  </a:lnTo>
                  <a:lnTo>
                    <a:pt x="3062630" y="270332"/>
                  </a:lnTo>
                  <a:lnTo>
                    <a:pt x="3092335" y="296900"/>
                  </a:lnTo>
                  <a:lnTo>
                    <a:pt x="3092335" y="305460"/>
                  </a:lnTo>
                  <a:lnTo>
                    <a:pt x="3090875" y="309460"/>
                  </a:lnTo>
                  <a:lnTo>
                    <a:pt x="3085046" y="317271"/>
                  </a:lnTo>
                  <a:lnTo>
                    <a:pt x="3081045" y="320713"/>
                  </a:lnTo>
                  <a:lnTo>
                    <a:pt x="3075952" y="323697"/>
                  </a:lnTo>
                  <a:lnTo>
                    <a:pt x="3119640" y="357174"/>
                  </a:lnTo>
                  <a:lnTo>
                    <a:pt x="3146933" y="326110"/>
                  </a:lnTo>
                  <a:lnTo>
                    <a:pt x="3146933" y="315315"/>
                  </a:lnTo>
                  <a:close/>
                </a:path>
                <a:path w="3211829" h="836294">
                  <a:moveTo>
                    <a:pt x="3211360" y="242214"/>
                  </a:moveTo>
                  <a:lnTo>
                    <a:pt x="3176968" y="207048"/>
                  </a:lnTo>
                  <a:lnTo>
                    <a:pt x="3142564" y="242214"/>
                  </a:lnTo>
                  <a:lnTo>
                    <a:pt x="3176968" y="277368"/>
                  </a:lnTo>
                  <a:lnTo>
                    <a:pt x="3211360" y="242214"/>
                  </a:lnTo>
                  <a:close/>
                </a:path>
              </a:pathLst>
            </a:custGeom>
            <a:solidFill>
              <a:srgbClr val="EC0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61217" y="2112397"/>
              <a:ext cx="297590" cy="18194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55421" y="2306602"/>
              <a:ext cx="1204149" cy="3514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40639" y="1884052"/>
              <a:ext cx="170586" cy="3028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41180" y="2426071"/>
              <a:ext cx="253879" cy="2046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22177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41245" y="0"/>
                  </a:moveTo>
                  <a:lnTo>
                    <a:pt x="6759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3" y="57232"/>
                  </a:lnTo>
                  <a:lnTo>
                    <a:pt x="4006" y="68421"/>
                  </a:lnTo>
                  <a:lnTo>
                    <a:pt x="6278" y="73400"/>
                  </a:lnTo>
                  <a:lnTo>
                    <a:pt x="9212" y="77763"/>
                  </a:lnTo>
                  <a:lnTo>
                    <a:pt x="29236" y="77763"/>
                  </a:lnTo>
                  <a:lnTo>
                    <a:pt x="27299" y="72309"/>
                  </a:lnTo>
                  <a:lnTo>
                    <a:pt x="25963" y="66852"/>
                  </a:lnTo>
                  <a:lnTo>
                    <a:pt x="25632" y="64123"/>
                  </a:lnTo>
                  <a:lnTo>
                    <a:pt x="25632" y="52934"/>
                  </a:lnTo>
                  <a:lnTo>
                    <a:pt x="28300" y="45706"/>
                  </a:lnTo>
                  <a:lnTo>
                    <a:pt x="38977" y="33699"/>
                  </a:lnTo>
                  <a:lnTo>
                    <a:pt x="45519" y="30697"/>
                  </a:lnTo>
                  <a:lnTo>
                    <a:pt x="53258" y="30697"/>
                  </a:lnTo>
                  <a:lnTo>
                    <a:pt x="84797" y="54563"/>
                  </a:lnTo>
                  <a:lnTo>
                    <a:pt x="95307" y="85949"/>
                  </a:lnTo>
                  <a:lnTo>
                    <a:pt x="63673" y="85949"/>
                  </a:lnTo>
                  <a:lnTo>
                    <a:pt x="63673" y="118691"/>
                  </a:lnTo>
                  <a:lnTo>
                    <a:pt x="89298" y="118691"/>
                  </a:lnTo>
                  <a:lnTo>
                    <a:pt x="89298" y="266037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1" y="118691"/>
                  </a:lnTo>
                  <a:lnTo>
                    <a:pt x="153371" y="85949"/>
                  </a:lnTo>
                  <a:lnTo>
                    <a:pt x="113328" y="85949"/>
                  </a:lnTo>
                  <a:lnTo>
                    <a:pt x="109247" y="68134"/>
                  </a:lnTo>
                  <a:lnTo>
                    <a:pt x="103416" y="51929"/>
                  </a:lnTo>
                  <a:lnTo>
                    <a:pt x="76011" y="13699"/>
                  </a:lnTo>
                  <a:lnTo>
                    <a:pt x="53386" y="1522"/>
                  </a:lnTo>
                  <a:lnTo>
                    <a:pt x="4124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40306" y="2426071"/>
              <a:ext cx="431679" cy="31105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697098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41244" y="0"/>
                  </a:moveTo>
                  <a:lnTo>
                    <a:pt x="6759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2" y="57232"/>
                  </a:lnTo>
                  <a:lnTo>
                    <a:pt x="4005" y="68421"/>
                  </a:lnTo>
                  <a:lnTo>
                    <a:pt x="6277" y="73400"/>
                  </a:lnTo>
                  <a:lnTo>
                    <a:pt x="9211" y="77763"/>
                  </a:lnTo>
                  <a:lnTo>
                    <a:pt x="29235" y="77763"/>
                  </a:lnTo>
                  <a:lnTo>
                    <a:pt x="27298" y="72309"/>
                  </a:lnTo>
                  <a:lnTo>
                    <a:pt x="25962" y="66852"/>
                  </a:lnTo>
                  <a:lnTo>
                    <a:pt x="25631" y="64123"/>
                  </a:lnTo>
                  <a:lnTo>
                    <a:pt x="25631" y="52934"/>
                  </a:lnTo>
                  <a:lnTo>
                    <a:pt x="28299" y="45706"/>
                  </a:lnTo>
                  <a:lnTo>
                    <a:pt x="38976" y="33699"/>
                  </a:lnTo>
                  <a:lnTo>
                    <a:pt x="45518" y="30697"/>
                  </a:lnTo>
                  <a:lnTo>
                    <a:pt x="53261" y="30697"/>
                  </a:lnTo>
                  <a:lnTo>
                    <a:pt x="84796" y="54563"/>
                  </a:lnTo>
                  <a:lnTo>
                    <a:pt x="95309" y="85949"/>
                  </a:lnTo>
                  <a:lnTo>
                    <a:pt x="63672" y="85949"/>
                  </a:lnTo>
                  <a:lnTo>
                    <a:pt x="63672" y="118691"/>
                  </a:lnTo>
                  <a:lnTo>
                    <a:pt x="89297" y="118691"/>
                  </a:lnTo>
                  <a:lnTo>
                    <a:pt x="89297" y="266037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0" y="118691"/>
                  </a:lnTo>
                  <a:lnTo>
                    <a:pt x="153370" y="85949"/>
                  </a:lnTo>
                  <a:lnTo>
                    <a:pt x="113327" y="85949"/>
                  </a:lnTo>
                  <a:lnTo>
                    <a:pt x="109246" y="68134"/>
                  </a:lnTo>
                  <a:lnTo>
                    <a:pt x="103414" y="51929"/>
                  </a:lnTo>
                  <a:lnTo>
                    <a:pt x="76010" y="13699"/>
                  </a:lnTo>
                  <a:lnTo>
                    <a:pt x="53385" y="1522"/>
                  </a:lnTo>
                  <a:lnTo>
                    <a:pt x="41244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58584" y="2327846"/>
              <a:ext cx="191411" cy="30286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260915" y="2426075"/>
              <a:ext cx="1991995" cy="213360"/>
            </a:xfrm>
            <a:custGeom>
              <a:avLst/>
              <a:gdLst/>
              <a:ahLst/>
              <a:cxnLst/>
              <a:rect l="l" t="t" r="r" b="b"/>
              <a:pathLst>
                <a:path w="1991995" h="213360">
                  <a:moveTo>
                    <a:pt x="662724" y="0"/>
                  </a:moveTo>
                  <a:lnTo>
                    <a:pt x="598652" y="0"/>
                  </a:lnTo>
                  <a:lnTo>
                    <a:pt x="598652" y="32740"/>
                  </a:lnTo>
                  <a:lnTo>
                    <a:pt x="598652" y="102323"/>
                  </a:lnTo>
                  <a:lnTo>
                    <a:pt x="538594" y="102323"/>
                  </a:lnTo>
                  <a:lnTo>
                    <a:pt x="538594" y="32740"/>
                  </a:lnTo>
                  <a:lnTo>
                    <a:pt x="598652" y="32740"/>
                  </a:lnTo>
                  <a:lnTo>
                    <a:pt x="598652" y="0"/>
                  </a:lnTo>
                  <a:lnTo>
                    <a:pt x="150164" y="0"/>
                  </a:lnTo>
                  <a:lnTo>
                    <a:pt x="150164" y="32740"/>
                  </a:lnTo>
                  <a:lnTo>
                    <a:pt x="150164" y="77762"/>
                  </a:lnTo>
                  <a:lnTo>
                    <a:pt x="144081" y="83756"/>
                  </a:lnTo>
                  <a:lnTo>
                    <a:pt x="114655" y="104368"/>
                  </a:lnTo>
                  <a:lnTo>
                    <a:pt x="103441" y="104368"/>
                  </a:lnTo>
                  <a:lnTo>
                    <a:pt x="97701" y="103822"/>
                  </a:lnTo>
                  <a:lnTo>
                    <a:pt x="88099" y="101638"/>
                  </a:lnTo>
                  <a:lnTo>
                    <a:pt x="84493" y="100139"/>
                  </a:lnTo>
                  <a:lnTo>
                    <a:pt x="82080" y="98234"/>
                  </a:lnTo>
                  <a:lnTo>
                    <a:pt x="82080" y="90043"/>
                  </a:lnTo>
                  <a:lnTo>
                    <a:pt x="82080" y="32740"/>
                  </a:lnTo>
                  <a:lnTo>
                    <a:pt x="150164" y="32740"/>
                  </a:lnTo>
                  <a:lnTo>
                    <a:pt x="150164" y="0"/>
                  </a:lnTo>
                  <a:lnTo>
                    <a:pt x="0" y="0"/>
                  </a:lnTo>
                  <a:lnTo>
                    <a:pt x="0" y="32740"/>
                  </a:lnTo>
                  <a:lnTo>
                    <a:pt x="46050" y="32740"/>
                  </a:lnTo>
                  <a:lnTo>
                    <a:pt x="46050" y="82537"/>
                  </a:lnTo>
                  <a:lnTo>
                    <a:pt x="45440" y="84924"/>
                  </a:lnTo>
                  <a:lnTo>
                    <a:pt x="43040" y="89027"/>
                  </a:lnTo>
                  <a:lnTo>
                    <a:pt x="41643" y="90043"/>
                  </a:lnTo>
                  <a:lnTo>
                    <a:pt x="40043" y="90043"/>
                  </a:lnTo>
                  <a:lnTo>
                    <a:pt x="36563" y="87858"/>
                  </a:lnTo>
                  <a:lnTo>
                    <a:pt x="33693" y="86296"/>
                  </a:lnTo>
                  <a:lnTo>
                    <a:pt x="29159" y="84378"/>
                  </a:lnTo>
                  <a:lnTo>
                    <a:pt x="27355" y="83908"/>
                  </a:lnTo>
                  <a:lnTo>
                    <a:pt x="21488" y="83908"/>
                  </a:lnTo>
                  <a:lnTo>
                    <a:pt x="17678" y="85344"/>
                  </a:lnTo>
                  <a:lnTo>
                    <a:pt x="11544" y="91071"/>
                  </a:lnTo>
                  <a:lnTo>
                    <a:pt x="10007" y="94411"/>
                  </a:lnTo>
                  <a:lnTo>
                    <a:pt x="10007" y="98234"/>
                  </a:lnTo>
                  <a:lnTo>
                    <a:pt x="29527" y="141566"/>
                  </a:lnTo>
                  <a:lnTo>
                    <a:pt x="90893" y="212826"/>
                  </a:lnTo>
                  <a:lnTo>
                    <a:pt x="105308" y="200545"/>
                  </a:lnTo>
                  <a:lnTo>
                    <a:pt x="50050" y="143256"/>
                  </a:lnTo>
                  <a:lnTo>
                    <a:pt x="58064" y="140246"/>
                  </a:lnTo>
                  <a:lnTo>
                    <a:pt x="64604" y="135953"/>
                  </a:lnTo>
                  <a:lnTo>
                    <a:pt x="74739" y="124764"/>
                  </a:lnTo>
                  <a:lnTo>
                    <a:pt x="77546" y="118833"/>
                  </a:lnTo>
                  <a:lnTo>
                    <a:pt x="78079" y="112560"/>
                  </a:lnTo>
                  <a:lnTo>
                    <a:pt x="83426" y="119100"/>
                  </a:lnTo>
                  <a:lnTo>
                    <a:pt x="88557" y="124155"/>
                  </a:lnTo>
                  <a:lnTo>
                    <a:pt x="98437" y="131241"/>
                  </a:lnTo>
                  <a:lnTo>
                    <a:pt x="102641" y="133019"/>
                  </a:lnTo>
                  <a:lnTo>
                    <a:pt x="114922" y="133019"/>
                  </a:lnTo>
                  <a:lnTo>
                    <a:pt x="123126" y="131787"/>
                  </a:lnTo>
                  <a:lnTo>
                    <a:pt x="138341" y="126885"/>
                  </a:lnTo>
                  <a:lnTo>
                    <a:pt x="144818" y="123329"/>
                  </a:lnTo>
                  <a:lnTo>
                    <a:pt x="150164" y="118694"/>
                  </a:lnTo>
                  <a:lnTo>
                    <a:pt x="150164" y="180086"/>
                  </a:lnTo>
                  <a:lnTo>
                    <a:pt x="186207" y="204647"/>
                  </a:lnTo>
                  <a:lnTo>
                    <a:pt x="186207" y="118694"/>
                  </a:lnTo>
                  <a:lnTo>
                    <a:pt x="186207" y="112560"/>
                  </a:lnTo>
                  <a:lnTo>
                    <a:pt x="186207" y="104368"/>
                  </a:lnTo>
                  <a:lnTo>
                    <a:pt x="186207" y="32740"/>
                  </a:lnTo>
                  <a:lnTo>
                    <a:pt x="203022" y="32740"/>
                  </a:lnTo>
                  <a:lnTo>
                    <a:pt x="214236" y="32740"/>
                  </a:lnTo>
                  <a:lnTo>
                    <a:pt x="219036" y="32740"/>
                  </a:lnTo>
                  <a:lnTo>
                    <a:pt x="219036" y="100279"/>
                  </a:lnTo>
                  <a:lnTo>
                    <a:pt x="248272" y="139369"/>
                  </a:lnTo>
                  <a:lnTo>
                    <a:pt x="283108" y="155524"/>
                  </a:lnTo>
                  <a:lnTo>
                    <a:pt x="287909" y="155524"/>
                  </a:lnTo>
                  <a:lnTo>
                    <a:pt x="293052" y="154508"/>
                  </a:lnTo>
                  <a:lnTo>
                    <a:pt x="303999" y="150418"/>
                  </a:lnTo>
                  <a:lnTo>
                    <a:pt x="309537" y="147345"/>
                  </a:lnTo>
                  <a:lnTo>
                    <a:pt x="315137" y="143256"/>
                  </a:lnTo>
                  <a:lnTo>
                    <a:pt x="315137" y="94132"/>
                  </a:lnTo>
                  <a:lnTo>
                    <a:pt x="308432" y="101879"/>
                  </a:lnTo>
                  <a:lnTo>
                    <a:pt x="301929" y="108724"/>
                  </a:lnTo>
                  <a:lnTo>
                    <a:pt x="295617" y="114668"/>
                  </a:lnTo>
                  <a:lnTo>
                    <a:pt x="289509" y="119722"/>
                  </a:lnTo>
                  <a:lnTo>
                    <a:pt x="281508" y="125857"/>
                  </a:lnTo>
                  <a:lnTo>
                    <a:pt x="274701" y="128930"/>
                  </a:lnTo>
                  <a:lnTo>
                    <a:pt x="265353" y="128930"/>
                  </a:lnTo>
                  <a:lnTo>
                    <a:pt x="262077" y="127355"/>
                  </a:lnTo>
                  <a:lnTo>
                    <a:pt x="256476" y="121081"/>
                  </a:lnTo>
                  <a:lnTo>
                    <a:pt x="255079" y="117195"/>
                  </a:lnTo>
                  <a:lnTo>
                    <a:pt x="255079" y="32740"/>
                  </a:lnTo>
                  <a:lnTo>
                    <a:pt x="304330" y="32740"/>
                  </a:lnTo>
                  <a:lnTo>
                    <a:pt x="311137" y="32740"/>
                  </a:lnTo>
                  <a:lnTo>
                    <a:pt x="416458" y="32740"/>
                  </a:lnTo>
                  <a:lnTo>
                    <a:pt x="416458" y="61391"/>
                  </a:lnTo>
                  <a:lnTo>
                    <a:pt x="364401" y="61391"/>
                  </a:lnTo>
                  <a:lnTo>
                    <a:pt x="355155" y="62153"/>
                  </a:lnTo>
                  <a:lnTo>
                    <a:pt x="321703" y="86715"/>
                  </a:lnTo>
                  <a:lnTo>
                    <a:pt x="318350" y="102323"/>
                  </a:lnTo>
                  <a:lnTo>
                    <a:pt x="319163" y="113766"/>
                  </a:lnTo>
                  <a:lnTo>
                    <a:pt x="331355" y="150418"/>
                  </a:lnTo>
                  <a:lnTo>
                    <a:pt x="357073" y="188214"/>
                  </a:lnTo>
                  <a:lnTo>
                    <a:pt x="368401" y="200545"/>
                  </a:lnTo>
                  <a:lnTo>
                    <a:pt x="380415" y="188277"/>
                  </a:lnTo>
                  <a:lnTo>
                    <a:pt x="373227" y="181533"/>
                  </a:lnTo>
                  <a:lnTo>
                    <a:pt x="366903" y="174409"/>
                  </a:lnTo>
                  <a:lnTo>
                    <a:pt x="348907" y="134874"/>
                  </a:lnTo>
                  <a:lnTo>
                    <a:pt x="348386" y="126885"/>
                  </a:lnTo>
                  <a:lnTo>
                    <a:pt x="348386" y="117881"/>
                  </a:lnTo>
                  <a:lnTo>
                    <a:pt x="351510" y="110172"/>
                  </a:lnTo>
                  <a:lnTo>
                    <a:pt x="364058" y="97345"/>
                  </a:lnTo>
                  <a:lnTo>
                    <a:pt x="371602" y="94132"/>
                  </a:lnTo>
                  <a:lnTo>
                    <a:pt x="416458" y="94132"/>
                  </a:lnTo>
                  <a:lnTo>
                    <a:pt x="416458" y="180086"/>
                  </a:lnTo>
                  <a:lnTo>
                    <a:pt x="452488" y="204647"/>
                  </a:lnTo>
                  <a:lnTo>
                    <a:pt x="452488" y="32740"/>
                  </a:lnTo>
                  <a:lnTo>
                    <a:pt x="471309" y="32740"/>
                  </a:lnTo>
                  <a:lnTo>
                    <a:pt x="480529" y="32740"/>
                  </a:lnTo>
                  <a:lnTo>
                    <a:pt x="502551" y="32740"/>
                  </a:lnTo>
                  <a:lnTo>
                    <a:pt x="502551" y="102323"/>
                  </a:lnTo>
                  <a:lnTo>
                    <a:pt x="487870" y="102323"/>
                  </a:lnTo>
                  <a:lnTo>
                    <a:pt x="485533" y="103352"/>
                  </a:lnTo>
                  <a:lnTo>
                    <a:pt x="481533" y="107442"/>
                  </a:lnTo>
                  <a:lnTo>
                    <a:pt x="480529" y="109829"/>
                  </a:lnTo>
                  <a:lnTo>
                    <a:pt x="480529" y="112560"/>
                  </a:lnTo>
                  <a:lnTo>
                    <a:pt x="510451" y="151980"/>
                  </a:lnTo>
                  <a:lnTo>
                    <a:pt x="530580" y="163715"/>
                  </a:lnTo>
                  <a:lnTo>
                    <a:pt x="532714" y="163715"/>
                  </a:lnTo>
                  <a:lnTo>
                    <a:pt x="534581" y="162483"/>
                  </a:lnTo>
                  <a:lnTo>
                    <a:pt x="537794" y="157581"/>
                  </a:lnTo>
                  <a:lnTo>
                    <a:pt x="538594" y="154711"/>
                  </a:lnTo>
                  <a:lnTo>
                    <a:pt x="538594" y="135064"/>
                  </a:lnTo>
                  <a:lnTo>
                    <a:pt x="598652" y="135064"/>
                  </a:lnTo>
                  <a:lnTo>
                    <a:pt x="598652" y="180086"/>
                  </a:lnTo>
                  <a:lnTo>
                    <a:pt x="634695" y="204647"/>
                  </a:lnTo>
                  <a:lnTo>
                    <a:pt x="634695" y="135064"/>
                  </a:lnTo>
                  <a:lnTo>
                    <a:pt x="634695" y="32740"/>
                  </a:lnTo>
                  <a:lnTo>
                    <a:pt x="662724" y="32740"/>
                  </a:lnTo>
                  <a:lnTo>
                    <a:pt x="662724" y="0"/>
                  </a:lnTo>
                  <a:close/>
                </a:path>
                <a:path w="1991995" h="213360">
                  <a:moveTo>
                    <a:pt x="916203" y="92087"/>
                  </a:moveTo>
                  <a:lnTo>
                    <a:pt x="913003" y="95910"/>
                  </a:lnTo>
                  <a:lnTo>
                    <a:pt x="908392" y="98907"/>
                  </a:lnTo>
                  <a:lnTo>
                    <a:pt x="896378" y="103276"/>
                  </a:lnTo>
                  <a:lnTo>
                    <a:pt x="889635" y="104368"/>
                  </a:lnTo>
                  <a:lnTo>
                    <a:pt x="877900" y="104368"/>
                  </a:lnTo>
                  <a:lnTo>
                    <a:pt x="873226" y="103695"/>
                  </a:lnTo>
                  <a:lnTo>
                    <a:pt x="863079" y="100965"/>
                  </a:lnTo>
                  <a:lnTo>
                    <a:pt x="857732" y="98907"/>
                  </a:lnTo>
                  <a:lnTo>
                    <a:pt x="852131" y="96189"/>
                  </a:lnTo>
                  <a:lnTo>
                    <a:pt x="852131" y="32740"/>
                  </a:lnTo>
                  <a:lnTo>
                    <a:pt x="912190" y="32740"/>
                  </a:lnTo>
                  <a:lnTo>
                    <a:pt x="912190" y="0"/>
                  </a:lnTo>
                  <a:lnTo>
                    <a:pt x="770445" y="0"/>
                  </a:lnTo>
                  <a:lnTo>
                    <a:pt x="770445" y="32740"/>
                  </a:lnTo>
                  <a:lnTo>
                    <a:pt x="816089" y="32740"/>
                  </a:lnTo>
                  <a:lnTo>
                    <a:pt x="816089" y="83083"/>
                  </a:lnTo>
                  <a:lnTo>
                    <a:pt x="815695" y="85953"/>
                  </a:lnTo>
                  <a:lnTo>
                    <a:pt x="814082" y="90868"/>
                  </a:lnTo>
                  <a:lnTo>
                    <a:pt x="813155" y="92087"/>
                  </a:lnTo>
                  <a:lnTo>
                    <a:pt x="812088" y="92087"/>
                  </a:lnTo>
                  <a:lnTo>
                    <a:pt x="808621" y="90182"/>
                  </a:lnTo>
                  <a:lnTo>
                    <a:pt x="805218" y="88684"/>
                  </a:lnTo>
                  <a:lnTo>
                    <a:pt x="798537" y="86499"/>
                  </a:lnTo>
                  <a:lnTo>
                    <a:pt x="795274" y="85953"/>
                  </a:lnTo>
                  <a:lnTo>
                    <a:pt x="788860" y="85953"/>
                  </a:lnTo>
                  <a:lnTo>
                    <a:pt x="786053" y="87185"/>
                  </a:lnTo>
                  <a:lnTo>
                    <a:pt x="781253" y="92087"/>
                  </a:lnTo>
                  <a:lnTo>
                    <a:pt x="780059" y="94957"/>
                  </a:lnTo>
                  <a:lnTo>
                    <a:pt x="780059" y="103695"/>
                  </a:lnTo>
                  <a:lnTo>
                    <a:pt x="804075" y="143256"/>
                  </a:lnTo>
                  <a:lnTo>
                    <a:pt x="862139" y="210781"/>
                  </a:lnTo>
                  <a:lnTo>
                    <a:pt x="878166" y="200545"/>
                  </a:lnTo>
                  <a:lnTo>
                    <a:pt x="822096" y="143256"/>
                  </a:lnTo>
                  <a:lnTo>
                    <a:pt x="829043" y="141338"/>
                  </a:lnTo>
                  <a:lnTo>
                    <a:pt x="835050" y="137248"/>
                  </a:lnTo>
                  <a:lnTo>
                    <a:pt x="845185" y="124701"/>
                  </a:lnTo>
                  <a:lnTo>
                    <a:pt x="848525" y="117195"/>
                  </a:lnTo>
                  <a:lnTo>
                    <a:pt x="850125" y="108458"/>
                  </a:lnTo>
                  <a:lnTo>
                    <a:pt x="855306" y="114452"/>
                  </a:lnTo>
                  <a:lnTo>
                    <a:pt x="883094" y="135064"/>
                  </a:lnTo>
                  <a:lnTo>
                    <a:pt x="893508" y="135064"/>
                  </a:lnTo>
                  <a:lnTo>
                    <a:pt x="898588" y="134378"/>
                  </a:lnTo>
                  <a:lnTo>
                    <a:pt x="908189" y="131660"/>
                  </a:lnTo>
                  <a:lnTo>
                    <a:pt x="912469" y="129603"/>
                  </a:lnTo>
                  <a:lnTo>
                    <a:pt x="916203" y="126885"/>
                  </a:lnTo>
                  <a:lnTo>
                    <a:pt x="916203" y="92087"/>
                  </a:lnTo>
                  <a:close/>
                </a:path>
                <a:path w="1991995" h="213360">
                  <a:moveTo>
                    <a:pt x="1353477" y="0"/>
                  </a:moveTo>
                  <a:lnTo>
                    <a:pt x="1353477" y="0"/>
                  </a:lnTo>
                  <a:lnTo>
                    <a:pt x="1021118" y="0"/>
                  </a:lnTo>
                  <a:lnTo>
                    <a:pt x="1021118" y="32740"/>
                  </a:lnTo>
                  <a:lnTo>
                    <a:pt x="1046746" y="32740"/>
                  </a:lnTo>
                  <a:lnTo>
                    <a:pt x="1046746" y="109512"/>
                  </a:lnTo>
                  <a:lnTo>
                    <a:pt x="1012710" y="140385"/>
                  </a:lnTo>
                  <a:lnTo>
                    <a:pt x="978674" y="152260"/>
                  </a:lnTo>
                  <a:lnTo>
                    <a:pt x="971461" y="152260"/>
                  </a:lnTo>
                  <a:lnTo>
                    <a:pt x="965314" y="150482"/>
                  </a:lnTo>
                  <a:lnTo>
                    <a:pt x="955179" y="143395"/>
                  </a:lnTo>
                  <a:lnTo>
                    <a:pt x="952639" y="139026"/>
                  </a:lnTo>
                  <a:lnTo>
                    <a:pt x="952639" y="133845"/>
                  </a:lnTo>
                  <a:lnTo>
                    <a:pt x="968235" y="125882"/>
                  </a:lnTo>
                  <a:lnTo>
                    <a:pt x="982167" y="117576"/>
                  </a:lnTo>
                  <a:lnTo>
                    <a:pt x="1013675" y="90868"/>
                  </a:lnTo>
                  <a:lnTo>
                    <a:pt x="1024724" y="66306"/>
                  </a:lnTo>
                  <a:lnTo>
                    <a:pt x="1023378" y="54444"/>
                  </a:lnTo>
                  <a:lnTo>
                    <a:pt x="1019365" y="43027"/>
                  </a:lnTo>
                  <a:lnTo>
                    <a:pt x="1012672" y="32042"/>
                  </a:lnTo>
                  <a:lnTo>
                    <a:pt x="1010386" y="29476"/>
                  </a:lnTo>
                  <a:lnTo>
                    <a:pt x="1003300" y="21488"/>
                  </a:lnTo>
                  <a:lnTo>
                    <a:pt x="994689" y="14376"/>
                  </a:lnTo>
                  <a:lnTo>
                    <a:pt x="994689" y="45707"/>
                  </a:lnTo>
                  <a:lnTo>
                    <a:pt x="994689" y="57988"/>
                  </a:lnTo>
                  <a:lnTo>
                    <a:pt x="992352" y="64122"/>
                  </a:lnTo>
                  <a:lnTo>
                    <a:pt x="983005" y="76669"/>
                  </a:lnTo>
                  <a:lnTo>
                    <a:pt x="976668" y="82130"/>
                  </a:lnTo>
                  <a:lnTo>
                    <a:pt x="968654" y="86779"/>
                  </a:lnTo>
                  <a:lnTo>
                    <a:pt x="963053" y="82677"/>
                  </a:lnTo>
                  <a:lnTo>
                    <a:pt x="958646" y="78105"/>
                  </a:lnTo>
                  <a:lnTo>
                    <a:pt x="952246" y="68008"/>
                  </a:lnTo>
                  <a:lnTo>
                    <a:pt x="950633" y="63030"/>
                  </a:lnTo>
                  <a:lnTo>
                    <a:pt x="950633" y="50203"/>
                  </a:lnTo>
                  <a:lnTo>
                    <a:pt x="952969" y="43459"/>
                  </a:lnTo>
                  <a:lnTo>
                    <a:pt x="962317" y="32270"/>
                  </a:lnTo>
                  <a:lnTo>
                    <a:pt x="967994" y="29476"/>
                  </a:lnTo>
                  <a:lnTo>
                    <a:pt x="980274" y="29476"/>
                  </a:lnTo>
                  <a:lnTo>
                    <a:pt x="985012" y="31648"/>
                  </a:lnTo>
                  <a:lnTo>
                    <a:pt x="992746" y="40386"/>
                  </a:lnTo>
                  <a:lnTo>
                    <a:pt x="994689" y="45707"/>
                  </a:lnTo>
                  <a:lnTo>
                    <a:pt x="994689" y="14376"/>
                  </a:lnTo>
                  <a:lnTo>
                    <a:pt x="992352" y="12446"/>
                  </a:lnTo>
                  <a:lnTo>
                    <a:pt x="980922" y="5994"/>
                  </a:lnTo>
                  <a:lnTo>
                    <a:pt x="969022" y="2120"/>
                  </a:lnTo>
                  <a:lnTo>
                    <a:pt x="956652" y="825"/>
                  </a:lnTo>
                  <a:lnTo>
                    <a:pt x="948728" y="1460"/>
                  </a:lnTo>
                  <a:lnTo>
                    <a:pt x="917333" y="28702"/>
                  </a:lnTo>
                  <a:lnTo>
                    <a:pt x="916597" y="35610"/>
                  </a:lnTo>
                  <a:lnTo>
                    <a:pt x="917308" y="44894"/>
                  </a:lnTo>
                  <a:lnTo>
                    <a:pt x="934212" y="79121"/>
                  </a:lnTo>
                  <a:lnTo>
                    <a:pt x="958646" y="97002"/>
                  </a:lnTo>
                  <a:lnTo>
                    <a:pt x="956246" y="99733"/>
                  </a:lnTo>
                  <a:lnTo>
                    <a:pt x="916597" y="117462"/>
                  </a:lnTo>
                  <a:lnTo>
                    <a:pt x="924839" y="130467"/>
                  </a:lnTo>
                  <a:lnTo>
                    <a:pt x="954646" y="160845"/>
                  </a:lnTo>
                  <a:lnTo>
                    <a:pt x="1000696" y="176809"/>
                  </a:lnTo>
                  <a:lnTo>
                    <a:pt x="1008443" y="176809"/>
                  </a:lnTo>
                  <a:lnTo>
                    <a:pt x="1046746" y="157937"/>
                  </a:lnTo>
                  <a:lnTo>
                    <a:pt x="1046746" y="180086"/>
                  </a:lnTo>
                  <a:lnTo>
                    <a:pt x="1082789" y="204647"/>
                  </a:lnTo>
                  <a:lnTo>
                    <a:pt x="1082789" y="32740"/>
                  </a:lnTo>
                  <a:lnTo>
                    <a:pt x="1102004" y="32740"/>
                  </a:lnTo>
                  <a:lnTo>
                    <a:pt x="1110818" y="32740"/>
                  </a:lnTo>
                  <a:lnTo>
                    <a:pt x="1127633" y="32740"/>
                  </a:lnTo>
                  <a:lnTo>
                    <a:pt x="1127633" y="180086"/>
                  </a:lnTo>
                  <a:lnTo>
                    <a:pt x="1163675" y="204647"/>
                  </a:lnTo>
                  <a:lnTo>
                    <a:pt x="1163675" y="32740"/>
                  </a:lnTo>
                  <a:lnTo>
                    <a:pt x="1182890" y="32740"/>
                  </a:lnTo>
                  <a:lnTo>
                    <a:pt x="1191704" y="32740"/>
                  </a:lnTo>
                  <a:lnTo>
                    <a:pt x="1289405" y="32740"/>
                  </a:lnTo>
                  <a:lnTo>
                    <a:pt x="1289405" y="85953"/>
                  </a:lnTo>
                  <a:lnTo>
                    <a:pt x="1204785" y="85953"/>
                  </a:lnTo>
                  <a:lnTo>
                    <a:pt x="1200975" y="87515"/>
                  </a:lnTo>
                  <a:lnTo>
                    <a:pt x="1194841" y="93802"/>
                  </a:lnTo>
                  <a:lnTo>
                    <a:pt x="1193304" y="97688"/>
                  </a:lnTo>
                  <a:lnTo>
                    <a:pt x="1193304" y="102323"/>
                  </a:lnTo>
                  <a:lnTo>
                    <a:pt x="1211846" y="141884"/>
                  </a:lnTo>
                  <a:lnTo>
                    <a:pt x="1229334" y="151434"/>
                  </a:lnTo>
                  <a:lnTo>
                    <a:pt x="1231480" y="151434"/>
                  </a:lnTo>
                  <a:lnTo>
                    <a:pt x="1233347" y="150622"/>
                  </a:lnTo>
                  <a:lnTo>
                    <a:pt x="1236548" y="147345"/>
                  </a:lnTo>
                  <a:lnTo>
                    <a:pt x="1237348" y="145440"/>
                  </a:lnTo>
                  <a:lnTo>
                    <a:pt x="1237348" y="126199"/>
                  </a:lnTo>
                  <a:lnTo>
                    <a:pt x="1238148" y="123812"/>
                  </a:lnTo>
                  <a:lnTo>
                    <a:pt x="1241361" y="119722"/>
                  </a:lnTo>
                  <a:lnTo>
                    <a:pt x="1243228" y="118694"/>
                  </a:lnTo>
                  <a:lnTo>
                    <a:pt x="1289405" y="118694"/>
                  </a:lnTo>
                  <a:lnTo>
                    <a:pt x="1289405" y="184188"/>
                  </a:lnTo>
                  <a:lnTo>
                    <a:pt x="1325448" y="204647"/>
                  </a:lnTo>
                  <a:lnTo>
                    <a:pt x="1325448" y="32740"/>
                  </a:lnTo>
                  <a:lnTo>
                    <a:pt x="1353477" y="32740"/>
                  </a:lnTo>
                  <a:lnTo>
                    <a:pt x="1353477" y="0"/>
                  </a:lnTo>
                  <a:close/>
                </a:path>
                <a:path w="1991995" h="213360">
                  <a:moveTo>
                    <a:pt x="1991385" y="0"/>
                  </a:moveTo>
                  <a:lnTo>
                    <a:pt x="1991385" y="0"/>
                  </a:lnTo>
                  <a:lnTo>
                    <a:pt x="1579321" y="0"/>
                  </a:lnTo>
                  <a:lnTo>
                    <a:pt x="1579321" y="32740"/>
                  </a:lnTo>
                  <a:lnTo>
                    <a:pt x="1579321" y="91274"/>
                  </a:lnTo>
                  <a:lnTo>
                    <a:pt x="1579321" y="139166"/>
                  </a:lnTo>
                  <a:lnTo>
                    <a:pt x="1579321" y="140055"/>
                  </a:lnTo>
                  <a:lnTo>
                    <a:pt x="1578152" y="140589"/>
                  </a:lnTo>
                  <a:lnTo>
                    <a:pt x="1579321" y="139166"/>
                  </a:lnTo>
                  <a:lnTo>
                    <a:pt x="1579321" y="91274"/>
                  </a:lnTo>
                  <a:lnTo>
                    <a:pt x="1575460" y="98640"/>
                  </a:lnTo>
                  <a:lnTo>
                    <a:pt x="1570672" y="105194"/>
                  </a:lnTo>
                  <a:lnTo>
                    <a:pt x="1535518" y="124269"/>
                  </a:lnTo>
                  <a:lnTo>
                    <a:pt x="1527263" y="124841"/>
                  </a:lnTo>
                  <a:lnTo>
                    <a:pt x="1524063" y="124841"/>
                  </a:lnTo>
                  <a:lnTo>
                    <a:pt x="1521256" y="123405"/>
                  </a:lnTo>
                  <a:lnTo>
                    <a:pt x="1516456" y="117678"/>
                  </a:lnTo>
                  <a:lnTo>
                    <a:pt x="1515262" y="114325"/>
                  </a:lnTo>
                  <a:lnTo>
                    <a:pt x="1515262" y="32740"/>
                  </a:lnTo>
                  <a:lnTo>
                    <a:pt x="1579321" y="32740"/>
                  </a:lnTo>
                  <a:lnTo>
                    <a:pt x="1579321" y="0"/>
                  </a:lnTo>
                  <a:lnTo>
                    <a:pt x="1463205" y="0"/>
                  </a:lnTo>
                  <a:lnTo>
                    <a:pt x="1463205" y="32740"/>
                  </a:lnTo>
                  <a:lnTo>
                    <a:pt x="1479219" y="32740"/>
                  </a:lnTo>
                  <a:lnTo>
                    <a:pt x="1479219" y="98234"/>
                  </a:lnTo>
                  <a:lnTo>
                    <a:pt x="1505051" y="137528"/>
                  </a:lnTo>
                  <a:lnTo>
                    <a:pt x="1543291" y="155524"/>
                  </a:lnTo>
                  <a:lnTo>
                    <a:pt x="1545539" y="155524"/>
                  </a:lnTo>
                  <a:lnTo>
                    <a:pt x="1481213" y="185000"/>
                  </a:lnTo>
                  <a:lnTo>
                    <a:pt x="1493227" y="207505"/>
                  </a:lnTo>
                  <a:lnTo>
                    <a:pt x="1579321" y="165214"/>
                  </a:lnTo>
                  <a:lnTo>
                    <a:pt x="1579321" y="184188"/>
                  </a:lnTo>
                  <a:lnTo>
                    <a:pt x="1615363" y="204647"/>
                  </a:lnTo>
                  <a:lnTo>
                    <a:pt x="1615363" y="139166"/>
                  </a:lnTo>
                  <a:lnTo>
                    <a:pt x="1615363" y="124841"/>
                  </a:lnTo>
                  <a:lnTo>
                    <a:pt x="1615363" y="32740"/>
                  </a:lnTo>
                  <a:lnTo>
                    <a:pt x="1632991" y="32740"/>
                  </a:lnTo>
                  <a:lnTo>
                    <a:pt x="1643392" y="32740"/>
                  </a:lnTo>
                  <a:lnTo>
                    <a:pt x="1658620" y="32740"/>
                  </a:lnTo>
                  <a:lnTo>
                    <a:pt x="1658620" y="180086"/>
                  </a:lnTo>
                  <a:lnTo>
                    <a:pt x="1694649" y="204647"/>
                  </a:lnTo>
                  <a:lnTo>
                    <a:pt x="1694649" y="32740"/>
                  </a:lnTo>
                  <a:lnTo>
                    <a:pt x="1713877" y="32740"/>
                  </a:lnTo>
                  <a:lnTo>
                    <a:pt x="1722691" y="32740"/>
                  </a:lnTo>
                  <a:lnTo>
                    <a:pt x="1729892" y="32740"/>
                  </a:lnTo>
                  <a:lnTo>
                    <a:pt x="1729892" y="100279"/>
                  </a:lnTo>
                  <a:lnTo>
                    <a:pt x="1735620" y="111315"/>
                  </a:lnTo>
                  <a:lnTo>
                    <a:pt x="1768360" y="146443"/>
                  </a:lnTo>
                  <a:lnTo>
                    <a:pt x="1793963" y="155524"/>
                  </a:lnTo>
                  <a:lnTo>
                    <a:pt x="1798764" y="155524"/>
                  </a:lnTo>
                  <a:lnTo>
                    <a:pt x="1803908" y="154508"/>
                  </a:lnTo>
                  <a:lnTo>
                    <a:pt x="1814855" y="150418"/>
                  </a:lnTo>
                  <a:lnTo>
                    <a:pt x="1820392" y="147345"/>
                  </a:lnTo>
                  <a:lnTo>
                    <a:pt x="1825993" y="143256"/>
                  </a:lnTo>
                  <a:lnTo>
                    <a:pt x="1825993" y="94132"/>
                  </a:lnTo>
                  <a:lnTo>
                    <a:pt x="1819287" y="101879"/>
                  </a:lnTo>
                  <a:lnTo>
                    <a:pt x="1812785" y="108724"/>
                  </a:lnTo>
                  <a:lnTo>
                    <a:pt x="1806473" y="114668"/>
                  </a:lnTo>
                  <a:lnTo>
                    <a:pt x="1800364" y="119722"/>
                  </a:lnTo>
                  <a:lnTo>
                    <a:pt x="1792363" y="125857"/>
                  </a:lnTo>
                  <a:lnTo>
                    <a:pt x="1785556" y="128930"/>
                  </a:lnTo>
                  <a:lnTo>
                    <a:pt x="1776209" y="128930"/>
                  </a:lnTo>
                  <a:lnTo>
                    <a:pt x="1772932" y="127355"/>
                  </a:lnTo>
                  <a:lnTo>
                    <a:pt x="1767332" y="121081"/>
                  </a:lnTo>
                  <a:lnTo>
                    <a:pt x="1765935" y="117195"/>
                  </a:lnTo>
                  <a:lnTo>
                    <a:pt x="1765935" y="32740"/>
                  </a:lnTo>
                  <a:lnTo>
                    <a:pt x="1815185" y="32740"/>
                  </a:lnTo>
                  <a:lnTo>
                    <a:pt x="1821992" y="32740"/>
                  </a:lnTo>
                  <a:lnTo>
                    <a:pt x="1927313" y="32740"/>
                  </a:lnTo>
                  <a:lnTo>
                    <a:pt x="1927313" y="61391"/>
                  </a:lnTo>
                  <a:lnTo>
                    <a:pt x="1875256" y="61391"/>
                  </a:lnTo>
                  <a:lnTo>
                    <a:pt x="1866011" y="62153"/>
                  </a:lnTo>
                  <a:lnTo>
                    <a:pt x="1832559" y="86715"/>
                  </a:lnTo>
                  <a:lnTo>
                    <a:pt x="1829206" y="102323"/>
                  </a:lnTo>
                  <a:lnTo>
                    <a:pt x="1830019" y="113766"/>
                  </a:lnTo>
                  <a:lnTo>
                    <a:pt x="1842211" y="150418"/>
                  </a:lnTo>
                  <a:lnTo>
                    <a:pt x="1867928" y="188214"/>
                  </a:lnTo>
                  <a:lnTo>
                    <a:pt x="1879257" y="200545"/>
                  </a:lnTo>
                  <a:lnTo>
                    <a:pt x="1891271" y="188277"/>
                  </a:lnTo>
                  <a:lnTo>
                    <a:pt x="1884083" y="181533"/>
                  </a:lnTo>
                  <a:lnTo>
                    <a:pt x="1877758" y="174409"/>
                  </a:lnTo>
                  <a:lnTo>
                    <a:pt x="1859762" y="134874"/>
                  </a:lnTo>
                  <a:lnTo>
                    <a:pt x="1859241" y="126885"/>
                  </a:lnTo>
                  <a:lnTo>
                    <a:pt x="1859241" y="117881"/>
                  </a:lnTo>
                  <a:lnTo>
                    <a:pt x="1862366" y="110172"/>
                  </a:lnTo>
                  <a:lnTo>
                    <a:pt x="1874913" y="97345"/>
                  </a:lnTo>
                  <a:lnTo>
                    <a:pt x="1882457" y="94132"/>
                  </a:lnTo>
                  <a:lnTo>
                    <a:pt x="1927313" y="94132"/>
                  </a:lnTo>
                  <a:lnTo>
                    <a:pt x="1927313" y="180086"/>
                  </a:lnTo>
                  <a:lnTo>
                    <a:pt x="1963343" y="204647"/>
                  </a:lnTo>
                  <a:lnTo>
                    <a:pt x="1963343" y="32740"/>
                  </a:lnTo>
                  <a:lnTo>
                    <a:pt x="1991385" y="32740"/>
                  </a:lnTo>
                  <a:lnTo>
                    <a:pt x="199138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60018" y="2426071"/>
              <a:ext cx="362400" cy="21282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30575" y="2327846"/>
              <a:ext cx="334368" cy="30286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048051" y="2325808"/>
              <a:ext cx="702945" cy="321310"/>
            </a:xfrm>
            <a:custGeom>
              <a:avLst/>
              <a:gdLst/>
              <a:ahLst/>
              <a:cxnLst/>
              <a:rect l="l" t="t" r="r" b="b"/>
              <a:pathLst>
                <a:path w="702945" h="321310">
                  <a:moveTo>
                    <a:pt x="597852" y="100266"/>
                  </a:moveTo>
                  <a:lnTo>
                    <a:pt x="518972" y="100266"/>
                  </a:lnTo>
                  <a:lnTo>
                    <a:pt x="508152" y="100266"/>
                  </a:lnTo>
                  <a:lnTo>
                    <a:pt x="454901" y="100266"/>
                  </a:lnTo>
                  <a:lnTo>
                    <a:pt x="454901" y="133007"/>
                  </a:lnTo>
                  <a:lnTo>
                    <a:pt x="454901" y="202590"/>
                  </a:lnTo>
                  <a:lnTo>
                    <a:pt x="447344" y="208572"/>
                  </a:lnTo>
                  <a:lnTo>
                    <a:pt x="411454" y="227457"/>
                  </a:lnTo>
                  <a:lnTo>
                    <a:pt x="398830" y="229196"/>
                  </a:lnTo>
                  <a:lnTo>
                    <a:pt x="391629" y="229196"/>
                  </a:lnTo>
                  <a:lnTo>
                    <a:pt x="364261" y="208864"/>
                  </a:lnTo>
                  <a:lnTo>
                    <a:pt x="364401" y="207086"/>
                  </a:lnTo>
                  <a:lnTo>
                    <a:pt x="366001" y="203822"/>
                  </a:lnTo>
                  <a:lnTo>
                    <a:pt x="367195" y="202869"/>
                  </a:lnTo>
                  <a:lnTo>
                    <a:pt x="368795" y="202590"/>
                  </a:lnTo>
                  <a:lnTo>
                    <a:pt x="378371" y="200507"/>
                  </a:lnTo>
                  <a:lnTo>
                    <a:pt x="414858" y="181165"/>
                  </a:lnTo>
                  <a:lnTo>
                    <a:pt x="414858" y="172173"/>
                  </a:lnTo>
                  <a:lnTo>
                    <a:pt x="392836" y="133007"/>
                  </a:lnTo>
                  <a:lnTo>
                    <a:pt x="454901" y="133007"/>
                  </a:lnTo>
                  <a:lnTo>
                    <a:pt x="454901" y="100266"/>
                  </a:lnTo>
                  <a:lnTo>
                    <a:pt x="335572" y="100266"/>
                  </a:lnTo>
                  <a:lnTo>
                    <a:pt x="326351" y="100266"/>
                  </a:lnTo>
                  <a:lnTo>
                    <a:pt x="200215" y="100266"/>
                  </a:lnTo>
                  <a:lnTo>
                    <a:pt x="200215" y="208724"/>
                  </a:lnTo>
                  <a:lnTo>
                    <a:pt x="176187" y="227152"/>
                  </a:lnTo>
                  <a:lnTo>
                    <a:pt x="172986" y="230428"/>
                  </a:lnTo>
                  <a:lnTo>
                    <a:pt x="168783" y="232943"/>
                  </a:lnTo>
                  <a:lnTo>
                    <a:pt x="158369" y="236486"/>
                  </a:lnTo>
                  <a:lnTo>
                    <a:pt x="152565" y="237375"/>
                  </a:lnTo>
                  <a:lnTo>
                    <a:pt x="141084" y="237375"/>
                  </a:lnTo>
                  <a:lnTo>
                    <a:pt x="136817" y="235610"/>
                  </a:lnTo>
                  <a:lnTo>
                    <a:pt x="129870" y="228511"/>
                  </a:lnTo>
                  <a:lnTo>
                    <a:pt x="128206" y="224332"/>
                  </a:lnTo>
                  <a:lnTo>
                    <a:pt x="128168" y="210439"/>
                  </a:lnTo>
                  <a:lnTo>
                    <a:pt x="131076" y="203276"/>
                  </a:lnTo>
                  <a:lnTo>
                    <a:pt x="142824" y="191262"/>
                  </a:lnTo>
                  <a:lnTo>
                    <a:pt x="149898" y="188264"/>
                  </a:lnTo>
                  <a:lnTo>
                    <a:pt x="165112" y="188264"/>
                  </a:lnTo>
                  <a:lnTo>
                    <a:pt x="200215" y="208724"/>
                  </a:lnTo>
                  <a:lnTo>
                    <a:pt x="200215" y="100266"/>
                  </a:lnTo>
                  <a:lnTo>
                    <a:pt x="90500" y="100266"/>
                  </a:lnTo>
                  <a:lnTo>
                    <a:pt x="81686" y="100266"/>
                  </a:lnTo>
                  <a:lnTo>
                    <a:pt x="52451" y="100266"/>
                  </a:lnTo>
                  <a:lnTo>
                    <a:pt x="49784" y="95631"/>
                  </a:lnTo>
                  <a:lnTo>
                    <a:pt x="47777" y="90512"/>
                  </a:lnTo>
                  <a:lnTo>
                    <a:pt x="45110" y="79324"/>
                  </a:lnTo>
                  <a:lnTo>
                    <a:pt x="44450" y="73533"/>
                  </a:lnTo>
                  <a:lnTo>
                    <a:pt x="44450" y="67525"/>
                  </a:lnTo>
                  <a:lnTo>
                    <a:pt x="73977" y="33401"/>
                  </a:lnTo>
                  <a:lnTo>
                    <a:pt x="92494" y="30695"/>
                  </a:lnTo>
                  <a:lnTo>
                    <a:pt x="106159" y="31724"/>
                  </a:lnTo>
                  <a:lnTo>
                    <a:pt x="150164" y="47269"/>
                  </a:lnTo>
                  <a:lnTo>
                    <a:pt x="195732" y="79844"/>
                  </a:lnTo>
                  <a:lnTo>
                    <a:pt x="210629" y="94132"/>
                  </a:lnTo>
                  <a:lnTo>
                    <a:pt x="218643" y="87998"/>
                  </a:lnTo>
                  <a:lnTo>
                    <a:pt x="183349" y="50901"/>
                  </a:lnTo>
                  <a:lnTo>
                    <a:pt x="146354" y="23126"/>
                  </a:lnTo>
                  <a:lnTo>
                    <a:pt x="109461" y="5778"/>
                  </a:lnTo>
                  <a:lnTo>
                    <a:pt x="74472" y="0"/>
                  </a:lnTo>
                  <a:lnTo>
                    <a:pt x="61734" y="1003"/>
                  </a:lnTo>
                  <a:lnTo>
                    <a:pt x="20993" y="24663"/>
                  </a:lnTo>
                  <a:lnTo>
                    <a:pt x="10401" y="55245"/>
                  </a:lnTo>
                  <a:lnTo>
                    <a:pt x="10401" y="62344"/>
                  </a:lnTo>
                  <a:lnTo>
                    <a:pt x="32435" y="100266"/>
                  </a:lnTo>
                  <a:lnTo>
                    <a:pt x="0" y="100266"/>
                  </a:lnTo>
                  <a:lnTo>
                    <a:pt x="0" y="133007"/>
                  </a:lnTo>
                  <a:lnTo>
                    <a:pt x="26428" y="133007"/>
                  </a:lnTo>
                  <a:lnTo>
                    <a:pt x="26428" y="288544"/>
                  </a:lnTo>
                  <a:lnTo>
                    <a:pt x="62471" y="304914"/>
                  </a:lnTo>
                  <a:lnTo>
                    <a:pt x="62471" y="133007"/>
                  </a:lnTo>
                  <a:lnTo>
                    <a:pt x="81686" y="133007"/>
                  </a:lnTo>
                  <a:lnTo>
                    <a:pt x="90500" y="133007"/>
                  </a:lnTo>
                  <a:lnTo>
                    <a:pt x="198208" y="133007"/>
                  </a:lnTo>
                  <a:lnTo>
                    <a:pt x="198208" y="192354"/>
                  </a:lnTo>
                  <a:lnTo>
                    <a:pt x="170180" y="165138"/>
                  </a:lnTo>
                  <a:lnTo>
                    <a:pt x="146151" y="155524"/>
                  </a:lnTo>
                  <a:lnTo>
                    <a:pt x="135750" y="156375"/>
                  </a:lnTo>
                  <a:lnTo>
                    <a:pt x="102666" y="176466"/>
                  </a:lnTo>
                  <a:lnTo>
                    <a:pt x="94094" y="202590"/>
                  </a:lnTo>
                  <a:lnTo>
                    <a:pt x="95402" y="213448"/>
                  </a:lnTo>
                  <a:lnTo>
                    <a:pt x="114985" y="246240"/>
                  </a:lnTo>
                  <a:lnTo>
                    <a:pt x="156171" y="268071"/>
                  </a:lnTo>
                  <a:lnTo>
                    <a:pt x="162039" y="268071"/>
                  </a:lnTo>
                  <a:lnTo>
                    <a:pt x="198208" y="247611"/>
                  </a:lnTo>
                  <a:lnTo>
                    <a:pt x="198208" y="282397"/>
                  </a:lnTo>
                  <a:lnTo>
                    <a:pt x="234251" y="304914"/>
                  </a:lnTo>
                  <a:lnTo>
                    <a:pt x="234251" y="247611"/>
                  </a:lnTo>
                  <a:lnTo>
                    <a:pt x="234251" y="237375"/>
                  </a:lnTo>
                  <a:lnTo>
                    <a:pt x="234251" y="227152"/>
                  </a:lnTo>
                  <a:lnTo>
                    <a:pt x="239179" y="221564"/>
                  </a:lnTo>
                  <a:lnTo>
                    <a:pt x="270827" y="202590"/>
                  </a:lnTo>
                  <a:lnTo>
                    <a:pt x="282041" y="202590"/>
                  </a:lnTo>
                  <a:lnTo>
                    <a:pt x="285305" y="204165"/>
                  </a:lnTo>
                  <a:lnTo>
                    <a:pt x="290918" y="210439"/>
                  </a:lnTo>
                  <a:lnTo>
                    <a:pt x="292315" y="214325"/>
                  </a:lnTo>
                  <a:lnTo>
                    <a:pt x="292239" y="224142"/>
                  </a:lnTo>
                  <a:lnTo>
                    <a:pt x="274091" y="263740"/>
                  </a:lnTo>
                  <a:lnTo>
                    <a:pt x="268287" y="274218"/>
                  </a:lnTo>
                  <a:lnTo>
                    <a:pt x="300329" y="296722"/>
                  </a:lnTo>
                  <a:lnTo>
                    <a:pt x="317423" y="258775"/>
                  </a:lnTo>
                  <a:lnTo>
                    <a:pt x="320344" y="235242"/>
                  </a:lnTo>
                  <a:lnTo>
                    <a:pt x="319303" y="224878"/>
                  </a:lnTo>
                  <a:lnTo>
                    <a:pt x="295148" y="183870"/>
                  </a:lnTo>
                  <a:lnTo>
                    <a:pt x="292963" y="182130"/>
                  </a:lnTo>
                  <a:lnTo>
                    <a:pt x="286816" y="177215"/>
                  </a:lnTo>
                  <a:lnTo>
                    <a:pt x="278523" y="173228"/>
                  </a:lnTo>
                  <a:lnTo>
                    <a:pt x="270294" y="171894"/>
                  </a:lnTo>
                  <a:lnTo>
                    <a:pt x="264147" y="171894"/>
                  </a:lnTo>
                  <a:lnTo>
                    <a:pt x="258013" y="172783"/>
                  </a:lnTo>
                  <a:lnTo>
                    <a:pt x="245732" y="176326"/>
                  </a:lnTo>
                  <a:lnTo>
                    <a:pt x="239864" y="178854"/>
                  </a:lnTo>
                  <a:lnTo>
                    <a:pt x="234251" y="182130"/>
                  </a:lnTo>
                  <a:lnTo>
                    <a:pt x="234251" y="133007"/>
                  </a:lnTo>
                  <a:lnTo>
                    <a:pt x="326351" y="133007"/>
                  </a:lnTo>
                  <a:lnTo>
                    <a:pt x="335572" y="133007"/>
                  </a:lnTo>
                  <a:lnTo>
                    <a:pt x="374815" y="133007"/>
                  </a:lnTo>
                  <a:lnTo>
                    <a:pt x="377215" y="135470"/>
                  </a:lnTo>
                  <a:lnTo>
                    <a:pt x="379018" y="138061"/>
                  </a:lnTo>
                  <a:lnTo>
                    <a:pt x="381419" y="143522"/>
                  </a:lnTo>
                  <a:lnTo>
                    <a:pt x="382016" y="146380"/>
                  </a:lnTo>
                  <a:lnTo>
                    <a:pt x="382016" y="157302"/>
                  </a:lnTo>
                  <a:lnTo>
                    <a:pt x="344208" y="177507"/>
                  </a:lnTo>
                  <a:lnTo>
                    <a:pt x="334772" y="178028"/>
                  </a:lnTo>
                  <a:lnTo>
                    <a:pt x="340474" y="196176"/>
                  </a:lnTo>
                  <a:lnTo>
                    <a:pt x="366001" y="240042"/>
                  </a:lnTo>
                  <a:lnTo>
                    <a:pt x="399186" y="262483"/>
                  </a:lnTo>
                  <a:lnTo>
                    <a:pt x="410845" y="263982"/>
                  </a:lnTo>
                  <a:lnTo>
                    <a:pt x="418058" y="263982"/>
                  </a:lnTo>
                  <a:lnTo>
                    <a:pt x="454901" y="245567"/>
                  </a:lnTo>
                  <a:lnTo>
                    <a:pt x="454901" y="282397"/>
                  </a:lnTo>
                  <a:lnTo>
                    <a:pt x="490943" y="304914"/>
                  </a:lnTo>
                  <a:lnTo>
                    <a:pt x="490943" y="245567"/>
                  </a:lnTo>
                  <a:lnTo>
                    <a:pt x="490943" y="229196"/>
                  </a:lnTo>
                  <a:lnTo>
                    <a:pt x="490943" y="133007"/>
                  </a:lnTo>
                  <a:lnTo>
                    <a:pt x="508152" y="133007"/>
                  </a:lnTo>
                  <a:lnTo>
                    <a:pt x="518972" y="133007"/>
                  </a:lnTo>
                  <a:lnTo>
                    <a:pt x="533781" y="133007"/>
                  </a:lnTo>
                  <a:lnTo>
                    <a:pt x="533781" y="280352"/>
                  </a:lnTo>
                  <a:lnTo>
                    <a:pt x="569823" y="304914"/>
                  </a:lnTo>
                  <a:lnTo>
                    <a:pt x="569823" y="133007"/>
                  </a:lnTo>
                  <a:lnTo>
                    <a:pt x="597852" y="133007"/>
                  </a:lnTo>
                  <a:lnTo>
                    <a:pt x="597852" y="100266"/>
                  </a:lnTo>
                  <a:close/>
                </a:path>
                <a:path w="702945" h="321310">
                  <a:moveTo>
                    <a:pt x="702767" y="82257"/>
                  </a:moveTo>
                  <a:lnTo>
                    <a:pt x="681545" y="82257"/>
                  </a:lnTo>
                  <a:lnTo>
                    <a:pt x="681545" y="321284"/>
                  </a:lnTo>
                  <a:lnTo>
                    <a:pt x="702767" y="321284"/>
                  </a:lnTo>
                  <a:lnTo>
                    <a:pt x="702767" y="8225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006162" y="2997068"/>
              <a:ext cx="2679674" cy="409371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95008" y="5166021"/>
              <a:ext cx="2596992" cy="223341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0" y="5166021"/>
              <a:ext cx="2596991" cy="223341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061999" y="5715576"/>
              <a:ext cx="633095" cy="870585"/>
            </a:xfrm>
            <a:custGeom>
              <a:avLst/>
              <a:gdLst/>
              <a:ahLst/>
              <a:cxnLst/>
              <a:rect l="l" t="t" r="r" b="b"/>
              <a:pathLst>
                <a:path w="633095" h="870584">
                  <a:moveTo>
                    <a:pt x="632719" y="0"/>
                  </a:moveTo>
                  <a:lnTo>
                    <a:pt x="0" y="0"/>
                  </a:lnTo>
                  <a:lnTo>
                    <a:pt x="0" y="870579"/>
                  </a:lnTo>
                  <a:lnTo>
                    <a:pt x="632719" y="870579"/>
                  </a:lnTo>
                  <a:lnTo>
                    <a:pt x="632719" y="0"/>
                  </a:lnTo>
                  <a:close/>
                </a:path>
              </a:pathLst>
            </a:custGeom>
            <a:solidFill>
              <a:srgbClr val="231F20">
                <a:alpha val="65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135003" y="5787949"/>
              <a:ext cx="487045" cy="732155"/>
            </a:xfrm>
            <a:custGeom>
              <a:avLst/>
              <a:gdLst/>
              <a:ahLst/>
              <a:cxnLst/>
              <a:rect l="l" t="t" r="r" b="b"/>
              <a:pathLst>
                <a:path w="487045" h="732154">
                  <a:moveTo>
                    <a:pt x="486709" y="0"/>
                  </a:moveTo>
                  <a:lnTo>
                    <a:pt x="0" y="0"/>
                  </a:lnTo>
                  <a:lnTo>
                    <a:pt x="0" y="131516"/>
                  </a:lnTo>
                  <a:lnTo>
                    <a:pt x="323783" y="131516"/>
                  </a:lnTo>
                  <a:lnTo>
                    <a:pt x="295991" y="168245"/>
                  </a:lnTo>
                  <a:lnTo>
                    <a:pt x="269859" y="206380"/>
                  </a:lnTo>
                  <a:lnTo>
                    <a:pt x="245378" y="245914"/>
                  </a:lnTo>
                  <a:lnTo>
                    <a:pt x="222541" y="286836"/>
                  </a:lnTo>
                  <a:lnTo>
                    <a:pt x="201337" y="329138"/>
                  </a:lnTo>
                  <a:lnTo>
                    <a:pt x="181757" y="372811"/>
                  </a:lnTo>
                  <a:lnTo>
                    <a:pt x="163793" y="417845"/>
                  </a:lnTo>
                  <a:lnTo>
                    <a:pt x="145424" y="471090"/>
                  </a:lnTo>
                  <a:lnTo>
                    <a:pt x="130187" y="523990"/>
                  </a:lnTo>
                  <a:lnTo>
                    <a:pt x="118076" y="576544"/>
                  </a:lnTo>
                  <a:lnTo>
                    <a:pt x="109086" y="628753"/>
                  </a:lnTo>
                  <a:lnTo>
                    <a:pt x="103212" y="680616"/>
                  </a:lnTo>
                  <a:lnTo>
                    <a:pt x="100450" y="732135"/>
                  </a:lnTo>
                  <a:lnTo>
                    <a:pt x="237143" y="732135"/>
                  </a:lnTo>
                  <a:lnTo>
                    <a:pt x="238955" y="681397"/>
                  </a:lnTo>
                  <a:lnTo>
                    <a:pt x="244908" y="627308"/>
                  </a:lnTo>
                  <a:lnTo>
                    <a:pt x="255004" y="569886"/>
                  </a:lnTo>
                  <a:lnTo>
                    <a:pt x="269243" y="509148"/>
                  </a:lnTo>
                  <a:lnTo>
                    <a:pt x="283490" y="459793"/>
                  </a:lnTo>
                  <a:lnTo>
                    <a:pt x="300123" y="411557"/>
                  </a:lnTo>
                  <a:lnTo>
                    <a:pt x="319124" y="364440"/>
                  </a:lnTo>
                  <a:lnTo>
                    <a:pt x="340478" y="318440"/>
                  </a:lnTo>
                  <a:lnTo>
                    <a:pt x="364168" y="273560"/>
                  </a:lnTo>
                  <a:lnTo>
                    <a:pt x="395208" y="221390"/>
                  </a:lnTo>
                  <a:lnTo>
                    <a:pt x="425957" y="175677"/>
                  </a:lnTo>
                  <a:lnTo>
                    <a:pt x="456447" y="136405"/>
                  </a:lnTo>
                  <a:lnTo>
                    <a:pt x="486709" y="103558"/>
                  </a:lnTo>
                  <a:lnTo>
                    <a:pt x="486709" y="0"/>
                  </a:lnTo>
                  <a:close/>
                </a:path>
              </a:pathLst>
            </a:custGeom>
            <a:solidFill>
              <a:srgbClr val="BC91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2911" y="1306372"/>
              <a:ext cx="393560" cy="3425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27078" y="1425027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36" y="62966"/>
                  </a:lnTo>
                  <a:lnTo>
                    <a:pt x="64466" y="55252"/>
                  </a:lnTo>
                  <a:lnTo>
                    <a:pt x="69874" y="55854"/>
                  </a:lnTo>
                  <a:lnTo>
                    <a:pt x="102311" y="76485"/>
                  </a:lnTo>
                  <a:lnTo>
                    <a:pt x="116528" y="92091"/>
                  </a:lnTo>
                  <a:lnTo>
                    <a:pt x="116528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76" y="0"/>
                  </a:lnTo>
                  <a:lnTo>
                    <a:pt x="253876" y="32741"/>
                  </a:lnTo>
                  <a:lnTo>
                    <a:pt x="152567" y="32741"/>
                  </a:lnTo>
                  <a:lnTo>
                    <a:pt x="152567" y="81856"/>
                  </a:lnTo>
                  <a:lnTo>
                    <a:pt x="158171" y="78585"/>
                  </a:lnTo>
                  <a:lnTo>
                    <a:pt x="164042" y="76060"/>
                  </a:lnTo>
                  <a:lnTo>
                    <a:pt x="170185" y="74286"/>
                  </a:lnTo>
                  <a:lnTo>
                    <a:pt x="176324" y="72511"/>
                  </a:lnTo>
                  <a:lnTo>
                    <a:pt x="182464" y="71625"/>
                  </a:lnTo>
                  <a:lnTo>
                    <a:pt x="188602" y="71625"/>
                  </a:lnTo>
                  <a:lnTo>
                    <a:pt x="221842" y="92909"/>
                  </a:lnTo>
                  <a:lnTo>
                    <a:pt x="238657" y="135064"/>
                  </a:lnTo>
                  <a:lnTo>
                    <a:pt x="238332" y="142853"/>
                  </a:lnTo>
                  <a:lnTo>
                    <a:pt x="227147" y="181774"/>
                  </a:lnTo>
                  <a:lnTo>
                    <a:pt x="218637" y="196456"/>
                  </a:lnTo>
                  <a:lnTo>
                    <a:pt x="186605" y="173948"/>
                  </a:lnTo>
                  <a:lnTo>
                    <a:pt x="192397" y="163472"/>
                  </a:lnTo>
                  <a:lnTo>
                    <a:pt x="197365" y="154148"/>
                  </a:lnTo>
                  <a:lnTo>
                    <a:pt x="201508" y="145975"/>
                  </a:lnTo>
                  <a:lnTo>
                    <a:pt x="204822" y="138953"/>
                  </a:lnTo>
                  <a:lnTo>
                    <a:pt x="208693" y="130359"/>
                  </a:lnTo>
                  <a:lnTo>
                    <a:pt x="210628" y="123606"/>
                  </a:lnTo>
                  <a:lnTo>
                    <a:pt x="210628" y="118691"/>
                  </a:lnTo>
                  <a:lnTo>
                    <a:pt x="210628" y="114054"/>
                  </a:lnTo>
                  <a:lnTo>
                    <a:pt x="209225" y="110167"/>
                  </a:lnTo>
                  <a:lnTo>
                    <a:pt x="206421" y="107027"/>
                  </a:lnTo>
                  <a:lnTo>
                    <a:pt x="203618" y="103892"/>
                  </a:lnTo>
                  <a:lnTo>
                    <a:pt x="200349" y="102322"/>
                  </a:lnTo>
                  <a:lnTo>
                    <a:pt x="196612" y="102322"/>
                  </a:lnTo>
                  <a:lnTo>
                    <a:pt x="189138" y="102322"/>
                  </a:lnTo>
                  <a:lnTo>
                    <a:pt x="152567" y="126878"/>
                  </a:lnTo>
                  <a:lnTo>
                    <a:pt x="152567" y="204642"/>
                  </a:lnTo>
                  <a:lnTo>
                    <a:pt x="116528" y="182130"/>
                  </a:lnTo>
                  <a:lnTo>
                    <a:pt x="116528" y="147344"/>
                  </a:lnTo>
                  <a:lnTo>
                    <a:pt x="110770" y="151974"/>
                  </a:lnTo>
                  <a:lnTo>
                    <a:pt x="105113" y="156041"/>
                  </a:lnTo>
                  <a:lnTo>
                    <a:pt x="99556" y="159545"/>
                  </a:lnTo>
                  <a:lnTo>
                    <a:pt x="94098" y="162486"/>
                  </a:lnTo>
                  <a:lnTo>
                    <a:pt x="86895" y="166035"/>
                  </a:lnTo>
                  <a:lnTo>
                    <a:pt x="80354" y="167806"/>
                  </a:lnTo>
                  <a:lnTo>
                    <a:pt x="74480" y="167806"/>
                  </a:lnTo>
                  <a:lnTo>
                    <a:pt x="33234" y="145911"/>
                  </a:lnTo>
                  <a:lnTo>
                    <a:pt x="13712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4189" y="1493685"/>
              <a:ext cx="110753" cy="877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08074" y="1339077"/>
              <a:ext cx="4578350" cy="290830"/>
            </a:xfrm>
            <a:custGeom>
              <a:avLst/>
              <a:gdLst/>
              <a:ahLst/>
              <a:cxnLst/>
              <a:rect l="l" t="t" r="r" b="b"/>
              <a:pathLst>
                <a:path w="4578350" h="290830">
                  <a:moveTo>
                    <a:pt x="63673" y="118691"/>
                  </a:moveTo>
                  <a:lnTo>
                    <a:pt x="63673" y="85949"/>
                  </a:lnTo>
                  <a:lnTo>
                    <a:pt x="95306" y="85949"/>
                  </a:lnTo>
                  <a:lnTo>
                    <a:pt x="92805" y="74412"/>
                  </a:lnTo>
                  <a:lnTo>
                    <a:pt x="73157" y="39445"/>
                  </a:lnTo>
                  <a:lnTo>
                    <a:pt x="53258" y="30697"/>
                  </a:lnTo>
                  <a:lnTo>
                    <a:pt x="45517" y="30697"/>
                  </a:lnTo>
                  <a:lnTo>
                    <a:pt x="38976" y="33699"/>
                  </a:lnTo>
                  <a:lnTo>
                    <a:pt x="33639" y="39700"/>
                  </a:lnTo>
                  <a:lnTo>
                    <a:pt x="28300" y="45706"/>
                  </a:lnTo>
                  <a:lnTo>
                    <a:pt x="25630" y="52934"/>
                  </a:lnTo>
                  <a:lnTo>
                    <a:pt x="25630" y="61394"/>
                  </a:lnTo>
                  <a:lnTo>
                    <a:pt x="25630" y="64123"/>
                  </a:lnTo>
                  <a:lnTo>
                    <a:pt x="25961" y="66851"/>
                  </a:lnTo>
                  <a:lnTo>
                    <a:pt x="26634" y="69580"/>
                  </a:lnTo>
                  <a:lnTo>
                    <a:pt x="27300" y="72309"/>
                  </a:lnTo>
                  <a:lnTo>
                    <a:pt x="28166" y="75037"/>
                  </a:lnTo>
                  <a:lnTo>
                    <a:pt x="29237" y="77763"/>
                  </a:lnTo>
                  <a:lnTo>
                    <a:pt x="9213" y="77763"/>
                  </a:lnTo>
                  <a:lnTo>
                    <a:pt x="6279" y="73399"/>
                  </a:lnTo>
                  <a:lnTo>
                    <a:pt x="4007" y="68421"/>
                  </a:lnTo>
                  <a:lnTo>
                    <a:pt x="2405" y="62826"/>
                  </a:lnTo>
                  <a:lnTo>
                    <a:pt x="802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6" y="7366"/>
                  </a:lnTo>
                  <a:lnTo>
                    <a:pt x="41244" y="0"/>
                  </a:lnTo>
                  <a:lnTo>
                    <a:pt x="53385" y="1522"/>
                  </a:lnTo>
                  <a:lnTo>
                    <a:pt x="86494" y="24353"/>
                  </a:lnTo>
                  <a:lnTo>
                    <a:pt x="109246" y="68134"/>
                  </a:lnTo>
                  <a:lnTo>
                    <a:pt x="113326" y="85949"/>
                  </a:lnTo>
                  <a:lnTo>
                    <a:pt x="153369" y="85949"/>
                  </a:lnTo>
                  <a:lnTo>
                    <a:pt x="153369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7" y="266035"/>
                  </a:lnTo>
                  <a:lnTo>
                    <a:pt x="89297" y="118691"/>
                  </a:lnTo>
                  <a:lnTo>
                    <a:pt x="63673" y="118691"/>
                  </a:lnTo>
                  <a:close/>
                </a:path>
                <a:path w="4578350" h="290830">
                  <a:moveTo>
                    <a:pt x="4336755" y="188272"/>
                  </a:moveTo>
                  <a:lnTo>
                    <a:pt x="4359985" y="148916"/>
                  </a:lnTo>
                  <a:lnTo>
                    <a:pt x="4388817" y="141202"/>
                  </a:lnTo>
                  <a:lnTo>
                    <a:pt x="4394221" y="141803"/>
                  </a:lnTo>
                  <a:lnTo>
                    <a:pt x="4426657" y="162434"/>
                  </a:lnTo>
                  <a:lnTo>
                    <a:pt x="4440871" y="178041"/>
                  </a:lnTo>
                  <a:lnTo>
                    <a:pt x="4440871" y="118691"/>
                  </a:lnTo>
                  <a:lnTo>
                    <a:pt x="4324343" y="118691"/>
                  </a:lnTo>
                  <a:lnTo>
                    <a:pt x="4324343" y="85949"/>
                  </a:lnTo>
                  <a:lnTo>
                    <a:pt x="4578227" y="85949"/>
                  </a:lnTo>
                  <a:lnTo>
                    <a:pt x="4578227" y="118691"/>
                  </a:lnTo>
                  <a:lnTo>
                    <a:pt x="4476910" y="118691"/>
                  </a:lnTo>
                  <a:lnTo>
                    <a:pt x="4476910" y="167806"/>
                  </a:lnTo>
                  <a:lnTo>
                    <a:pt x="4506815" y="157575"/>
                  </a:lnTo>
                  <a:lnTo>
                    <a:pt x="4512949" y="157575"/>
                  </a:lnTo>
                  <a:lnTo>
                    <a:pt x="4546185" y="178859"/>
                  </a:lnTo>
                  <a:lnTo>
                    <a:pt x="4563004" y="221014"/>
                  </a:lnTo>
                  <a:lnTo>
                    <a:pt x="4562680" y="228803"/>
                  </a:lnTo>
                  <a:lnTo>
                    <a:pt x="4551494" y="267723"/>
                  </a:lnTo>
                  <a:lnTo>
                    <a:pt x="4542983" y="282406"/>
                  </a:lnTo>
                  <a:lnTo>
                    <a:pt x="4510949" y="259897"/>
                  </a:lnTo>
                  <a:lnTo>
                    <a:pt x="4516744" y="249422"/>
                  </a:lnTo>
                  <a:lnTo>
                    <a:pt x="4521712" y="240098"/>
                  </a:lnTo>
                  <a:lnTo>
                    <a:pt x="4525855" y="231925"/>
                  </a:lnTo>
                  <a:lnTo>
                    <a:pt x="4529173" y="224903"/>
                  </a:lnTo>
                  <a:lnTo>
                    <a:pt x="4533040" y="216308"/>
                  </a:lnTo>
                  <a:lnTo>
                    <a:pt x="4534973" y="209556"/>
                  </a:lnTo>
                  <a:lnTo>
                    <a:pt x="4534973" y="204641"/>
                  </a:lnTo>
                  <a:lnTo>
                    <a:pt x="4534973" y="200004"/>
                  </a:lnTo>
                  <a:lnTo>
                    <a:pt x="4533575" y="196117"/>
                  </a:lnTo>
                  <a:lnTo>
                    <a:pt x="4530772" y="192977"/>
                  </a:lnTo>
                  <a:lnTo>
                    <a:pt x="4527965" y="189842"/>
                  </a:lnTo>
                  <a:lnTo>
                    <a:pt x="4524696" y="188272"/>
                  </a:lnTo>
                  <a:lnTo>
                    <a:pt x="4520959" y="188272"/>
                  </a:lnTo>
                  <a:lnTo>
                    <a:pt x="4513488" y="188272"/>
                  </a:lnTo>
                  <a:lnTo>
                    <a:pt x="4476910" y="212827"/>
                  </a:lnTo>
                  <a:lnTo>
                    <a:pt x="4476910" y="290592"/>
                  </a:lnTo>
                  <a:lnTo>
                    <a:pt x="4440871" y="268080"/>
                  </a:lnTo>
                  <a:lnTo>
                    <a:pt x="4440871" y="233293"/>
                  </a:lnTo>
                  <a:lnTo>
                    <a:pt x="4435115" y="237924"/>
                  </a:lnTo>
                  <a:lnTo>
                    <a:pt x="4429460" y="241991"/>
                  </a:lnTo>
                  <a:lnTo>
                    <a:pt x="4423904" y="245495"/>
                  </a:lnTo>
                  <a:lnTo>
                    <a:pt x="4418445" y="248436"/>
                  </a:lnTo>
                  <a:lnTo>
                    <a:pt x="4411238" y="251985"/>
                  </a:lnTo>
                  <a:lnTo>
                    <a:pt x="4404698" y="253756"/>
                  </a:lnTo>
                  <a:lnTo>
                    <a:pt x="4398823" y="253756"/>
                  </a:lnTo>
                  <a:lnTo>
                    <a:pt x="4357579" y="231861"/>
                  </a:lnTo>
                  <a:lnTo>
                    <a:pt x="4338057" y="199131"/>
                  </a:lnTo>
                  <a:lnTo>
                    <a:pt x="4336755" y="188272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528" y="1493685"/>
              <a:ext cx="110757" cy="877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13419" y="1339077"/>
              <a:ext cx="478155" cy="290830"/>
            </a:xfrm>
            <a:custGeom>
              <a:avLst/>
              <a:gdLst/>
              <a:ahLst/>
              <a:cxnLst/>
              <a:rect l="l" t="t" r="r" b="b"/>
              <a:pathLst>
                <a:path w="478154" h="290830">
                  <a:moveTo>
                    <a:pt x="63668" y="118691"/>
                  </a:moveTo>
                  <a:lnTo>
                    <a:pt x="63668" y="85949"/>
                  </a:lnTo>
                  <a:lnTo>
                    <a:pt x="95303" y="85949"/>
                  </a:lnTo>
                  <a:lnTo>
                    <a:pt x="92801" y="74412"/>
                  </a:lnTo>
                  <a:lnTo>
                    <a:pt x="73153" y="39445"/>
                  </a:lnTo>
                  <a:lnTo>
                    <a:pt x="53255" y="30697"/>
                  </a:lnTo>
                  <a:lnTo>
                    <a:pt x="45518" y="30697"/>
                  </a:lnTo>
                  <a:lnTo>
                    <a:pt x="38977" y="33699"/>
                  </a:lnTo>
                  <a:lnTo>
                    <a:pt x="33633" y="39700"/>
                  </a:lnTo>
                  <a:lnTo>
                    <a:pt x="28294" y="45706"/>
                  </a:lnTo>
                  <a:lnTo>
                    <a:pt x="25631" y="52934"/>
                  </a:lnTo>
                  <a:lnTo>
                    <a:pt x="25631" y="61394"/>
                  </a:lnTo>
                  <a:lnTo>
                    <a:pt x="25631" y="64123"/>
                  </a:lnTo>
                  <a:lnTo>
                    <a:pt x="25959" y="66851"/>
                  </a:lnTo>
                  <a:lnTo>
                    <a:pt x="26627" y="69580"/>
                  </a:lnTo>
                  <a:lnTo>
                    <a:pt x="27293" y="72309"/>
                  </a:lnTo>
                  <a:lnTo>
                    <a:pt x="28163" y="75037"/>
                  </a:lnTo>
                  <a:lnTo>
                    <a:pt x="29231" y="77763"/>
                  </a:lnTo>
                  <a:lnTo>
                    <a:pt x="9207" y="77763"/>
                  </a:lnTo>
                  <a:lnTo>
                    <a:pt x="6273" y="73399"/>
                  </a:lnTo>
                  <a:lnTo>
                    <a:pt x="4002" y="68421"/>
                  </a:lnTo>
                  <a:lnTo>
                    <a:pt x="2403" y="62826"/>
                  </a:lnTo>
                  <a:lnTo>
                    <a:pt x="800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3" y="7366"/>
                  </a:lnTo>
                  <a:lnTo>
                    <a:pt x="41245" y="0"/>
                  </a:lnTo>
                  <a:lnTo>
                    <a:pt x="53383" y="1522"/>
                  </a:lnTo>
                  <a:lnTo>
                    <a:pt x="86491" y="24353"/>
                  </a:lnTo>
                  <a:lnTo>
                    <a:pt x="109245" y="68134"/>
                  </a:lnTo>
                  <a:lnTo>
                    <a:pt x="113323" y="85949"/>
                  </a:lnTo>
                  <a:lnTo>
                    <a:pt x="153371" y="85949"/>
                  </a:lnTo>
                  <a:lnTo>
                    <a:pt x="153371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4" y="266035"/>
                  </a:lnTo>
                  <a:lnTo>
                    <a:pt x="89294" y="118691"/>
                  </a:lnTo>
                  <a:lnTo>
                    <a:pt x="63668" y="118691"/>
                  </a:lnTo>
                  <a:close/>
                </a:path>
                <a:path w="478154" h="290830">
                  <a:moveTo>
                    <a:pt x="369205" y="290592"/>
                  </a:moveTo>
                  <a:lnTo>
                    <a:pt x="324864" y="281154"/>
                  </a:lnTo>
                  <a:lnTo>
                    <a:pt x="294970" y="255291"/>
                  </a:lnTo>
                  <a:lnTo>
                    <a:pt x="289114" y="233293"/>
                  </a:lnTo>
                  <a:lnTo>
                    <a:pt x="289114" y="229200"/>
                  </a:lnTo>
                  <a:lnTo>
                    <a:pt x="305133" y="208734"/>
                  </a:lnTo>
                  <a:lnTo>
                    <a:pt x="297948" y="203325"/>
                  </a:lnTo>
                  <a:lnTo>
                    <a:pt x="273095" y="170535"/>
                  </a:lnTo>
                  <a:lnTo>
                    <a:pt x="273095" y="163713"/>
                  </a:lnTo>
                  <a:lnTo>
                    <a:pt x="306882" y="133786"/>
                  </a:lnTo>
                  <a:lnTo>
                    <a:pt x="316681" y="132700"/>
                  </a:lnTo>
                  <a:lnTo>
                    <a:pt x="327157" y="133019"/>
                  </a:lnTo>
                  <a:lnTo>
                    <a:pt x="341172" y="167806"/>
                  </a:lnTo>
                  <a:lnTo>
                    <a:pt x="321148" y="167806"/>
                  </a:lnTo>
                  <a:lnTo>
                    <a:pt x="316076" y="167806"/>
                  </a:lnTo>
                  <a:lnTo>
                    <a:pt x="311806" y="169238"/>
                  </a:lnTo>
                  <a:lnTo>
                    <a:pt x="308333" y="172105"/>
                  </a:lnTo>
                  <a:lnTo>
                    <a:pt x="304864" y="174970"/>
                  </a:lnTo>
                  <a:lnTo>
                    <a:pt x="303128" y="178311"/>
                  </a:lnTo>
                  <a:lnTo>
                    <a:pt x="303128" y="182130"/>
                  </a:lnTo>
                  <a:lnTo>
                    <a:pt x="303128" y="185407"/>
                  </a:lnTo>
                  <a:lnTo>
                    <a:pt x="304396" y="188546"/>
                  </a:lnTo>
                  <a:lnTo>
                    <a:pt x="306936" y="191545"/>
                  </a:lnTo>
                  <a:lnTo>
                    <a:pt x="309468" y="194547"/>
                  </a:lnTo>
                  <a:lnTo>
                    <a:pt x="312870" y="196866"/>
                  </a:lnTo>
                  <a:lnTo>
                    <a:pt x="317143" y="198503"/>
                  </a:lnTo>
                  <a:lnTo>
                    <a:pt x="321419" y="196592"/>
                  </a:lnTo>
                  <a:lnTo>
                    <a:pt x="325884" y="195094"/>
                  </a:lnTo>
                  <a:lnTo>
                    <a:pt x="330563" y="194000"/>
                  </a:lnTo>
                  <a:lnTo>
                    <a:pt x="335230" y="192909"/>
                  </a:lnTo>
                  <a:lnTo>
                    <a:pt x="340101" y="192365"/>
                  </a:lnTo>
                  <a:lnTo>
                    <a:pt x="345173" y="192365"/>
                  </a:lnTo>
                  <a:lnTo>
                    <a:pt x="361195" y="225107"/>
                  </a:lnTo>
                  <a:lnTo>
                    <a:pt x="353110" y="226220"/>
                  </a:lnTo>
                  <a:lnTo>
                    <a:pt x="345677" y="227921"/>
                  </a:lnTo>
                  <a:lnTo>
                    <a:pt x="338894" y="230210"/>
                  </a:lnTo>
                  <a:lnTo>
                    <a:pt x="332761" y="233089"/>
                  </a:lnTo>
                  <a:lnTo>
                    <a:pt x="325022" y="237318"/>
                  </a:lnTo>
                  <a:lnTo>
                    <a:pt x="321148" y="242161"/>
                  </a:lnTo>
                  <a:lnTo>
                    <a:pt x="321148" y="247618"/>
                  </a:lnTo>
                  <a:lnTo>
                    <a:pt x="321148" y="252255"/>
                  </a:lnTo>
                  <a:lnTo>
                    <a:pt x="323688" y="256143"/>
                  </a:lnTo>
                  <a:lnTo>
                    <a:pt x="328759" y="259283"/>
                  </a:lnTo>
                  <a:lnTo>
                    <a:pt x="333831" y="262421"/>
                  </a:lnTo>
                  <a:lnTo>
                    <a:pt x="339966" y="263987"/>
                  </a:lnTo>
                  <a:lnTo>
                    <a:pt x="347181" y="263987"/>
                  </a:lnTo>
                  <a:lnTo>
                    <a:pt x="385823" y="255804"/>
                  </a:lnTo>
                  <a:lnTo>
                    <a:pt x="413250" y="233293"/>
                  </a:lnTo>
                  <a:lnTo>
                    <a:pt x="403739" y="228202"/>
                  </a:lnTo>
                  <a:lnTo>
                    <a:pt x="395230" y="222345"/>
                  </a:lnTo>
                  <a:lnTo>
                    <a:pt x="369955" y="184306"/>
                  </a:lnTo>
                  <a:lnTo>
                    <a:pt x="369205" y="175992"/>
                  </a:lnTo>
                  <a:lnTo>
                    <a:pt x="369705" y="168856"/>
                  </a:lnTo>
                  <a:lnTo>
                    <a:pt x="397234" y="137113"/>
                  </a:lnTo>
                  <a:lnTo>
                    <a:pt x="397234" y="118691"/>
                  </a:lnTo>
                  <a:lnTo>
                    <a:pt x="261482" y="118691"/>
                  </a:lnTo>
                  <a:lnTo>
                    <a:pt x="261482" y="85949"/>
                  </a:lnTo>
                  <a:lnTo>
                    <a:pt x="478119" y="85949"/>
                  </a:lnTo>
                  <a:lnTo>
                    <a:pt x="478119" y="118691"/>
                  </a:lnTo>
                  <a:lnTo>
                    <a:pt x="433270" y="118691"/>
                  </a:lnTo>
                  <a:lnTo>
                    <a:pt x="433270" y="141202"/>
                  </a:lnTo>
                  <a:lnTo>
                    <a:pt x="458800" y="171721"/>
                  </a:lnTo>
                  <a:lnTo>
                    <a:pt x="463304" y="192365"/>
                  </a:lnTo>
                  <a:lnTo>
                    <a:pt x="461577" y="211895"/>
                  </a:lnTo>
                  <a:lnTo>
                    <a:pt x="435675" y="261738"/>
                  </a:lnTo>
                  <a:lnTo>
                    <a:pt x="387925" y="288789"/>
                  </a:lnTo>
                  <a:lnTo>
                    <a:pt x="369205" y="290592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3491" y="1405790"/>
              <a:ext cx="449133" cy="2431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16640" y="1348091"/>
              <a:ext cx="266065" cy="279400"/>
            </a:xfrm>
            <a:custGeom>
              <a:avLst/>
              <a:gdLst/>
              <a:ahLst/>
              <a:cxnLst/>
              <a:rect l="l" t="t" r="r" b="b"/>
              <a:pathLst>
                <a:path w="266064" h="279400">
                  <a:moveTo>
                    <a:pt x="17470" y="147895"/>
                  </a:moveTo>
                  <a:lnTo>
                    <a:pt x="30521" y="106194"/>
                  </a:lnTo>
                  <a:lnTo>
                    <a:pt x="66272" y="78064"/>
                  </a:lnTo>
                  <a:lnTo>
                    <a:pt x="96648" y="72553"/>
                  </a:lnTo>
                  <a:lnTo>
                    <a:pt x="107771" y="73146"/>
                  </a:lnTo>
                  <a:lnTo>
                    <a:pt x="150704" y="87272"/>
                  </a:lnTo>
                  <a:lnTo>
                    <a:pt x="178550" y="108827"/>
                  </a:lnTo>
                  <a:lnTo>
                    <a:pt x="178550" y="44646"/>
                  </a:lnTo>
                  <a:lnTo>
                    <a:pt x="0" y="44646"/>
                  </a:lnTo>
                  <a:lnTo>
                    <a:pt x="0" y="0"/>
                  </a:lnTo>
                  <a:lnTo>
                    <a:pt x="265915" y="0"/>
                  </a:lnTo>
                  <a:lnTo>
                    <a:pt x="265915" y="44646"/>
                  </a:lnTo>
                  <a:lnTo>
                    <a:pt x="227695" y="44646"/>
                  </a:lnTo>
                  <a:lnTo>
                    <a:pt x="227695" y="279050"/>
                  </a:lnTo>
                  <a:lnTo>
                    <a:pt x="178550" y="248353"/>
                  </a:lnTo>
                  <a:lnTo>
                    <a:pt x="178550" y="206495"/>
                  </a:lnTo>
                  <a:lnTo>
                    <a:pt x="172903" y="211501"/>
                  </a:lnTo>
                  <a:lnTo>
                    <a:pt x="131523" y="227355"/>
                  </a:lnTo>
                  <a:lnTo>
                    <a:pt x="110294" y="228819"/>
                  </a:lnTo>
                  <a:lnTo>
                    <a:pt x="92531" y="227284"/>
                  </a:lnTo>
                  <a:lnTo>
                    <a:pt x="45588" y="204264"/>
                  </a:lnTo>
                  <a:lnTo>
                    <a:pt x="19227" y="163347"/>
                  </a:lnTo>
                  <a:lnTo>
                    <a:pt x="17470" y="147895"/>
                  </a:lnTo>
                  <a:close/>
                </a:path>
              </a:pathLst>
            </a:custGeom>
            <a:ln w="384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4889" y="1434858"/>
              <a:ext cx="171210" cy="1278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781535" y="1211356"/>
              <a:ext cx="1845310" cy="494030"/>
            </a:xfrm>
            <a:custGeom>
              <a:avLst/>
              <a:gdLst/>
              <a:ahLst/>
              <a:cxnLst/>
              <a:rect l="l" t="t" r="r" b="b"/>
              <a:pathLst>
                <a:path w="1845309" h="494030">
                  <a:moveTo>
                    <a:pt x="86822" y="181382"/>
                  </a:moveTo>
                  <a:lnTo>
                    <a:pt x="86822" y="136735"/>
                  </a:lnTo>
                  <a:lnTo>
                    <a:pt x="129962" y="136735"/>
                  </a:lnTo>
                  <a:lnTo>
                    <a:pt x="126547" y="121003"/>
                  </a:lnTo>
                  <a:lnTo>
                    <a:pt x="108122" y="82598"/>
                  </a:lnTo>
                  <a:lnTo>
                    <a:pt x="72624" y="61391"/>
                  </a:lnTo>
                  <a:lnTo>
                    <a:pt x="65015" y="62159"/>
                  </a:lnTo>
                  <a:lnTo>
                    <a:pt x="35630" y="94913"/>
                  </a:lnTo>
                  <a:lnTo>
                    <a:pt x="34948" y="103248"/>
                  </a:lnTo>
                  <a:lnTo>
                    <a:pt x="34948" y="106970"/>
                  </a:lnTo>
                  <a:lnTo>
                    <a:pt x="35405" y="110689"/>
                  </a:lnTo>
                  <a:lnTo>
                    <a:pt x="36314" y="114411"/>
                  </a:lnTo>
                  <a:lnTo>
                    <a:pt x="37223" y="118130"/>
                  </a:lnTo>
                  <a:lnTo>
                    <a:pt x="38406" y="121852"/>
                  </a:lnTo>
                  <a:lnTo>
                    <a:pt x="39861" y="125572"/>
                  </a:lnTo>
                  <a:lnTo>
                    <a:pt x="12564" y="125572"/>
                  </a:lnTo>
                  <a:lnTo>
                    <a:pt x="8556" y="119621"/>
                  </a:lnTo>
                  <a:lnTo>
                    <a:pt x="5463" y="112831"/>
                  </a:lnTo>
                  <a:lnTo>
                    <a:pt x="3282" y="105202"/>
                  </a:lnTo>
                  <a:lnTo>
                    <a:pt x="1092" y="97575"/>
                  </a:lnTo>
                  <a:lnTo>
                    <a:pt x="0" y="89481"/>
                  </a:lnTo>
                  <a:lnTo>
                    <a:pt x="0" y="80924"/>
                  </a:lnTo>
                  <a:lnTo>
                    <a:pt x="16381" y="37393"/>
                  </a:lnTo>
                  <a:lnTo>
                    <a:pt x="56246" y="19533"/>
                  </a:lnTo>
                  <a:lnTo>
                    <a:pt x="72796" y="21609"/>
                  </a:lnTo>
                  <a:lnTo>
                    <a:pt x="117944" y="52740"/>
                  </a:lnTo>
                  <a:lnTo>
                    <a:pt x="141015" y="90343"/>
                  </a:lnTo>
                  <a:lnTo>
                    <a:pt x="154534" y="136735"/>
                  </a:lnTo>
                  <a:lnTo>
                    <a:pt x="209138" y="136735"/>
                  </a:lnTo>
                  <a:lnTo>
                    <a:pt x="209138" y="181382"/>
                  </a:lnTo>
                  <a:lnTo>
                    <a:pt x="170912" y="181382"/>
                  </a:lnTo>
                  <a:lnTo>
                    <a:pt x="170912" y="415786"/>
                  </a:lnTo>
                  <a:lnTo>
                    <a:pt x="121770" y="382299"/>
                  </a:lnTo>
                  <a:lnTo>
                    <a:pt x="121770" y="181382"/>
                  </a:lnTo>
                  <a:lnTo>
                    <a:pt x="86822" y="181382"/>
                  </a:lnTo>
                  <a:close/>
                </a:path>
                <a:path w="1845309" h="494030">
                  <a:moveTo>
                    <a:pt x="247900" y="414108"/>
                  </a:moveTo>
                  <a:lnTo>
                    <a:pt x="213502" y="378950"/>
                  </a:lnTo>
                  <a:lnTo>
                    <a:pt x="247900" y="343790"/>
                  </a:lnTo>
                  <a:lnTo>
                    <a:pt x="282304" y="378950"/>
                  </a:lnTo>
                  <a:lnTo>
                    <a:pt x="247900" y="414108"/>
                  </a:lnTo>
                  <a:close/>
                </a:path>
                <a:path w="1845309" h="494030">
                  <a:moveTo>
                    <a:pt x="448300" y="136735"/>
                  </a:moveTo>
                  <a:lnTo>
                    <a:pt x="667810" y="136735"/>
                  </a:lnTo>
                  <a:lnTo>
                    <a:pt x="667810" y="181382"/>
                  </a:lnTo>
                  <a:lnTo>
                    <a:pt x="640502" y="181382"/>
                  </a:lnTo>
                  <a:lnTo>
                    <a:pt x="640502" y="293004"/>
                  </a:lnTo>
                  <a:lnTo>
                    <a:pt x="610079" y="327954"/>
                  </a:lnTo>
                  <a:lnTo>
                    <a:pt x="572250" y="334862"/>
                  </a:lnTo>
                  <a:lnTo>
                    <a:pt x="555868" y="301374"/>
                  </a:lnTo>
                  <a:lnTo>
                    <a:pt x="562301" y="303170"/>
                  </a:lnTo>
                  <a:lnTo>
                    <a:pt x="568495" y="303536"/>
                  </a:lnTo>
                  <a:lnTo>
                    <a:pt x="574450" y="302472"/>
                  </a:lnTo>
                  <a:lnTo>
                    <a:pt x="580167" y="299977"/>
                  </a:lnTo>
                  <a:lnTo>
                    <a:pt x="587627" y="295700"/>
                  </a:lnTo>
                  <a:lnTo>
                    <a:pt x="591364" y="289652"/>
                  </a:lnTo>
                  <a:lnTo>
                    <a:pt x="591364" y="281840"/>
                  </a:lnTo>
                  <a:lnTo>
                    <a:pt x="591364" y="181382"/>
                  </a:lnTo>
                  <a:lnTo>
                    <a:pt x="525840" y="181382"/>
                  </a:lnTo>
                  <a:lnTo>
                    <a:pt x="525840" y="309744"/>
                  </a:lnTo>
                  <a:lnTo>
                    <a:pt x="544947" y="350906"/>
                  </a:lnTo>
                  <a:lnTo>
                    <a:pt x="640502" y="412992"/>
                  </a:lnTo>
                  <a:lnTo>
                    <a:pt x="649017" y="419340"/>
                  </a:lnTo>
                  <a:lnTo>
                    <a:pt x="678729" y="452059"/>
                  </a:lnTo>
                  <a:lnTo>
                    <a:pt x="678729" y="457643"/>
                  </a:lnTo>
                  <a:lnTo>
                    <a:pt x="678729" y="462848"/>
                  </a:lnTo>
                  <a:lnTo>
                    <a:pt x="651425" y="493916"/>
                  </a:lnTo>
                  <a:lnTo>
                    <a:pt x="607742" y="460433"/>
                  </a:lnTo>
                  <a:lnTo>
                    <a:pt x="612843" y="457456"/>
                  </a:lnTo>
                  <a:lnTo>
                    <a:pt x="616840" y="454014"/>
                  </a:lnTo>
                  <a:lnTo>
                    <a:pt x="619753" y="450108"/>
                  </a:lnTo>
                  <a:lnTo>
                    <a:pt x="622669" y="446203"/>
                  </a:lnTo>
                  <a:lnTo>
                    <a:pt x="624124" y="442198"/>
                  </a:lnTo>
                  <a:lnTo>
                    <a:pt x="624124" y="438109"/>
                  </a:lnTo>
                  <a:lnTo>
                    <a:pt x="624124" y="433641"/>
                  </a:lnTo>
                  <a:lnTo>
                    <a:pt x="620753" y="428249"/>
                  </a:lnTo>
                  <a:lnTo>
                    <a:pt x="585902" y="401831"/>
                  </a:lnTo>
                  <a:lnTo>
                    <a:pt x="514918" y="365555"/>
                  </a:lnTo>
                  <a:lnTo>
                    <a:pt x="506623" y="360078"/>
                  </a:lnTo>
                  <a:lnTo>
                    <a:pt x="479286" y="328303"/>
                  </a:lnTo>
                  <a:lnTo>
                    <a:pt x="476692" y="315328"/>
                  </a:lnTo>
                  <a:lnTo>
                    <a:pt x="476692" y="181382"/>
                  </a:lnTo>
                  <a:lnTo>
                    <a:pt x="448300" y="181382"/>
                  </a:lnTo>
                  <a:lnTo>
                    <a:pt x="448300" y="136735"/>
                  </a:lnTo>
                  <a:close/>
                </a:path>
                <a:path w="1845309" h="494030">
                  <a:moveTo>
                    <a:pt x="708756" y="414108"/>
                  </a:moveTo>
                  <a:lnTo>
                    <a:pt x="674358" y="378950"/>
                  </a:lnTo>
                  <a:lnTo>
                    <a:pt x="708756" y="343790"/>
                  </a:lnTo>
                  <a:lnTo>
                    <a:pt x="743157" y="378950"/>
                  </a:lnTo>
                  <a:lnTo>
                    <a:pt x="708756" y="414108"/>
                  </a:lnTo>
                  <a:close/>
                </a:path>
                <a:path w="1845309" h="494030">
                  <a:moveTo>
                    <a:pt x="1045662" y="399042"/>
                  </a:moveTo>
                  <a:lnTo>
                    <a:pt x="993858" y="382403"/>
                  </a:lnTo>
                  <a:lnTo>
                    <a:pt x="960617" y="353416"/>
                  </a:lnTo>
                  <a:lnTo>
                    <a:pt x="932225" y="313791"/>
                  </a:lnTo>
                  <a:lnTo>
                    <a:pt x="920077" y="290210"/>
                  </a:lnTo>
                  <a:lnTo>
                    <a:pt x="936455" y="279050"/>
                  </a:lnTo>
                  <a:lnTo>
                    <a:pt x="944682" y="294956"/>
                  </a:lnTo>
                  <a:lnTo>
                    <a:pt x="954067" y="309188"/>
                  </a:lnTo>
                  <a:lnTo>
                    <a:pt x="988672" y="341418"/>
                  </a:lnTo>
                  <a:lnTo>
                    <a:pt x="1026554" y="352717"/>
                  </a:lnTo>
                  <a:lnTo>
                    <a:pt x="1036297" y="351775"/>
                  </a:lnTo>
                  <a:lnTo>
                    <a:pt x="1067560" y="329732"/>
                  </a:lnTo>
                  <a:lnTo>
                    <a:pt x="1075696" y="301374"/>
                  </a:lnTo>
                  <a:lnTo>
                    <a:pt x="1075696" y="296165"/>
                  </a:lnTo>
                  <a:lnTo>
                    <a:pt x="1064772" y="273470"/>
                  </a:lnTo>
                  <a:lnTo>
                    <a:pt x="1057693" y="277446"/>
                  </a:lnTo>
                  <a:lnTo>
                    <a:pt x="1050647" y="281003"/>
                  </a:lnTo>
                  <a:lnTo>
                    <a:pt x="1010172" y="293004"/>
                  </a:lnTo>
                  <a:lnTo>
                    <a:pt x="991060" y="251147"/>
                  </a:lnTo>
                  <a:lnTo>
                    <a:pt x="1029192" y="240170"/>
                  </a:lnTo>
                  <a:lnTo>
                    <a:pt x="1036743" y="240541"/>
                  </a:lnTo>
                  <a:lnTo>
                    <a:pt x="1042932" y="242773"/>
                  </a:lnTo>
                  <a:lnTo>
                    <a:pt x="1048974" y="241482"/>
                  </a:lnTo>
                  <a:lnTo>
                    <a:pt x="1072423" y="206741"/>
                  </a:lnTo>
                  <a:lnTo>
                    <a:pt x="1072970" y="198126"/>
                  </a:lnTo>
                  <a:lnTo>
                    <a:pt x="1072970" y="190314"/>
                  </a:lnTo>
                  <a:lnTo>
                    <a:pt x="1069781" y="183708"/>
                  </a:lnTo>
                  <a:lnTo>
                    <a:pt x="1063409" y="178315"/>
                  </a:lnTo>
                  <a:lnTo>
                    <a:pt x="1057038" y="172919"/>
                  </a:lnTo>
                  <a:lnTo>
                    <a:pt x="1049304" y="170223"/>
                  </a:lnTo>
                  <a:lnTo>
                    <a:pt x="1040206" y="170223"/>
                  </a:lnTo>
                  <a:lnTo>
                    <a:pt x="998159" y="182395"/>
                  </a:lnTo>
                  <a:lnTo>
                    <a:pt x="971952" y="200916"/>
                  </a:lnTo>
                  <a:lnTo>
                    <a:pt x="947378" y="164638"/>
                  </a:lnTo>
                  <a:lnTo>
                    <a:pt x="980138" y="143990"/>
                  </a:lnTo>
                  <a:lnTo>
                    <a:pt x="1012902" y="136735"/>
                  </a:lnTo>
                  <a:lnTo>
                    <a:pt x="1029112" y="138322"/>
                  </a:lnTo>
                  <a:lnTo>
                    <a:pt x="1075696" y="162129"/>
                  </a:lnTo>
                  <a:lnTo>
                    <a:pt x="1103852" y="201318"/>
                  </a:lnTo>
                  <a:lnTo>
                    <a:pt x="1105730" y="214870"/>
                  </a:lnTo>
                  <a:lnTo>
                    <a:pt x="1105319" y="221759"/>
                  </a:lnTo>
                  <a:lnTo>
                    <a:pt x="1086584" y="257860"/>
                  </a:lnTo>
                  <a:lnTo>
                    <a:pt x="1081154" y="262307"/>
                  </a:lnTo>
                  <a:lnTo>
                    <a:pt x="1086251" y="266029"/>
                  </a:lnTo>
                  <a:lnTo>
                    <a:pt x="1124551" y="273295"/>
                  </a:lnTo>
                  <a:lnTo>
                    <a:pt x="1133030" y="273470"/>
                  </a:lnTo>
                  <a:lnTo>
                    <a:pt x="1139218" y="273470"/>
                  </a:lnTo>
                  <a:lnTo>
                    <a:pt x="1145681" y="271515"/>
                  </a:lnTo>
                  <a:lnTo>
                    <a:pt x="1152412" y="267610"/>
                  </a:lnTo>
                  <a:lnTo>
                    <a:pt x="1159147" y="263704"/>
                  </a:lnTo>
                  <a:lnTo>
                    <a:pt x="1165427" y="258213"/>
                  </a:lnTo>
                  <a:lnTo>
                    <a:pt x="1171256" y="251147"/>
                  </a:lnTo>
                  <a:lnTo>
                    <a:pt x="1171256" y="181382"/>
                  </a:lnTo>
                  <a:lnTo>
                    <a:pt x="1138492" y="181382"/>
                  </a:lnTo>
                  <a:lnTo>
                    <a:pt x="1116652" y="136735"/>
                  </a:lnTo>
                  <a:lnTo>
                    <a:pt x="1258621" y="136735"/>
                  </a:lnTo>
                  <a:lnTo>
                    <a:pt x="1258621" y="181382"/>
                  </a:lnTo>
                  <a:lnTo>
                    <a:pt x="1220395" y="181382"/>
                  </a:lnTo>
                  <a:lnTo>
                    <a:pt x="1220395" y="415786"/>
                  </a:lnTo>
                  <a:lnTo>
                    <a:pt x="1171256" y="387878"/>
                  </a:lnTo>
                  <a:lnTo>
                    <a:pt x="1171256" y="309744"/>
                  </a:lnTo>
                  <a:lnTo>
                    <a:pt x="1168702" y="311605"/>
                  </a:lnTo>
                  <a:lnTo>
                    <a:pt x="1165610" y="313002"/>
                  </a:lnTo>
                  <a:lnTo>
                    <a:pt x="1161971" y="313931"/>
                  </a:lnTo>
                  <a:lnTo>
                    <a:pt x="1158329" y="314859"/>
                  </a:lnTo>
                  <a:lnTo>
                    <a:pt x="1154146" y="315328"/>
                  </a:lnTo>
                  <a:lnTo>
                    <a:pt x="1149415" y="315328"/>
                  </a:lnTo>
                  <a:lnTo>
                    <a:pt x="1109007" y="301024"/>
                  </a:lnTo>
                  <a:lnTo>
                    <a:pt x="1094810" y="290210"/>
                  </a:lnTo>
                  <a:lnTo>
                    <a:pt x="1104041" y="307669"/>
                  </a:lnTo>
                  <a:lnTo>
                    <a:pt x="1108256" y="325442"/>
                  </a:lnTo>
                  <a:lnTo>
                    <a:pt x="1107453" y="343527"/>
                  </a:lnTo>
                  <a:lnTo>
                    <a:pt x="1101633" y="361925"/>
                  </a:lnTo>
                  <a:lnTo>
                    <a:pt x="1091890" y="378164"/>
                  </a:lnTo>
                  <a:lnTo>
                    <a:pt x="1079313" y="389763"/>
                  </a:lnTo>
                  <a:lnTo>
                    <a:pt x="1063904" y="396722"/>
                  </a:lnTo>
                  <a:lnTo>
                    <a:pt x="1045662" y="399042"/>
                  </a:lnTo>
                  <a:close/>
                </a:path>
                <a:path w="1845309" h="494030">
                  <a:moveTo>
                    <a:pt x="1201829" y="90413"/>
                  </a:moveTo>
                  <a:lnTo>
                    <a:pt x="1163609" y="51347"/>
                  </a:lnTo>
                  <a:lnTo>
                    <a:pt x="1201829" y="12279"/>
                  </a:lnTo>
                  <a:lnTo>
                    <a:pt x="1240056" y="51347"/>
                  </a:lnTo>
                  <a:lnTo>
                    <a:pt x="1201829" y="90413"/>
                  </a:lnTo>
                  <a:close/>
                </a:path>
                <a:path w="1845309" h="494030">
                  <a:moveTo>
                    <a:pt x="1244965" y="181382"/>
                  </a:moveTo>
                  <a:lnTo>
                    <a:pt x="1244965" y="136735"/>
                  </a:lnTo>
                  <a:lnTo>
                    <a:pt x="1289194" y="136735"/>
                  </a:lnTo>
                  <a:lnTo>
                    <a:pt x="1282488" y="129376"/>
                  </a:lnTo>
                  <a:lnTo>
                    <a:pt x="1261141" y="90273"/>
                  </a:lnTo>
                  <a:lnTo>
                    <a:pt x="1259160" y="75345"/>
                  </a:lnTo>
                  <a:lnTo>
                    <a:pt x="1260764" y="60293"/>
                  </a:lnTo>
                  <a:lnTo>
                    <a:pt x="1284827" y="22047"/>
                  </a:lnTo>
                  <a:lnTo>
                    <a:pt x="1329159" y="1378"/>
                  </a:lnTo>
                  <a:lnTo>
                    <a:pt x="1346528" y="0"/>
                  </a:lnTo>
                  <a:lnTo>
                    <a:pt x="1370059" y="1971"/>
                  </a:lnTo>
                  <a:lnTo>
                    <a:pt x="1419064" y="17738"/>
                  </a:lnTo>
                  <a:lnTo>
                    <a:pt x="1470051" y="48887"/>
                  </a:lnTo>
                  <a:lnTo>
                    <a:pt x="1519330" y="93116"/>
                  </a:lnTo>
                  <a:lnTo>
                    <a:pt x="1543099" y="119992"/>
                  </a:lnTo>
                  <a:lnTo>
                    <a:pt x="1532179" y="128365"/>
                  </a:lnTo>
                  <a:lnTo>
                    <a:pt x="1511874" y="108884"/>
                  </a:lnTo>
                  <a:lnTo>
                    <a:pt x="1491364" y="91740"/>
                  </a:lnTo>
                  <a:lnTo>
                    <a:pt x="1449728" y="64462"/>
                  </a:lnTo>
                  <a:lnTo>
                    <a:pt x="1409050" y="47509"/>
                  </a:lnTo>
                  <a:lnTo>
                    <a:pt x="1371102" y="41857"/>
                  </a:lnTo>
                  <a:lnTo>
                    <a:pt x="1357961" y="42782"/>
                  </a:lnTo>
                  <a:lnTo>
                    <a:pt x="1316325" y="64409"/>
                  </a:lnTo>
                  <a:lnTo>
                    <a:pt x="1305578" y="92088"/>
                  </a:lnTo>
                  <a:lnTo>
                    <a:pt x="1305578" y="100275"/>
                  </a:lnTo>
                  <a:lnTo>
                    <a:pt x="1306484" y="108179"/>
                  </a:lnTo>
                  <a:lnTo>
                    <a:pt x="1308308" y="115808"/>
                  </a:lnTo>
                  <a:lnTo>
                    <a:pt x="1310130" y="123433"/>
                  </a:lnTo>
                  <a:lnTo>
                    <a:pt x="1312856" y="130409"/>
                  </a:lnTo>
                  <a:lnTo>
                    <a:pt x="1316498" y="136735"/>
                  </a:lnTo>
                  <a:lnTo>
                    <a:pt x="1368370" y="136735"/>
                  </a:lnTo>
                  <a:lnTo>
                    <a:pt x="1368370" y="181382"/>
                  </a:lnTo>
                  <a:lnTo>
                    <a:pt x="1330150" y="181382"/>
                  </a:lnTo>
                  <a:lnTo>
                    <a:pt x="1330150" y="415786"/>
                  </a:lnTo>
                  <a:lnTo>
                    <a:pt x="1281004" y="393458"/>
                  </a:lnTo>
                  <a:lnTo>
                    <a:pt x="1281004" y="181382"/>
                  </a:lnTo>
                  <a:lnTo>
                    <a:pt x="1244965" y="181382"/>
                  </a:lnTo>
                  <a:close/>
                </a:path>
                <a:path w="1845309" h="494030">
                  <a:moveTo>
                    <a:pt x="1375473" y="276260"/>
                  </a:moveTo>
                  <a:lnTo>
                    <a:pt x="1393761" y="236913"/>
                  </a:lnTo>
                  <a:lnTo>
                    <a:pt x="1438263" y="220450"/>
                  </a:lnTo>
                  <a:lnTo>
                    <a:pt x="1509247" y="220450"/>
                  </a:lnTo>
                  <a:lnTo>
                    <a:pt x="1509247" y="181382"/>
                  </a:lnTo>
                  <a:lnTo>
                    <a:pt x="1356359" y="181382"/>
                  </a:lnTo>
                  <a:lnTo>
                    <a:pt x="1356359" y="136735"/>
                  </a:lnTo>
                  <a:lnTo>
                    <a:pt x="1596615" y="136735"/>
                  </a:lnTo>
                  <a:lnTo>
                    <a:pt x="1596615" y="181382"/>
                  </a:lnTo>
                  <a:lnTo>
                    <a:pt x="1558392" y="181382"/>
                  </a:lnTo>
                  <a:lnTo>
                    <a:pt x="1558392" y="415786"/>
                  </a:lnTo>
                  <a:lnTo>
                    <a:pt x="1509247" y="382299"/>
                  </a:lnTo>
                  <a:lnTo>
                    <a:pt x="1509247" y="265097"/>
                  </a:lnTo>
                  <a:lnTo>
                    <a:pt x="1460105" y="265097"/>
                  </a:lnTo>
                  <a:lnTo>
                    <a:pt x="1423641" y="285101"/>
                  </a:lnTo>
                  <a:lnTo>
                    <a:pt x="1416423" y="309744"/>
                  </a:lnTo>
                  <a:lnTo>
                    <a:pt x="1417139" y="320645"/>
                  </a:lnTo>
                  <a:lnTo>
                    <a:pt x="1434202" y="364316"/>
                  </a:lnTo>
                  <a:lnTo>
                    <a:pt x="1460105" y="393458"/>
                  </a:lnTo>
                  <a:lnTo>
                    <a:pt x="1443723" y="410202"/>
                  </a:lnTo>
                  <a:lnTo>
                    <a:pt x="1414715" y="376367"/>
                  </a:lnTo>
                  <a:lnTo>
                    <a:pt x="1393215" y="341834"/>
                  </a:lnTo>
                  <a:lnTo>
                    <a:pt x="1376582" y="291869"/>
                  </a:lnTo>
                  <a:lnTo>
                    <a:pt x="1375473" y="276260"/>
                  </a:lnTo>
                  <a:close/>
                </a:path>
                <a:path w="1845309" h="494030">
                  <a:moveTo>
                    <a:pt x="1596612" y="290210"/>
                  </a:moveTo>
                  <a:lnTo>
                    <a:pt x="1596612" y="286491"/>
                  </a:lnTo>
                  <a:lnTo>
                    <a:pt x="1597981" y="283237"/>
                  </a:lnTo>
                  <a:lnTo>
                    <a:pt x="1600711" y="280443"/>
                  </a:lnTo>
                  <a:lnTo>
                    <a:pt x="1603438" y="277653"/>
                  </a:lnTo>
                  <a:lnTo>
                    <a:pt x="1606625" y="276260"/>
                  </a:lnTo>
                  <a:lnTo>
                    <a:pt x="1610264" y="276260"/>
                  </a:lnTo>
                  <a:lnTo>
                    <a:pt x="1626648" y="276260"/>
                  </a:lnTo>
                  <a:lnTo>
                    <a:pt x="1626648" y="181382"/>
                  </a:lnTo>
                  <a:lnTo>
                    <a:pt x="1584055" y="181382"/>
                  </a:lnTo>
                  <a:lnTo>
                    <a:pt x="1584055" y="136735"/>
                  </a:lnTo>
                  <a:lnTo>
                    <a:pt x="1845065" y="136735"/>
                  </a:lnTo>
                  <a:lnTo>
                    <a:pt x="1845065" y="181382"/>
                  </a:lnTo>
                  <a:lnTo>
                    <a:pt x="1806838" y="181382"/>
                  </a:lnTo>
                  <a:lnTo>
                    <a:pt x="1806838" y="415786"/>
                  </a:lnTo>
                  <a:lnTo>
                    <a:pt x="1757696" y="382299"/>
                  </a:lnTo>
                  <a:lnTo>
                    <a:pt x="1757696" y="320907"/>
                  </a:lnTo>
                  <a:lnTo>
                    <a:pt x="1675788" y="320907"/>
                  </a:lnTo>
                  <a:lnTo>
                    <a:pt x="1675788" y="343231"/>
                  </a:lnTo>
                  <a:lnTo>
                    <a:pt x="1675788" y="347695"/>
                  </a:lnTo>
                  <a:lnTo>
                    <a:pt x="1674696" y="351602"/>
                  </a:lnTo>
                  <a:lnTo>
                    <a:pt x="1672511" y="354953"/>
                  </a:lnTo>
                  <a:lnTo>
                    <a:pt x="1670332" y="358301"/>
                  </a:lnTo>
                  <a:lnTo>
                    <a:pt x="1667781" y="359975"/>
                  </a:lnTo>
                  <a:lnTo>
                    <a:pt x="1664868" y="359975"/>
                  </a:lnTo>
                  <a:lnTo>
                    <a:pt x="1657633" y="358195"/>
                  </a:lnTo>
                  <a:lnTo>
                    <a:pt x="1624462" y="331510"/>
                  </a:lnTo>
                  <a:lnTo>
                    <a:pt x="1598353" y="297607"/>
                  </a:lnTo>
                  <a:lnTo>
                    <a:pt x="1596612" y="290210"/>
                  </a:lnTo>
                  <a:close/>
                </a:path>
                <a:path w="1845309" h="494030">
                  <a:moveTo>
                    <a:pt x="1675788" y="276260"/>
                  </a:moveTo>
                  <a:lnTo>
                    <a:pt x="1757696" y="276260"/>
                  </a:lnTo>
                  <a:lnTo>
                    <a:pt x="1757696" y="181382"/>
                  </a:lnTo>
                  <a:lnTo>
                    <a:pt x="1675788" y="181382"/>
                  </a:lnTo>
                  <a:lnTo>
                    <a:pt x="1675788" y="276260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36273" y="0"/>
              <a:ext cx="3219451" cy="9702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7914" y="1397268"/>
              <a:ext cx="636599" cy="2589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87031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40" y="62966"/>
                  </a:lnTo>
                  <a:lnTo>
                    <a:pt x="64469" y="55252"/>
                  </a:lnTo>
                  <a:lnTo>
                    <a:pt x="69876" y="55854"/>
                  </a:lnTo>
                  <a:lnTo>
                    <a:pt x="102313" y="76485"/>
                  </a:lnTo>
                  <a:lnTo>
                    <a:pt x="116528" y="92091"/>
                  </a:lnTo>
                  <a:lnTo>
                    <a:pt x="116528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3" y="0"/>
                  </a:lnTo>
                  <a:lnTo>
                    <a:pt x="253883" y="32741"/>
                  </a:lnTo>
                  <a:lnTo>
                    <a:pt x="152567" y="32741"/>
                  </a:lnTo>
                  <a:lnTo>
                    <a:pt x="152567" y="81856"/>
                  </a:lnTo>
                  <a:lnTo>
                    <a:pt x="182466" y="71625"/>
                  </a:lnTo>
                  <a:lnTo>
                    <a:pt x="188606" y="71625"/>
                  </a:lnTo>
                  <a:lnTo>
                    <a:pt x="221842" y="92909"/>
                  </a:lnTo>
                  <a:lnTo>
                    <a:pt x="238660" y="135065"/>
                  </a:lnTo>
                  <a:lnTo>
                    <a:pt x="238335" y="142854"/>
                  </a:lnTo>
                  <a:lnTo>
                    <a:pt x="227150" y="181774"/>
                  </a:lnTo>
                  <a:lnTo>
                    <a:pt x="218640" y="196456"/>
                  </a:lnTo>
                  <a:lnTo>
                    <a:pt x="186605" y="173949"/>
                  </a:lnTo>
                  <a:lnTo>
                    <a:pt x="192400" y="163473"/>
                  </a:lnTo>
                  <a:lnTo>
                    <a:pt x="197368" y="154149"/>
                  </a:lnTo>
                  <a:lnTo>
                    <a:pt x="201511" y="145975"/>
                  </a:lnTo>
                  <a:lnTo>
                    <a:pt x="204830" y="138953"/>
                  </a:lnTo>
                  <a:lnTo>
                    <a:pt x="208697" y="130360"/>
                  </a:lnTo>
                  <a:lnTo>
                    <a:pt x="210630" y="123606"/>
                  </a:lnTo>
                  <a:lnTo>
                    <a:pt x="210630" y="118692"/>
                  </a:lnTo>
                  <a:lnTo>
                    <a:pt x="210630" y="114056"/>
                  </a:lnTo>
                  <a:lnTo>
                    <a:pt x="209232" y="110167"/>
                  </a:lnTo>
                  <a:lnTo>
                    <a:pt x="206425" y="107027"/>
                  </a:lnTo>
                  <a:lnTo>
                    <a:pt x="203621" y="103892"/>
                  </a:lnTo>
                  <a:lnTo>
                    <a:pt x="200353" y="102322"/>
                  </a:lnTo>
                  <a:lnTo>
                    <a:pt x="196615" y="102322"/>
                  </a:lnTo>
                  <a:lnTo>
                    <a:pt x="189141" y="102322"/>
                  </a:lnTo>
                  <a:lnTo>
                    <a:pt x="152567" y="126879"/>
                  </a:lnTo>
                  <a:lnTo>
                    <a:pt x="152567" y="204642"/>
                  </a:lnTo>
                  <a:lnTo>
                    <a:pt x="116528" y="182131"/>
                  </a:lnTo>
                  <a:lnTo>
                    <a:pt x="116528" y="147345"/>
                  </a:lnTo>
                  <a:lnTo>
                    <a:pt x="110772" y="151975"/>
                  </a:lnTo>
                  <a:lnTo>
                    <a:pt x="105116" y="156041"/>
                  </a:lnTo>
                  <a:lnTo>
                    <a:pt x="99560" y="159545"/>
                  </a:lnTo>
                  <a:lnTo>
                    <a:pt x="94102" y="162486"/>
                  </a:lnTo>
                  <a:lnTo>
                    <a:pt x="86895" y="166035"/>
                  </a:lnTo>
                  <a:lnTo>
                    <a:pt x="80354" y="167807"/>
                  </a:lnTo>
                  <a:lnTo>
                    <a:pt x="74480" y="167807"/>
                  </a:lnTo>
                  <a:lnTo>
                    <a:pt x="33234" y="145911"/>
                  </a:lnTo>
                  <a:lnTo>
                    <a:pt x="13714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142" y="2494730"/>
              <a:ext cx="110757" cy="877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68029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63671" y="118691"/>
                  </a:moveTo>
                  <a:lnTo>
                    <a:pt x="63671" y="85949"/>
                  </a:lnTo>
                  <a:lnTo>
                    <a:pt x="95307" y="85949"/>
                  </a:lnTo>
                  <a:lnTo>
                    <a:pt x="92806" y="74413"/>
                  </a:lnTo>
                  <a:lnTo>
                    <a:pt x="73158" y="39445"/>
                  </a:lnTo>
                  <a:lnTo>
                    <a:pt x="53259" y="30697"/>
                  </a:lnTo>
                  <a:lnTo>
                    <a:pt x="45521" y="30697"/>
                  </a:lnTo>
                  <a:lnTo>
                    <a:pt x="38980" y="33699"/>
                  </a:lnTo>
                  <a:lnTo>
                    <a:pt x="33640" y="39701"/>
                  </a:lnTo>
                  <a:lnTo>
                    <a:pt x="28297" y="45706"/>
                  </a:lnTo>
                  <a:lnTo>
                    <a:pt x="25635" y="52934"/>
                  </a:lnTo>
                  <a:lnTo>
                    <a:pt x="25635" y="61394"/>
                  </a:lnTo>
                  <a:lnTo>
                    <a:pt x="25635" y="64123"/>
                  </a:lnTo>
                  <a:lnTo>
                    <a:pt x="25965" y="66852"/>
                  </a:lnTo>
                  <a:lnTo>
                    <a:pt x="26631" y="69580"/>
                  </a:lnTo>
                  <a:lnTo>
                    <a:pt x="27297" y="72309"/>
                  </a:lnTo>
                  <a:lnTo>
                    <a:pt x="28167" y="75039"/>
                  </a:lnTo>
                  <a:lnTo>
                    <a:pt x="29238" y="77763"/>
                  </a:lnTo>
                  <a:lnTo>
                    <a:pt x="9211" y="77763"/>
                  </a:lnTo>
                  <a:lnTo>
                    <a:pt x="6277" y="73400"/>
                  </a:lnTo>
                  <a:lnTo>
                    <a:pt x="4004" y="68421"/>
                  </a:lnTo>
                  <a:lnTo>
                    <a:pt x="2405" y="62826"/>
                  </a:lnTo>
                  <a:lnTo>
                    <a:pt x="803" y="57232"/>
                  </a:lnTo>
                  <a:lnTo>
                    <a:pt x="0" y="51300"/>
                  </a:lnTo>
                  <a:lnTo>
                    <a:pt x="0" y="45021"/>
                  </a:lnTo>
                  <a:lnTo>
                    <a:pt x="18346" y="7368"/>
                  </a:lnTo>
                  <a:lnTo>
                    <a:pt x="41245" y="0"/>
                  </a:lnTo>
                  <a:lnTo>
                    <a:pt x="53385" y="1522"/>
                  </a:lnTo>
                  <a:lnTo>
                    <a:pt x="86495" y="24354"/>
                  </a:lnTo>
                  <a:lnTo>
                    <a:pt x="109250" y="68134"/>
                  </a:lnTo>
                  <a:lnTo>
                    <a:pt x="113330" y="85949"/>
                  </a:lnTo>
                  <a:lnTo>
                    <a:pt x="153371" y="85949"/>
                  </a:lnTo>
                  <a:lnTo>
                    <a:pt x="153371" y="118691"/>
                  </a:lnTo>
                  <a:lnTo>
                    <a:pt x="125337" y="118691"/>
                  </a:lnTo>
                  <a:lnTo>
                    <a:pt x="125337" y="290592"/>
                  </a:lnTo>
                  <a:lnTo>
                    <a:pt x="89298" y="266037"/>
                  </a:lnTo>
                  <a:lnTo>
                    <a:pt x="89298" y="118691"/>
                  </a:lnTo>
                  <a:lnTo>
                    <a:pt x="63671" y="118691"/>
                  </a:lnTo>
                  <a:close/>
                </a:path>
              </a:pathLst>
            </a:custGeom>
            <a:ln w="382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6894" y="2406806"/>
              <a:ext cx="299687" cy="34965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93589" y="2340121"/>
              <a:ext cx="302895" cy="290830"/>
            </a:xfrm>
            <a:custGeom>
              <a:avLst/>
              <a:gdLst/>
              <a:ahLst/>
              <a:cxnLst/>
              <a:rect l="l" t="t" r="r" b="b"/>
              <a:pathLst>
                <a:path w="302894" h="290830">
                  <a:moveTo>
                    <a:pt x="0" y="118691"/>
                  </a:moveTo>
                  <a:lnTo>
                    <a:pt x="0" y="85949"/>
                  </a:lnTo>
                  <a:lnTo>
                    <a:pt x="224251" y="85949"/>
                  </a:lnTo>
                  <a:lnTo>
                    <a:pt x="224251" y="118691"/>
                  </a:lnTo>
                  <a:lnTo>
                    <a:pt x="196218" y="118691"/>
                  </a:lnTo>
                  <a:lnTo>
                    <a:pt x="196218" y="290592"/>
                  </a:lnTo>
                  <a:lnTo>
                    <a:pt x="160179" y="263988"/>
                  </a:lnTo>
                  <a:lnTo>
                    <a:pt x="160179" y="233295"/>
                  </a:lnTo>
                  <a:lnTo>
                    <a:pt x="154285" y="239676"/>
                  </a:lnTo>
                  <a:lnTo>
                    <a:pt x="116980" y="260051"/>
                  </a:lnTo>
                  <a:lnTo>
                    <a:pt x="100111" y="261943"/>
                  </a:lnTo>
                  <a:lnTo>
                    <a:pt x="91853" y="260715"/>
                  </a:lnTo>
                  <a:lnTo>
                    <a:pt x="55311" y="232706"/>
                  </a:lnTo>
                  <a:lnTo>
                    <a:pt x="44048" y="206691"/>
                  </a:lnTo>
                  <a:lnTo>
                    <a:pt x="44048" y="201232"/>
                  </a:lnTo>
                  <a:lnTo>
                    <a:pt x="52058" y="180086"/>
                  </a:lnTo>
                  <a:lnTo>
                    <a:pt x="20026" y="184179"/>
                  </a:lnTo>
                  <a:lnTo>
                    <a:pt x="8009" y="147344"/>
                  </a:lnTo>
                  <a:lnTo>
                    <a:pt x="132149" y="147344"/>
                  </a:lnTo>
                  <a:lnTo>
                    <a:pt x="144160" y="180086"/>
                  </a:lnTo>
                  <a:lnTo>
                    <a:pt x="108117" y="180086"/>
                  </a:lnTo>
                  <a:lnTo>
                    <a:pt x="101036" y="181979"/>
                  </a:lnTo>
                  <a:lnTo>
                    <a:pt x="74682" y="210373"/>
                  </a:lnTo>
                  <a:lnTo>
                    <a:pt x="74082" y="216922"/>
                  </a:lnTo>
                  <a:lnTo>
                    <a:pt x="74082" y="222105"/>
                  </a:lnTo>
                  <a:lnTo>
                    <a:pt x="76015" y="226472"/>
                  </a:lnTo>
                  <a:lnTo>
                    <a:pt x="79886" y="230018"/>
                  </a:lnTo>
                  <a:lnTo>
                    <a:pt x="83760" y="233564"/>
                  </a:lnTo>
                  <a:lnTo>
                    <a:pt x="88498" y="235339"/>
                  </a:lnTo>
                  <a:lnTo>
                    <a:pt x="94102" y="235339"/>
                  </a:lnTo>
                  <a:lnTo>
                    <a:pt x="136112" y="216014"/>
                  </a:lnTo>
                  <a:lnTo>
                    <a:pt x="160179" y="188272"/>
                  </a:lnTo>
                  <a:lnTo>
                    <a:pt x="160179" y="118691"/>
                  </a:lnTo>
                  <a:lnTo>
                    <a:pt x="0" y="118691"/>
                  </a:lnTo>
                  <a:close/>
                </a:path>
                <a:path w="302894" h="290830">
                  <a:moveTo>
                    <a:pt x="213033" y="118691"/>
                  </a:moveTo>
                  <a:lnTo>
                    <a:pt x="213033" y="85949"/>
                  </a:lnTo>
                  <a:lnTo>
                    <a:pt x="244669" y="85949"/>
                  </a:lnTo>
                  <a:lnTo>
                    <a:pt x="242168" y="74413"/>
                  </a:lnTo>
                  <a:lnTo>
                    <a:pt x="222521" y="39445"/>
                  </a:lnTo>
                  <a:lnTo>
                    <a:pt x="202621" y="30697"/>
                  </a:lnTo>
                  <a:lnTo>
                    <a:pt x="194883" y="30697"/>
                  </a:lnTo>
                  <a:lnTo>
                    <a:pt x="188339" y="33699"/>
                  </a:lnTo>
                  <a:lnTo>
                    <a:pt x="183002" y="39701"/>
                  </a:lnTo>
                  <a:lnTo>
                    <a:pt x="177659" y="45706"/>
                  </a:lnTo>
                  <a:lnTo>
                    <a:pt x="174996" y="52934"/>
                  </a:lnTo>
                  <a:lnTo>
                    <a:pt x="174996" y="61394"/>
                  </a:lnTo>
                  <a:lnTo>
                    <a:pt x="174996" y="64123"/>
                  </a:lnTo>
                  <a:lnTo>
                    <a:pt x="175328" y="66852"/>
                  </a:lnTo>
                  <a:lnTo>
                    <a:pt x="175996" y="69580"/>
                  </a:lnTo>
                  <a:lnTo>
                    <a:pt x="176662" y="72309"/>
                  </a:lnTo>
                  <a:lnTo>
                    <a:pt x="177528" y="75039"/>
                  </a:lnTo>
                  <a:lnTo>
                    <a:pt x="178599" y="77763"/>
                  </a:lnTo>
                  <a:lnTo>
                    <a:pt x="158572" y="77763"/>
                  </a:lnTo>
                  <a:lnTo>
                    <a:pt x="155638" y="73400"/>
                  </a:lnTo>
                  <a:lnTo>
                    <a:pt x="153367" y="68421"/>
                  </a:lnTo>
                  <a:lnTo>
                    <a:pt x="151768" y="62826"/>
                  </a:lnTo>
                  <a:lnTo>
                    <a:pt x="150165" y="57232"/>
                  </a:lnTo>
                  <a:lnTo>
                    <a:pt x="149362" y="51300"/>
                  </a:lnTo>
                  <a:lnTo>
                    <a:pt x="149362" y="45021"/>
                  </a:lnTo>
                  <a:lnTo>
                    <a:pt x="167708" y="7368"/>
                  </a:lnTo>
                  <a:lnTo>
                    <a:pt x="190606" y="0"/>
                  </a:lnTo>
                  <a:lnTo>
                    <a:pt x="202746" y="1522"/>
                  </a:lnTo>
                  <a:lnTo>
                    <a:pt x="235856" y="24354"/>
                  </a:lnTo>
                  <a:lnTo>
                    <a:pt x="258610" y="68134"/>
                  </a:lnTo>
                  <a:lnTo>
                    <a:pt x="262692" y="85949"/>
                  </a:lnTo>
                  <a:lnTo>
                    <a:pt x="302732" y="85949"/>
                  </a:lnTo>
                  <a:lnTo>
                    <a:pt x="302732" y="118691"/>
                  </a:lnTo>
                  <a:lnTo>
                    <a:pt x="274700" y="118691"/>
                  </a:lnTo>
                  <a:lnTo>
                    <a:pt x="274700" y="290592"/>
                  </a:lnTo>
                  <a:lnTo>
                    <a:pt x="238660" y="266037"/>
                  </a:lnTo>
                  <a:lnTo>
                    <a:pt x="238660" y="118691"/>
                  </a:lnTo>
                  <a:lnTo>
                    <a:pt x="213033" y="118691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5191" y="2308550"/>
              <a:ext cx="229905" cy="34141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306771" y="2426071"/>
              <a:ext cx="303530" cy="231775"/>
            </a:xfrm>
            <a:custGeom>
              <a:avLst/>
              <a:gdLst/>
              <a:ahLst/>
              <a:cxnLst/>
              <a:rect l="l" t="t" r="r" b="b"/>
              <a:pathLst>
                <a:path w="303529" h="231775">
                  <a:moveTo>
                    <a:pt x="0" y="32741"/>
                  </a:moveTo>
                  <a:lnTo>
                    <a:pt x="0" y="0"/>
                  </a:lnTo>
                  <a:lnTo>
                    <a:pt x="165784" y="0"/>
                  </a:lnTo>
                  <a:lnTo>
                    <a:pt x="165784" y="32741"/>
                  </a:lnTo>
                  <a:lnTo>
                    <a:pt x="140951" y="32741"/>
                  </a:lnTo>
                  <a:lnTo>
                    <a:pt x="140951" y="90043"/>
                  </a:lnTo>
                  <a:lnTo>
                    <a:pt x="70874" y="90043"/>
                  </a:lnTo>
                  <a:lnTo>
                    <a:pt x="64305" y="90682"/>
                  </a:lnTo>
                  <a:lnTo>
                    <a:pt x="37641" y="124833"/>
                  </a:lnTo>
                  <a:lnTo>
                    <a:pt x="38417" y="131726"/>
                  </a:lnTo>
                  <a:lnTo>
                    <a:pt x="71375" y="158586"/>
                  </a:lnTo>
                  <a:lnTo>
                    <a:pt x="79686" y="159213"/>
                  </a:lnTo>
                  <a:lnTo>
                    <a:pt x="84758" y="159213"/>
                  </a:lnTo>
                  <a:lnTo>
                    <a:pt x="89227" y="158122"/>
                  </a:lnTo>
                  <a:lnTo>
                    <a:pt x="93099" y="155938"/>
                  </a:lnTo>
                  <a:lnTo>
                    <a:pt x="96973" y="153756"/>
                  </a:lnTo>
                  <a:lnTo>
                    <a:pt x="98238" y="151570"/>
                  </a:lnTo>
                  <a:lnTo>
                    <a:pt x="96903" y="149390"/>
                  </a:lnTo>
                  <a:lnTo>
                    <a:pt x="95568" y="147481"/>
                  </a:lnTo>
                  <a:lnTo>
                    <a:pt x="94568" y="145296"/>
                  </a:lnTo>
                  <a:lnTo>
                    <a:pt x="93902" y="142840"/>
                  </a:lnTo>
                  <a:lnTo>
                    <a:pt x="93236" y="140385"/>
                  </a:lnTo>
                  <a:lnTo>
                    <a:pt x="92902" y="137793"/>
                  </a:lnTo>
                  <a:lnTo>
                    <a:pt x="92902" y="135065"/>
                  </a:lnTo>
                  <a:lnTo>
                    <a:pt x="92902" y="131245"/>
                  </a:lnTo>
                  <a:lnTo>
                    <a:pt x="95234" y="127901"/>
                  </a:lnTo>
                  <a:lnTo>
                    <a:pt x="99911" y="125039"/>
                  </a:lnTo>
                  <a:lnTo>
                    <a:pt x="104578" y="122174"/>
                  </a:lnTo>
                  <a:lnTo>
                    <a:pt x="110251" y="120741"/>
                  </a:lnTo>
                  <a:lnTo>
                    <a:pt x="116926" y="120741"/>
                  </a:lnTo>
                  <a:lnTo>
                    <a:pt x="125468" y="120741"/>
                  </a:lnTo>
                  <a:lnTo>
                    <a:pt x="132809" y="124150"/>
                  </a:lnTo>
                  <a:lnTo>
                    <a:pt x="148162" y="155528"/>
                  </a:lnTo>
                  <a:lnTo>
                    <a:pt x="148162" y="159350"/>
                  </a:lnTo>
                  <a:lnTo>
                    <a:pt x="146626" y="163102"/>
                  </a:lnTo>
                  <a:lnTo>
                    <a:pt x="143554" y="166785"/>
                  </a:lnTo>
                  <a:lnTo>
                    <a:pt x="140487" y="170467"/>
                  </a:lnTo>
                  <a:lnTo>
                    <a:pt x="136284" y="173537"/>
                  </a:lnTo>
                  <a:lnTo>
                    <a:pt x="130941" y="175994"/>
                  </a:lnTo>
                  <a:lnTo>
                    <a:pt x="156974" y="223060"/>
                  </a:lnTo>
                  <a:lnTo>
                    <a:pt x="134950" y="231246"/>
                  </a:lnTo>
                  <a:lnTo>
                    <a:pt x="120931" y="180087"/>
                  </a:lnTo>
                  <a:lnTo>
                    <a:pt x="118526" y="180630"/>
                  </a:lnTo>
                  <a:lnTo>
                    <a:pt x="115324" y="181109"/>
                  </a:lnTo>
                  <a:lnTo>
                    <a:pt x="111323" y="181519"/>
                  </a:lnTo>
                  <a:lnTo>
                    <a:pt x="107314" y="181926"/>
                  </a:lnTo>
                  <a:lnTo>
                    <a:pt x="102514" y="182131"/>
                  </a:lnTo>
                  <a:lnTo>
                    <a:pt x="96903" y="182131"/>
                  </a:lnTo>
                  <a:lnTo>
                    <a:pt x="55120" y="167859"/>
                  </a:lnTo>
                  <a:lnTo>
                    <a:pt x="19868" y="131483"/>
                  </a:lnTo>
                  <a:lnTo>
                    <a:pt x="12810" y="106415"/>
                  </a:lnTo>
                  <a:lnTo>
                    <a:pt x="13587" y="96567"/>
                  </a:lnTo>
                  <a:lnTo>
                    <a:pt x="38842" y="60881"/>
                  </a:lnTo>
                  <a:lnTo>
                    <a:pt x="54858" y="57301"/>
                  </a:lnTo>
                  <a:lnTo>
                    <a:pt x="104912" y="57301"/>
                  </a:lnTo>
                  <a:lnTo>
                    <a:pt x="104912" y="32741"/>
                  </a:lnTo>
                  <a:lnTo>
                    <a:pt x="0" y="32741"/>
                  </a:lnTo>
                  <a:close/>
                </a:path>
                <a:path w="303529" h="231775">
                  <a:moveTo>
                    <a:pt x="171386" y="145296"/>
                  </a:moveTo>
                  <a:lnTo>
                    <a:pt x="171386" y="138474"/>
                  </a:lnTo>
                  <a:lnTo>
                    <a:pt x="172926" y="132678"/>
                  </a:lnTo>
                  <a:lnTo>
                    <a:pt x="175990" y="127901"/>
                  </a:lnTo>
                  <a:lnTo>
                    <a:pt x="179062" y="123127"/>
                  </a:lnTo>
                  <a:lnTo>
                    <a:pt x="182869" y="120741"/>
                  </a:lnTo>
                  <a:lnTo>
                    <a:pt x="187403" y="120741"/>
                  </a:lnTo>
                  <a:lnTo>
                    <a:pt x="191143" y="120467"/>
                  </a:lnTo>
                  <a:lnTo>
                    <a:pt x="195144" y="122174"/>
                  </a:lnTo>
                  <a:lnTo>
                    <a:pt x="199417" y="125857"/>
                  </a:lnTo>
                  <a:lnTo>
                    <a:pt x="203689" y="129538"/>
                  </a:lnTo>
                  <a:lnTo>
                    <a:pt x="207694" y="134654"/>
                  </a:lnTo>
                  <a:lnTo>
                    <a:pt x="211431" y="141203"/>
                  </a:lnTo>
                  <a:lnTo>
                    <a:pt x="215172" y="140385"/>
                  </a:lnTo>
                  <a:lnTo>
                    <a:pt x="241465" y="112555"/>
                  </a:lnTo>
                  <a:lnTo>
                    <a:pt x="228299" y="108436"/>
                  </a:lnTo>
                  <a:lnTo>
                    <a:pt x="216435" y="103447"/>
                  </a:lnTo>
                  <a:lnTo>
                    <a:pt x="183700" y="76332"/>
                  </a:lnTo>
                  <a:lnTo>
                    <a:pt x="179396" y="61394"/>
                  </a:lnTo>
                  <a:lnTo>
                    <a:pt x="179396" y="55389"/>
                  </a:lnTo>
                  <a:lnTo>
                    <a:pt x="189410" y="32741"/>
                  </a:lnTo>
                  <a:lnTo>
                    <a:pt x="152966" y="32741"/>
                  </a:lnTo>
                  <a:lnTo>
                    <a:pt x="132945" y="0"/>
                  </a:lnTo>
                  <a:lnTo>
                    <a:pt x="303533" y="0"/>
                  </a:lnTo>
                  <a:lnTo>
                    <a:pt x="303533" y="32741"/>
                  </a:lnTo>
                  <a:lnTo>
                    <a:pt x="265493" y="32741"/>
                  </a:lnTo>
                  <a:lnTo>
                    <a:pt x="270959" y="37782"/>
                  </a:lnTo>
                  <a:lnTo>
                    <a:pt x="289515" y="70124"/>
                  </a:lnTo>
                  <a:lnTo>
                    <a:pt x="289515" y="77764"/>
                  </a:lnTo>
                  <a:lnTo>
                    <a:pt x="280731" y="115522"/>
                  </a:lnTo>
                  <a:lnTo>
                    <a:pt x="255481" y="149798"/>
                  </a:lnTo>
                  <a:lnTo>
                    <a:pt x="231454" y="167807"/>
                  </a:lnTo>
                  <a:lnTo>
                    <a:pt x="271495" y="218967"/>
                  </a:lnTo>
                  <a:lnTo>
                    <a:pt x="253480" y="229201"/>
                  </a:lnTo>
                  <a:lnTo>
                    <a:pt x="217439" y="171900"/>
                  </a:lnTo>
                  <a:lnTo>
                    <a:pt x="208190" y="171414"/>
                  </a:lnTo>
                  <a:lnTo>
                    <a:pt x="171386" y="152665"/>
                  </a:lnTo>
                  <a:lnTo>
                    <a:pt x="171386" y="145296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03035" y="2406822"/>
              <a:ext cx="394008" cy="24314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985510" y="2426071"/>
              <a:ext cx="873125" cy="210820"/>
            </a:xfrm>
            <a:custGeom>
              <a:avLst/>
              <a:gdLst/>
              <a:ahLst/>
              <a:cxnLst/>
              <a:rect l="l" t="t" r="r" b="b"/>
              <a:pathLst>
                <a:path w="873125" h="210819">
                  <a:moveTo>
                    <a:pt x="91704" y="210784"/>
                  </a:moveTo>
                  <a:lnTo>
                    <a:pt x="33637" y="143252"/>
                  </a:lnTo>
                  <a:lnTo>
                    <a:pt x="11683" y="110304"/>
                  </a:lnTo>
                  <a:lnTo>
                    <a:pt x="9612" y="103687"/>
                  </a:lnTo>
                  <a:lnTo>
                    <a:pt x="9612" y="98229"/>
                  </a:lnTo>
                  <a:lnTo>
                    <a:pt x="9612" y="94954"/>
                  </a:lnTo>
                  <a:lnTo>
                    <a:pt x="10812" y="92091"/>
                  </a:lnTo>
                  <a:lnTo>
                    <a:pt x="13215" y="89632"/>
                  </a:lnTo>
                  <a:lnTo>
                    <a:pt x="15617" y="87177"/>
                  </a:lnTo>
                  <a:lnTo>
                    <a:pt x="18420" y="85949"/>
                  </a:lnTo>
                  <a:lnTo>
                    <a:pt x="21626" y="85949"/>
                  </a:lnTo>
                  <a:lnTo>
                    <a:pt x="24828" y="85949"/>
                  </a:lnTo>
                  <a:lnTo>
                    <a:pt x="41650" y="92091"/>
                  </a:lnTo>
                  <a:lnTo>
                    <a:pt x="42714" y="92091"/>
                  </a:lnTo>
                  <a:lnTo>
                    <a:pt x="43650" y="90860"/>
                  </a:lnTo>
                  <a:lnTo>
                    <a:pt x="44453" y="88405"/>
                  </a:lnTo>
                  <a:lnTo>
                    <a:pt x="45253" y="85949"/>
                  </a:lnTo>
                  <a:lnTo>
                    <a:pt x="45651" y="83084"/>
                  </a:lnTo>
                  <a:lnTo>
                    <a:pt x="45651" y="79811"/>
                  </a:lnTo>
                  <a:lnTo>
                    <a:pt x="45651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141758" y="0"/>
                  </a:lnTo>
                  <a:lnTo>
                    <a:pt x="141758" y="32741"/>
                  </a:lnTo>
                  <a:lnTo>
                    <a:pt x="81690" y="32741"/>
                  </a:lnTo>
                  <a:lnTo>
                    <a:pt x="81690" y="96182"/>
                  </a:lnTo>
                  <a:lnTo>
                    <a:pt x="107452" y="104368"/>
                  </a:lnTo>
                  <a:lnTo>
                    <a:pt x="111724" y="104368"/>
                  </a:lnTo>
                  <a:lnTo>
                    <a:pt x="119198" y="104368"/>
                  </a:lnTo>
                  <a:lnTo>
                    <a:pt x="145759" y="92091"/>
                  </a:lnTo>
                  <a:lnTo>
                    <a:pt x="145759" y="126879"/>
                  </a:lnTo>
                  <a:lnTo>
                    <a:pt x="123068" y="135065"/>
                  </a:lnTo>
                  <a:lnTo>
                    <a:pt x="117729" y="135065"/>
                  </a:lnTo>
                  <a:lnTo>
                    <a:pt x="112657" y="135065"/>
                  </a:lnTo>
                  <a:lnTo>
                    <a:pt x="79686" y="108461"/>
                  </a:lnTo>
                  <a:lnTo>
                    <a:pt x="78087" y="117194"/>
                  </a:lnTo>
                  <a:lnTo>
                    <a:pt x="74752" y="124697"/>
                  </a:lnTo>
                  <a:lnTo>
                    <a:pt x="69676" y="130972"/>
                  </a:lnTo>
                  <a:lnTo>
                    <a:pt x="64604" y="137246"/>
                  </a:lnTo>
                  <a:lnTo>
                    <a:pt x="58602" y="141339"/>
                  </a:lnTo>
                  <a:lnTo>
                    <a:pt x="51656" y="143252"/>
                  </a:lnTo>
                  <a:lnTo>
                    <a:pt x="107719" y="200549"/>
                  </a:lnTo>
                  <a:lnTo>
                    <a:pt x="91704" y="210784"/>
                  </a:lnTo>
                  <a:close/>
                </a:path>
                <a:path w="873125" h="210819">
                  <a:moveTo>
                    <a:pt x="230256" y="176810"/>
                  </a:moveTo>
                  <a:lnTo>
                    <a:pt x="184201" y="160848"/>
                  </a:lnTo>
                  <a:lnTo>
                    <a:pt x="154397" y="130459"/>
                  </a:lnTo>
                  <a:lnTo>
                    <a:pt x="146164" y="117464"/>
                  </a:lnTo>
                  <a:lnTo>
                    <a:pt x="155334" y="113961"/>
                  </a:lnTo>
                  <a:lnTo>
                    <a:pt x="163229" y="110814"/>
                  </a:lnTo>
                  <a:lnTo>
                    <a:pt x="188208" y="97002"/>
                  </a:lnTo>
                  <a:lnTo>
                    <a:pt x="179084" y="92013"/>
                  </a:lnTo>
                  <a:lnTo>
                    <a:pt x="170938" y="86052"/>
                  </a:lnTo>
                  <a:lnTo>
                    <a:pt x="149016" y="53924"/>
                  </a:lnTo>
                  <a:lnTo>
                    <a:pt x="146164" y="35608"/>
                  </a:lnTo>
                  <a:lnTo>
                    <a:pt x="146902" y="28702"/>
                  </a:lnTo>
                  <a:lnTo>
                    <a:pt x="178283" y="1460"/>
                  </a:lnTo>
                  <a:lnTo>
                    <a:pt x="186205" y="821"/>
                  </a:lnTo>
                  <a:lnTo>
                    <a:pt x="198583" y="2112"/>
                  </a:lnTo>
                  <a:lnTo>
                    <a:pt x="232859" y="21488"/>
                  </a:lnTo>
                  <a:lnTo>
                    <a:pt x="252940" y="54448"/>
                  </a:lnTo>
                  <a:lnTo>
                    <a:pt x="254278" y="66305"/>
                  </a:lnTo>
                  <a:lnTo>
                    <a:pt x="253052" y="74081"/>
                  </a:lnTo>
                  <a:lnTo>
                    <a:pt x="224021" y="108896"/>
                  </a:lnTo>
                  <a:lnTo>
                    <a:pt x="182200" y="133837"/>
                  </a:lnTo>
                  <a:lnTo>
                    <a:pt x="182200" y="139021"/>
                  </a:lnTo>
                  <a:lnTo>
                    <a:pt x="184735" y="143388"/>
                  </a:lnTo>
                  <a:lnTo>
                    <a:pt x="189811" y="146933"/>
                  </a:lnTo>
                  <a:lnTo>
                    <a:pt x="194883" y="150481"/>
                  </a:lnTo>
                  <a:lnTo>
                    <a:pt x="201019" y="152255"/>
                  </a:lnTo>
                  <a:lnTo>
                    <a:pt x="208232" y="152255"/>
                  </a:lnTo>
                  <a:lnTo>
                    <a:pt x="251427" y="133862"/>
                  </a:lnTo>
                  <a:lnTo>
                    <a:pt x="278307" y="107233"/>
                  </a:lnTo>
                  <a:lnTo>
                    <a:pt x="278307" y="156348"/>
                  </a:lnTo>
                  <a:lnTo>
                    <a:pt x="237995" y="176810"/>
                  </a:lnTo>
                  <a:lnTo>
                    <a:pt x="230256" y="176810"/>
                  </a:lnTo>
                  <a:close/>
                </a:path>
                <a:path w="873125" h="210819">
                  <a:moveTo>
                    <a:pt x="198216" y="86771"/>
                  </a:moveTo>
                  <a:lnTo>
                    <a:pt x="224245" y="57981"/>
                  </a:lnTo>
                  <a:lnTo>
                    <a:pt x="224245" y="51981"/>
                  </a:lnTo>
                  <a:lnTo>
                    <a:pt x="224245" y="45706"/>
                  </a:lnTo>
                  <a:lnTo>
                    <a:pt x="222310" y="40384"/>
                  </a:lnTo>
                  <a:lnTo>
                    <a:pt x="218439" y="36018"/>
                  </a:lnTo>
                  <a:lnTo>
                    <a:pt x="214569" y="31652"/>
                  </a:lnTo>
                  <a:lnTo>
                    <a:pt x="209827" y="29470"/>
                  </a:lnTo>
                  <a:lnTo>
                    <a:pt x="204225" y="29470"/>
                  </a:lnTo>
                  <a:lnTo>
                    <a:pt x="197550" y="29470"/>
                  </a:lnTo>
                  <a:lnTo>
                    <a:pt x="191875" y="32266"/>
                  </a:lnTo>
                  <a:lnTo>
                    <a:pt x="187208" y="37861"/>
                  </a:lnTo>
                  <a:lnTo>
                    <a:pt x="182535" y="43451"/>
                  </a:lnTo>
                  <a:lnTo>
                    <a:pt x="180199" y="50205"/>
                  </a:lnTo>
                  <a:lnTo>
                    <a:pt x="180199" y="58119"/>
                  </a:lnTo>
                  <a:lnTo>
                    <a:pt x="180199" y="63032"/>
                  </a:lnTo>
                  <a:lnTo>
                    <a:pt x="181798" y="68011"/>
                  </a:lnTo>
                  <a:lnTo>
                    <a:pt x="185004" y="73059"/>
                  </a:lnTo>
                  <a:lnTo>
                    <a:pt x="188208" y="78106"/>
                  </a:lnTo>
                  <a:lnTo>
                    <a:pt x="192615" y="82678"/>
                  </a:lnTo>
                  <a:lnTo>
                    <a:pt x="198216" y="86771"/>
                  </a:lnTo>
                  <a:close/>
                </a:path>
                <a:path w="873125" h="210819">
                  <a:moveTo>
                    <a:pt x="250675" y="32741"/>
                  </a:moveTo>
                  <a:lnTo>
                    <a:pt x="250675" y="0"/>
                  </a:lnTo>
                  <a:lnTo>
                    <a:pt x="340375" y="0"/>
                  </a:lnTo>
                  <a:lnTo>
                    <a:pt x="340375" y="32741"/>
                  </a:lnTo>
                  <a:lnTo>
                    <a:pt x="312342" y="32741"/>
                  </a:lnTo>
                  <a:lnTo>
                    <a:pt x="312342" y="204642"/>
                  </a:lnTo>
                  <a:lnTo>
                    <a:pt x="276303" y="180087"/>
                  </a:lnTo>
                  <a:lnTo>
                    <a:pt x="276303" y="32741"/>
                  </a:lnTo>
                  <a:lnTo>
                    <a:pt x="250675" y="32741"/>
                  </a:lnTo>
                  <a:close/>
                </a:path>
                <a:path w="873125" h="210819">
                  <a:moveTo>
                    <a:pt x="331562" y="32741"/>
                  </a:moveTo>
                  <a:lnTo>
                    <a:pt x="331562" y="0"/>
                  </a:lnTo>
                  <a:lnTo>
                    <a:pt x="421265" y="0"/>
                  </a:lnTo>
                  <a:lnTo>
                    <a:pt x="421265" y="32741"/>
                  </a:lnTo>
                  <a:lnTo>
                    <a:pt x="393232" y="32741"/>
                  </a:lnTo>
                  <a:lnTo>
                    <a:pt x="393232" y="204642"/>
                  </a:lnTo>
                  <a:lnTo>
                    <a:pt x="357193" y="180087"/>
                  </a:lnTo>
                  <a:lnTo>
                    <a:pt x="357193" y="32741"/>
                  </a:lnTo>
                  <a:lnTo>
                    <a:pt x="331562" y="32741"/>
                  </a:lnTo>
                  <a:close/>
                </a:path>
                <a:path w="873125" h="210819">
                  <a:moveTo>
                    <a:pt x="422861" y="102322"/>
                  </a:moveTo>
                  <a:lnTo>
                    <a:pt x="422861" y="97683"/>
                  </a:lnTo>
                  <a:lnTo>
                    <a:pt x="424397" y="93794"/>
                  </a:lnTo>
                  <a:lnTo>
                    <a:pt x="427468" y="90658"/>
                  </a:lnTo>
                  <a:lnTo>
                    <a:pt x="430540" y="87519"/>
                  </a:lnTo>
                  <a:lnTo>
                    <a:pt x="434340" y="85949"/>
                  </a:lnTo>
                  <a:lnTo>
                    <a:pt x="438884" y="85949"/>
                  </a:lnTo>
                  <a:lnTo>
                    <a:pt x="518968" y="85949"/>
                  </a:lnTo>
                  <a:lnTo>
                    <a:pt x="518968" y="32741"/>
                  </a:lnTo>
                  <a:lnTo>
                    <a:pt x="412453" y="32741"/>
                  </a:lnTo>
                  <a:lnTo>
                    <a:pt x="412453" y="0"/>
                  </a:lnTo>
                  <a:lnTo>
                    <a:pt x="583037" y="0"/>
                  </a:lnTo>
                  <a:lnTo>
                    <a:pt x="583037" y="32741"/>
                  </a:lnTo>
                  <a:lnTo>
                    <a:pt x="555008" y="32741"/>
                  </a:lnTo>
                  <a:lnTo>
                    <a:pt x="555008" y="204642"/>
                  </a:lnTo>
                  <a:lnTo>
                    <a:pt x="518968" y="184180"/>
                  </a:lnTo>
                  <a:lnTo>
                    <a:pt x="518968" y="118692"/>
                  </a:lnTo>
                  <a:lnTo>
                    <a:pt x="474919" y="118692"/>
                  </a:lnTo>
                  <a:lnTo>
                    <a:pt x="472786" y="118692"/>
                  </a:lnTo>
                  <a:lnTo>
                    <a:pt x="470914" y="119717"/>
                  </a:lnTo>
                  <a:lnTo>
                    <a:pt x="469313" y="121763"/>
                  </a:lnTo>
                  <a:lnTo>
                    <a:pt x="467713" y="123808"/>
                  </a:lnTo>
                  <a:lnTo>
                    <a:pt x="466913" y="126198"/>
                  </a:lnTo>
                  <a:lnTo>
                    <a:pt x="466913" y="128926"/>
                  </a:lnTo>
                  <a:lnTo>
                    <a:pt x="466913" y="143252"/>
                  </a:lnTo>
                  <a:lnTo>
                    <a:pt x="466913" y="145432"/>
                  </a:lnTo>
                  <a:lnTo>
                    <a:pt x="466114" y="147345"/>
                  </a:lnTo>
                  <a:lnTo>
                    <a:pt x="464508" y="148978"/>
                  </a:lnTo>
                  <a:lnTo>
                    <a:pt x="462905" y="150616"/>
                  </a:lnTo>
                  <a:lnTo>
                    <a:pt x="461038" y="151438"/>
                  </a:lnTo>
                  <a:lnTo>
                    <a:pt x="458904" y="151438"/>
                  </a:lnTo>
                  <a:lnTo>
                    <a:pt x="429845" y="126073"/>
                  </a:lnTo>
                  <a:lnTo>
                    <a:pt x="423637" y="110009"/>
                  </a:lnTo>
                  <a:lnTo>
                    <a:pt x="422861" y="102322"/>
                  </a:lnTo>
                  <a:close/>
                </a:path>
                <a:path w="873125" h="210819">
                  <a:moveTo>
                    <a:pt x="708780" y="98229"/>
                  </a:moveTo>
                  <a:lnTo>
                    <a:pt x="708780" y="32741"/>
                  </a:lnTo>
                  <a:lnTo>
                    <a:pt x="692758" y="32741"/>
                  </a:lnTo>
                  <a:lnTo>
                    <a:pt x="692758" y="0"/>
                  </a:lnTo>
                  <a:lnTo>
                    <a:pt x="872957" y="0"/>
                  </a:lnTo>
                  <a:lnTo>
                    <a:pt x="872957" y="32741"/>
                  </a:lnTo>
                  <a:lnTo>
                    <a:pt x="844923" y="32741"/>
                  </a:lnTo>
                  <a:lnTo>
                    <a:pt x="844923" y="204642"/>
                  </a:lnTo>
                  <a:lnTo>
                    <a:pt x="808884" y="184180"/>
                  </a:lnTo>
                  <a:lnTo>
                    <a:pt x="808884" y="139158"/>
                  </a:lnTo>
                  <a:lnTo>
                    <a:pt x="804619" y="144341"/>
                  </a:lnTo>
                  <a:lnTo>
                    <a:pt x="799343" y="148367"/>
                  </a:lnTo>
                  <a:lnTo>
                    <a:pt x="793067" y="151232"/>
                  </a:lnTo>
                  <a:lnTo>
                    <a:pt x="786793" y="154097"/>
                  </a:lnTo>
                  <a:lnTo>
                    <a:pt x="780055" y="155528"/>
                  </a:lnTo>
                  <a:lnTo>
                    <a:pt x="772849" y="155528"/>
                  </a:lnTo>
                  <a:lnTo>
                    <a:pt x="734604" y="137520"/>
                  </a:lnTo>
                  <a:lnTo>
                    <a:pt x="712496" y="108666"/>
                  </a:lnTo>
                  <a:lnTo>
                    <a:pt x="708780" y="98229"/>
                  </a:lnTo>
                  <a:close/>
                </a:path>
                <a:path w="873125" h="210819">
                  <a:moveTo>
                    <a:pt x="756834" y="124833"/>
                  </a:moveTo>
                  <a:lnTo>
                    <a:pt x="794506" y="110917"/>
                  </a:lnTo>
                  <a:lnTo>
                    <a:pt x="808884" y="91271"/>
                  </a:lnTo>
                  <a:lnTo>
                    <a:pt x="808884" y="32741"/>
                  </a:lnTo>
                  <a:lnTo>
                    <a:pt x="744819" y="32741"/>
                  </a:lnTo>
                  <a:lnTo>
                    <a:pt x="744819" y="110509"/>
                  </a:lnTo>
                  <a:lnTo>
                    <a:pt x="744819" y="114329"/>
                  </a:lnTo>
                  <a:lnTo>
                    <a:pt x="746016" y="117670"/>
                  </a:lnTo>
                  <a:lnTo>
                    <a:pt x="748419" y="120535"/>
                  </a:lnTo>
                  <a:lnTo>
                    <a:pt x="750825" y="123400"/>
                  </a:lnTo>
                  <a:lnTo>
                    <a:pt x="753624" y="124833"/>
                  </a:lnTo>
                  <a:lnTo>
                    <a:pt x="756834" y="124833"/>
                  </a:lnTo>
                  <a:close/>
                </a:path>
                <a:path w="873125" h="210819">
                  <a:moveTo>
                    <a:pt x="710777" y="184997"/>
                  </a:moveTo>
                  <a:lnTo>
                    <a:pt x="826904" y="131789"/>
                  </a:lnTo>
                  <a:lnTo>
                    <a:pt x="826904" y="156348"/>
                  </a:lnTo>
                  <a:lnTo>
                    <a:pt x="722795" y="207507"/>
                  </a:lnTo>
                  <a:lnTo>
                    <a:pt x="710777" y="184997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10514" y="1305557"/>
              <a:ext cx="2639138" cy="10081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848056" y="2426071"/>
              <a:ext cx="720090" cy="205104"/>
            </a:xfrm>
            <a:custGeom>
              <a:avLst/>
              <a:gdLst/>
              <a:ahLst/>
              <a:cxnLst/>
              <a:rect l="l" t="t" r="r" b="b"/>
              <a:pathLst>
                <a:path w="720089" h="205105">
                  <a:moveTo>
                    <a:pt x="0" y="32741"/>
                  </a:moveTo>
                  <a:lnTo>
                    <a:pt x="0" y="0"/>
                  </a:lnTo>
                  <a:lnTo>
                    <a:pt x="89700" y="0"/>
                  </a:lnTo>
                  <a:lnTo>
                    <a:pt x="89700" y="32741"/>
                  </a:lnTo>
                  <a:lnTo>
                    <a:pt x="61666" y="32741"/>
                  </a:lnTo>
                  <a:lnTo>
                    <a:pt x="61666" y="204642"/>
                  </a:lnTo>
                  <a:lnTo>
                    <a:pt x="25627" y="180087"/>
                  </a:lnTo>
                  <a:lnTo>
                    <a:pt x="25627" y="32741"/>
                  </a:lnTo>
                  <a:lnTo>
                    <a:pt x="0" y="32741"/>
                  </a:lnTo>
                  <a:close/>
                </a:path>
                <a:path w="720089" h="205105">
                  <a:moveTo>
                    <a:pt x="160978" y="155528"/>
                  </a:moveTo>
                  <a:lnTo>
                    <a:pt x="126136" y="139363"/>
                  </a:lnTo>
                  <a:lnTo>
                    <a:pt x="96909" y="100275"/>
                  </a:lnTo>
                  <a:lnTo>
                    <a:pt x="96909" y="32741"/>
                  </a:lnTo>
                  <a:lnTo>
                    <a:pt x="80886" y="32741"/>
                  </a:lnTo>
                  <a:lnTo>
                    <a:pt x="80886" y="0"/>
                  </a:lnTo>
                  <a:lnTo>
                    <a:pt x="189008" y="0"/>
                  </a:lnTo>
                  <a:lnTo>
                    <a:pt x="189008" y="32741"/>
                  </a:lnTo>
                  <a:lnTo>
                    <a:pt x="132948" y="32741"/>
                  </a:lnTo>
                  <a:lnTo>
                    <a:pt x="132948" y="112555"/>
                  </a:lnTo>
                  <a:lnTo>
                    <a:pt x="132948" y="117194"/>
                  </a:lnTo>
                  <a:lnTo>
                    <a:pt x="134347" y="121083"/>
                  </a:lnTo>
                  <a:lnTo>
                    <a:pt x="137154" y="124218"/>
                  </a:lnTo>
                  <a:lnTo>
                    <a:pt x="139953" y="127358"/>
                  </a:lnTo>
                  <a:lnTo>
                    <a:pt x="143223" y="128926"/>
                  </a:lnTo>
                  <a:lnTo>
                    <a:pt x="146963" y="128926"/>
                  </a:lnTo>
                  <a:lnTo>
                    <a:pt x="152567" y="128926"/>
                  </a:lnTo>
                  <a:lnTo>
                    <a:pt x="186304" y="101874"/>
                  </a:lnTo>
                  <a:lnTo>
                    <a:pt x="193009" y="94136"/>
                  </a:lnTo>
                  <a:lnTo>
                    <a:pt x="193009" y="143252"/>
                  </a:lnTo>
                  <a:lnTo>
                    <a:pt x="165779" y="155528"/>
                  </a:lnTo>
                  <a:lnTo>
                    <a:pt x="160978" y="155528"/>
                  </a:lnTo>
                  <a:close/>
                </a:path>
                <a:path w="720089" h="205105">
                  <a:moveTo>
                    <a:pt x="196214" y="102322"/>
                  </a:moveTo>
                  <a:lnTo>
                    <a:pt x="216701" y="68186"/>
                  </a:lnTo>
                  <a:lnTo>
                    <a:pt x="242270" y="61394"/>
                  </a:lnTo>
                  <a:lnTo>
                    <a:pt x="294321" y="61394"/>
                  </a:lnTo>
                  <a:lnTo>
                    <a:pt x="294321" y="32741"/>
                  </a:lnTo>
                  <a:lnTo>
                    <a:pt x="182199" y="32741"/>
                  </a:lnTo>
                  <a:lnTo>
                    <a:pt x="182199" y="0"/>
                  </a:lnTo>
                  <a:lnTo>
                    <a:pt x="358395" y="0"/>
                  </a:lnTo>
                  <a:lnTo>
                    <a:pt x="358395" y="32741"/>
                  </a:lnTo>
                  <a:lnTo>
                    <a:pt x="330361" y="32741"/>
                  </a:lnTo>
                  <a:lnTo>
                    <a:pt x="330361" y="204642"/>
                  </a:lnTo>
                  <a:lnTo>
                    <a:pt x="294321" y="180087"/>
                  </a:lnTo>
                  <a:lnTo>
                    <a:pt x="294321" y="94136"/>
                  </a:lnTo>
                  <a:lnTo>
                    <a:pt x="258286" y="94136"/>
                  </a:lnTo>
                  <a:lnTo>
                    <a:pt x="249477" y="94136"/>
                  </a:lnTo>
                  <a:lnTo>
                    <a:pt x="241932" y="97344"/>
                  </a:lnTo>
                  <a:lnTo>
                    <a:pt x="235659" y="103756"/>
                  </a:lnTo>
                  <a:lnTo>
                    <a:pt x="229390" y="110167"/>
                  </a:lnTo>
                  <a:lnTo>
                    <a:pt x="226248" y="117875"/>
                  </a:lnTo>
                  <a:lnTo>
                    <a:pt x="226248" y="126879"/>
                  </a:lnTo>
                  <a:lnTo>
                    <a:pt x="239287" y="166900"/>
                  </a:lnTo>
                  <a:lnTo>
                    <a:pt x="258286" y="188273"/>
                  </a:lnTo>
                  <a:lnTo>
                    <a:pt x="246271" y="200549"/>
                  </a:lnTo>
                  <a:lnTo>
                    <a:pt x="216424" y="163138"/>
                  </a:lnTo>
                  <a:lnTo>
                    <a:pt x="199469" y="125599"/>
                  </a:lnTo>
                  <a:lnTo>
                    <a:pt x="197028" y="113768"/>
                  </a:lnTo>
                  <a:lnTo>
                    <a:pt x="196214" y="102322"/>
                  </a:lnTo>
                  <a:close/>
                </a:path>
                <a:path w="720089" h="205105">
                  <a:moveTo>
                    <a:pt x="478522" y="102322"/>
                  </a:moveTo>
                  <a:lnTo>
                    <a:pt x="501751" y="62966"/>
                  </a:lnTo>
                  <a:lnTo>
                    <a:pt x="530581" y="55252"/>
                  </a:lnTo>
                  <a:lnTo>
                    <a:pt x="535987" y="55854"/>
                  </a:lnTo>
                  <a:lnTo>
                    <a:pt x="568424" y="76485"/>
                  </a:lnTo>
                  <a:lnTo>
                    <a:pt x="582639" y="92091"/>
                  </a:lnTo>
                  <a:lnTo>
                    <a:pt x="582639" y="32741"/>
                  </a:lnTo>
                  <a:lnTo>
                    <a:pt x="466111" y="32741"/>
                  </a:lnTo>
                  <a:lnTo>
                    <a:pt x="466111" y="0"/>
                  </a:lnTo>
                  <a:lnTo>
                    <a:pt x="719994" y="0"/>
                  </a:lnTo>
                  <a:lnTo>
                    <a:pt x="719994" y="32741"/>
                  </a:lnTo>
                  <a:lnTo>
                    <a:pt x="618678" y="32741"/>
                  </a:lnTo>
                  <a:lnTo>
                    <a:pt x="618678" y="81856"/>
                  </a:lnTo>
                  <a:lnTo>
                    <a:pt x="648577" y="71625"/>
                  </a:lnTo>
                  <a:lnTo>
                    <a:pt x="654717" y="71625"/>
                  </a:lnTo>
                  <a:lnTo>
                    <a:pt x="687953" y="92909"/>
                  </a:lnTo>
                  <a:lnTo>
                    <a:pt x="704771" y="135065"/>
                  </a:lnTo>
                  <a:lnTo>
                    <a:pt x="704446" y="142854"/>
                  </a:lnTo>
                  <a:lnTo>
                    <a:pt x="693261" y="181774"/>
                  </a:lnTo>
                  <a:lnTo>
                    <a:pt x="684751" y="196456"/>
                  </a:lnTo>
                  <a:lnTo>
                    <a:pt x="652716" y="173949"/>
                  </a:lnTo>
                  <a:lnTo>
                    <a:pt x="658511" y="163473"/>
                  </a:lnTo>
                  <a:lnTo>
                    <a:pt x="663480" y="154149"/>
                  </a:lnTo>
                  <a:lnTo>
                    <a:pt x="667623" y="145975"/>
                  </a:lnTo>
                  <a:lnTo>
                    <a:pt x="670941" y="138953"/>
                  </a:lnTo>
                  <a:lnTo>
                    <a:pt x="674808" y="130360"/>
                  </a:lnTo>
                  <a:lnTo>
                    <a:pt x="676741" y="123606"/>
                  </a:lnTo>
                  <a:lnTo>
                    <a:pt x="676741" y="118692"/>
                  </a:lnTo>
                  <a:lnTo>
                    <a:pt x="676741" y="114056"/>
                  </a:lnTo>
                  <a:lnTo>
                    <a:pt x="675343" y="110167"/>
                  </a:lnTo>
                  <a:lnTo>
                    <a:pt x="672536" y="107027"/>
                  </a:lnTo>
                  <a:lnTo>
                    <a:pt x="669732" y="103892"/>
                  </a:lnTo>
                  <a:lnTo>
                    <a:pt x="666464" y="102322"/>
                  </a:lnTo>
                  <a:lnTo>
                    <a:pt x="662726" y="102322"/>
                  </a:lnTo>
                  <a:lnTo>
                    <a:pt x="655252" y="102322"/>
                  </a:lnTo>
                  <a:lnTo>
                    <a:pt x="618678" y="126879"/>
                  </a:lnTo>
                  <a:lnTo>
                    <a:pt x="618678" y="204642"/>
                  </a:lnTo>
                  <a:lnTo>
                    <a:pt x="582639" y="182131"/>
                  </a:lnTo>
                  <a:lnTo>
                    <a:pt x="582639" y="147345"/>
                  </a:lnTo>
                  <a:lnTo>
                    <a:pt x="576883" y="151975"/>
                  </a:lnTo>
                  <a:lnTo>
                    <a:pt x="571228" y="156041"/>
                  </a:lnTo>
                  <a:lnTo>
                    <a:pt x="565671" y="159545"/>
                  </a:lnTo>
                  <a:lnTo>
                    <a:pt x="560213" y="162486"/>
                  </a:lnTo>
                  <a:lnTo>
                    <a:pt x="553006" y="166035"/>
                  </a:lnTo>
                  <a:lnTo>
                    <a:pt x="546465" y="167807"/>
                  </a:lnTo>
                  <a:lnTo>
                    <a:pt x="540591" y="167807"/>
                  </a:lnTo>
                  <a:lnTo>
                    <a:pt x="499345" y="145911"/>
                  </a:lnTo>
                  <a:lnTo>
                    <a:pt x="479825" y="113181"/>
                  </a:lnTo>
                  <a:lnTo>
                    <a:pt x="478522" y="102322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41278" y="2494730"/>
              <a:ext cx="110757" cy="877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9686" y="2406921"/>
              <a:ext cx="156030" cy="25112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284723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3" y="102322"/>
                  </a:moveTo>
                  <a:lnTo>
                    <a:pt x="35642" y="62966"/>
                  </a:lnTo>
                  <a:lnTo>
                    <a:pt x="64474" y="55252"/>
                  </a:lnTo>
                  <a:lnTo>
                    <a:pt x="69880" y="55854"/>
                  </a:lnTo>
                  <a:lnTo>
                    <a:pt x="102313" y="76485"/>
                  </a:lnTo>
                  <a:lnTo>
                    <a:pt x="116529" y="92091"/>
                  </a:lnTo>
                  <a:lnTo>
                    <a:pt x="116529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1" y="0"/>
                  </a:lnTo>
                  <a:lnTo>
                    <a:pt x="253881" y="32741"/>
                  </a:lnTo>
                  <a:lnTo>
                    <a:pt x="152568" y="32741"/>
                  </a:lnTo>
                  <a:lnTo>
                    <a:pt x="152568" y="81856"/>
                  </a:lnTo>
                  <a:lnTo>
                    <a:pt x="182471" y="71625"/>
                  </a:lnTo>
                  <a:lnTo>
                    <a:pt x="188607" y="71625"/>
                  </a:lnTo>
                  <a:lnTo>
                    <a:pt x="221843" y="92909"/>
                  </a:lnTo>
                  <a:lnTo>
                    <a:pt x="238665" y="135065"/>
                  </a:lnTo>
                  <a:lnTo>
                    <a:pt x="238339" y="142854"/>
                  </a:lnTo>
                  <a:lnTo>
                    <a:pt x="227150" y="181774"/>
                  </a:lnTo>
                  <a:lnTo>
                    <a:pt x="218644" y="196456"/>
                  </a:lnTo>
                  <a:lnTo>
                    <a:pt x="186606" y="173949"/>
                  </a:lnTo>
                  <a:lnTo>
                    <a:pt x="192399" y="163473"/>
                  </a:lnTo>
                  <a:lnTo>
                    <a:pt x="197367" y="154149"/>
                  </a:lnTo>
                  <a:lnTo>
                    <a:pt x="201510" y="145975"/>
                  </a:lnTo>
                  <a:lnTo>
                    <a:pt x="204827" y="138953"/>
                  </a:lnTo>
                  <a:lnTo>
                    <a:pt x="208702" y="130360"/>
                  </a:lnTo>
                  <a:lnTo>
                    <a:pt x="210635" y="123606"/>
                  </a:lnTo>
                  <a:lnTo>
                    <a:pt x="210635" y="118692"/>
                  </a:lnTo>
                  <a:lnTo>
                    <a:pt x="210635" y="114056"/>
                  </a:lnTo>
                  <a:lnTo>
                    <a:pt x="209230" y="110167"/>
                  </a:lnTo>
                  <a:lnTo>
                    <a:pt x="206429" y="107027"/>
                  </a:lnTo>
                  <a:lnTo>
                    <a:pt x="203626" y="103892"/>
                  </a:lnTo>
                  <a:lnTo>
                    <a:pt x="200354" y="102322"/>
                  </a:lnTo>
                  <a:lnTo>
                    <a:pt x="196620" y="102322"/>
                  </a:lnTo>
                  <a:lnTo>
                    <a:pt x="189146" y="102322"/>
                  </a:lnTo>
                  <a:lnTo>
                    <a:pt x="152568" y="126879"/>
                  </a:lnTo>
                  <a:lnTo>
                    <a:pt x="152568" y="204642"/>
                  </a:lnTo>
                  <a:lnTo>
                    <a:pt x="116529" y="182131"/>
                  </a:lnTo>
                  <a:lnTo>
                    <a:pt x="116529" y="147345"/>
                  </a:lnTo>
                  <a:lnTo>
                    <a:pt x="110774" y="151975"/>
                  </a:lnTo>
                  <a:lnTo>
                    <a:pt x="105118" y="156041"/>
                  </a:lnTo>
                  <a:lnTo>
                    <a:pt x="99561" y="159545"/>
                  </a:lnTo>
                  <a:lnTo>
                    <a:pt x="94106" y="162486"/>
                  </a:lnTo>
                  <a:lnTo>
                    <a:pt x="86896" y="166035"/>
                  </a:lnTo>
                  <a:lnTo>
                    <a:pt x="80356" y="167807"/>
                  </a:lnTo>
                  <a:lnTo>
                    <a:pt x="74481" y="167807"/>
                  </a:lnTo>
                  <a:lnTo>
                    <a:pt x="33235" y="145911"/>
                  </a:lnTo>
                  <a:lnTo>
                    <a:pt x="13714" y="113181"/>
                  </a:lnTo>
                  <a:lnTo>
                    <a:pt x="12413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11835" y="2494730"/>
              <a:ext cx="110757" cy="877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46829" y="2308550"/>
              <a:ext cx="191387" cy="34128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16518" y="1862808"/>
              <a:ext cx="1019119" cy="34749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02207" y="2325797"/>
              <a:ext cx="219075" cy="305435"/>
            </a:xfrm>
            <a:custGeom>
              <a:avLst/>
              <a:gdLst/>
              <a:ahLst/>
              <a:cxnLst/>
              <a:rect l="l" t="t" r="r" b="b"/>
              <a:pathLst>
                <a:path w="219075" h="305435">
                  <a:moveTo>
                    <a:pt x="0" y="133015"/>
                  </a:moveTo>
                  <a:lnTo>
                    <a:pt x="0" y="100274"/>
                  </a:lnTo>
                  <a:lnTo>
                    <a:pt x="32435" y="100274"/>
                  </a:lnTo>
                  <a:lnTo>
                    <a:pt x="27515" y="94877"/>
                  </a:lnTo>
                  <a:lnTo>
                    <a:pt x="10411" y="62348"/>
                  </a:lnTo>
                  <a:lnTo>
                    <a:pt x="10411" y="55252"/>
                  </a:lnTo>
                  <a:lnTo>
                    <a:pt x="29227" y="16167"/>
                  </a:lnTo>
                  <a:lnTo>
                    <a:pt x="74480" y="0"/>
                  </a:lnTo>
                  <a:lnTo>
                    <a:pt x="91735" y="1445"/>
                  </a:lnTo>
                  <a:lnTo>
                    <a:pt x="146361" y="23126"/>
                  </a:lnTo>
                  <a:lnTo>
                    <a:pt x="183350" y="50906"/>
                  </a:lnTo>
                  <a:lnTo>
                    <a:pt x="218637" y="87998"/>
                  </a:lnTo>
                  <a:lnTo>
                    <a:pt x="210628" y="94136"/>
                  </a:lnTo>
                  <a:lnTo>
                    <a:pt x="195735" y="79849"/>
                  </a:lnTo>
                  <a:lnTo>
                    <a:pt x="180694" y="67276"/>
                  </a:lnTo>
                  <a:lnTo>
                    <a:pt x="134995" y="40020"/>
                  </a:lnTo>
                  <a:lnTo>
                    <a:pt x="92497" y="30697"/>
                  </a:lnTo>
                  <a:lnTo>
                    <a:pt x="82863" y="31374"/>
                  </a:lnTo>
                  <a:lnTo>
                    <a:pt x="47949" y="53463"/>
                  </a:lnTo>
                  <a:lnTo>
                    <a:pt x="44446" y="67532"/>
                  </a:lnTo>
                  <a:lnTo>
                    <a:pt x="44446" y="73536"/>
                  </a:lnTo>
                  <a:lnTo>
                    <a:pt x="45115" y="79333"/>
                  </a:lnTo>
                  <a:lnTo>
                    <a:pt x="46450" y="84927"/>
                  </a:lnTo>
                  <a:lnTo>
                    <a:pt x="47782" y="90521"/>
                  </a:lnTo>
                  <a:lnTo>
                    <a:pt x="49786" y="95637"/>
                  </a:lnTo>
                  <a:lnTo>
                    <a:pt x="52455" y="100274"/>
                  </a:lnTo>
                  <a:lnTo>
                    <a:pt x="90496" y="100274"/>
                  </a:lnTo>
                  <a:lnTo>
                    <a:pt x="90496" y="133015"/>
                  </a:lnTo>
                  <a:lnTo>
                    <a:pt x="62465" y="133015"/>
                  </a:lnTo>
                  <a:lnTo>
                    <a:pt x="62465" y="304916"/>
                  </a:lnTo>
                  <a:lnTo>
                    <a:pt x="26426" y="288547"/>
                  </a:lnTo>
                  <a:lnTo>
                    <a:pt x="26426" y="133015"/>
                  </a:lnTo>
                  <a:lnTo>
                    <a:pt x="0" y="133015"/>
                  </a:lnTo>
                  <a:close/>
                </a:path>
              </a:pathLst>
            </a:custGeom>
            <a:ln w="38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10280" y="2320978"/>
              <a:ext cx="889015" cy="33194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083894" y="2426071"/>
              <a:ext cx="254000" cy="205104"/>
            </a:xfrm>
            <a:custGeom>
              <a:avLst/>
              <a:gdLst/>
              <a:ahLst/>
              <a:cxnLst/>
              <a:rect l="l" t="t" r="r" b="b"/>
              <a:pathLst>
                <a:path w="254000" h="205105">
                  <a:moveTo>
                    <a:pt x="12411" y="102322"/>
                  </a:moveTo>
                  <a:lnTo>
                    <a:pt x="35642" y="62966"/>
                  </a:lnTo>
                  <a:lnTo>
                    <a:pt x="64473" y="55252"/>
                  </a:lnTo>
                  <a:lnTo>
                    <a:pt x="69878" y="55854"/>
                  </a:lnTo>
                  <a:lnTo>
                    <a:pt x="102314" y="76485"/>
                  </a:lnTo>
                  <a:lnTo>
                    <a:pt x="116528" y="92091"/>
                  </a:lnTo>
                  <a:lnTo>
                    <a:pt x="116528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253883" y="0"/>
                  </a:lnTo>
                  <a:lnTo>
                    <a:pt x="253883" y="32741"/>
                  </a:lnTo>
                  <a:lnTo>
                    <a:pt x="152568" y="32741"/>
                  </a:lnTo>
                  <a:lnTo>
                    <a:pt x="152568" y="81856"/>
                  </a:lnTo>
                  <a:lnTo>
                    <a:pt x="182471" y="71625"/>
                  </a:lnTo>
                  <a:lnTo>
                    <a:pt x="188607" y="71625"/>
                  </a:lnTo>
                  <a:lnTo>
                    <a:pt x="221842" y="92909"/>
                  </a:lnTo>
                  <a:lnTo>
                    <a:pt x="238661" y="135065"/>
                  </a:lnTo>
                  <a:lnTo>
                    <a:pt x="238336" y="142854"/>
                  </a:lnTo>
                  <a:lnTo>
                    <a:pt x="227151" y="181774"/>
                  </a:lnTo>
                  <a:lnTo>
                    <a:pt x="218641" y="196456"/>
                  </a:lnTo>
                  <a:lnTo>
                    <a:pt x="186606" y="173949"/>
                  </a:lnTo>
                  <a:lnTo>
                    <a:pt x="192401" y="163473"/>
                  </a:lnTo>
                  <a:lnTo>
                    <a:pt x="197369" y="154149"/>
                  </a:lnTo>
                  <a:lnTo>
                    <a:pt x="201512" y="145975"/>
                  </a:lnTo>
                  <a:lnTo>
                    <a:pt x="204830" y="138953"/>
                  </a:lnTo>
                  <a:lnTo>
                    <a:pt x="208697" y="130360"/>
                  </a:lnTo>
                  <a:lnTo>
                    <a:pt x="210631" y="123606"/>
                  </a:lnTo>
                  <a:lnTo>
                    <a:pt x="210631" y="118692"/>
                  </a:lnTo>
                  <a:lnTo>
                    <a:pt x="210631" y="114056"/>
                  </a:lnTo>
                  <a:lnTo>
                    <a:pt x="209232" y="110167"/>
                  </a:lnTo>
                  <a:lnTo>
                    <a:pt x="206425" y="107027"/>
                  </a:lnTo>
                  <a:lnTo>
                    <a:pt x="203622" y="103892"/>
                  </a:lnTo>
                  <a:lnTo>
                    <a:pt x="200353" y="102322"/>
                  </a:lnTo>
                  <a:lnTo>
                    <a:pt x="196616" y="102322"/>
                  </a:lnTo>
                  <a:lnTo>
                    <a:pt x="189143" y="102322"/>
                  </a:lnTo>
                  <a:lnTo>
                    <a:pt x="152568" y="126879"/>
                  </a:lnTo>
                  <a:lnTo>
                    <a:pt x="152568" y="204642"/>
                  </a:lnTo>
                  <a:lnTo>
                    <a:pt x="116528" y="182131"/>
                  </a:lnTo>
                  <a:lnTo>
                    <a:pt x="116528" y="147345"/>
                  </a:lnTo>
                  <a:lnTo>
                    <a:pt x="110772" y="151975"/>
                  </a:lnTo>
                  <a:lnTo>
                    <a:pt x="105117" y="156041"/>
                  </a:lnTo>
                  <a:lnTo>
                    <a:pt x="99561" y="159545"/>
                  </a:lnTo>
                  <a:lnTo>
                    <a:pt x="94102" y="162486"/>
                  </a:lnTo>
                  <a:lnTo>
                    <a:pt x="86896" y="166035"/>
                  </a:lnTo>
                  <a:lnTo>
                    <a:pt x="80356" y="167807"/>
                  </a:lnTo>
                  <a:lnTo>
                    <a:pt x="74480" y="167807"/>
                  </a:lnTo>
                  <a:lnTo>
                    <a:pt x="33235" y="145911"/>
                  </a:lnTo>
                  <a:lnTo>
                    <a:pt x="13714" y="113181"/>
                  </a:lnTo>
                  <a:lnTo>
                    <a:pt x="12411" y="102322"/>
                  </a:lnTo>
                  <a:close/>
                </a:path>
              </a:pathLst>
            </a:custGeom>
            <a:ln w="386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11005" y="2494730"/>
              <a:ext cx="110758" cy="877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09313" y="2406821"/>
              <a:ext cx="309867" cy="2431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683750" y="2408064"/>
              <a:ext cx="21590" cy="239395"/>
            </a:xfrm>
            <a:custGeom>
              <a:avLst/>
              <a:gdLst/>
              <a:ahLst/>
              <a:cxnLst/>
              <a:rect l="l" t="t" r="r" b="b"/>
              <a:pathLst>
                <a:path w="21590" h="239394">
                  <a:moveTo>
                    <a:pt x="0" y="239022"/>
                  </a:moveTo>
                  <a:lnTo>
                    <a:pt x="0" y="0"/>
                  </a:lnTo>
                  <a:lnTo>
                    <a:pt x="21227" y="0"/>
                  </a:lnTo>
                  <a:lnTo>
                    <a:pt x="21227" y="239022"/>
                  </a:lnTo>
                  <a:lnTo>
                    <a:pt x="0" y="239022"/>
                  </a:lnTo>
                  <a:close/>
                </a:path>
              </a:pathLst>
            </a:custGeom>
            <a:ln w="381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22162" y="1325573"/>
              <a:ext cx="355191" cy="3040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27076" y="1425027"/>
              <a:ext cx="253879" cy="20464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408072" y="1339077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70" h="290830">
                  <a:moveTo>
                    <a:pt x="41245" y="0"/>
                  </a:moveTo>
                  <a:lnTo>
                    <a:pt x="6758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2" y="57232"/>
                  </a:lnTo>
                  <a:lnTo>
                    <a:pt x="4006" y="68421"/>
                  </a:lnTo>
                  <a:lnTo>
                    <a:pt x="6278" y="73399"/>
                  </a:lnTo>
                  <a:lnTo>
                    <a:pt x="9212" y="77763"/>
                  </a:lnTo>
                  <a:lnTo>
                    <a:pt x="29235" y="77763"/>
                  </a:lnTo>
                  <a:lnTo>
                    <a:pt x="27298" y="72309"/>
                  </a:lnTo>
                  <a:lnTo>
                    <a:pt x="25963" y="66851"/>
                  </a:lnTo>
                  <a:lnTo>
                    <a:pt x="25632" y="64123"/>
                  </a:lnTo>
                  <a:lnTo>
                    <a:pt x="25632" y="52934"/>
                  </a:lnTo>
                  <a:lnTo>
                    <a:pt x="28299" y="45706"/>
                  </a:lnTo>
                  <a:lnTo>
                    <a:pt x="38977" y="33699"/>
                  </a:lnTo>
                  <a:lnTo>
                    <a:pt x="45518" y="30697"/>
                  </a:lnTo>
                  <a:lnTo>
                    <a:pt x="53258" y="30697"/>
                  </a:lnTo>
                  <a:lnTo>
                    <a:pt x="84796" y="54562"/>
                  </a:lnTo>
                  <a:lnTo>
                    <a:pt x="95307" y="85949"/>
                  </a:lnTo>
                  <a:lnTo>
                    <a:pt x="63673" y="85949"/>
                  </a:lnTo>
                  <a:lnTo>
                    <a:pt x="63673" y="118691"/>
                  </a:lnTo>
                  <a:lnTo>
                    <a:pt x="89298" y="118691"/>
                  </a:lnTo>
                  <a:lnTo>
                    <a:pt x="89298" y="266035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1" y="118691"/>
                  </a:lnTo>
                  <a:lnTo>
                    <a:pt x="153371" y="85949"/>
                  </a:lnTo>
                  <a:lnTo>
                    <a:pt x="113328" y="85949"/>
                  </a:lnTo>
                  <a:lnTo>
                    <a:pt x="109247" y="68134"/>
                  </a:lnTo>
                  <a:lnTo>
                    <a:pt x="103415" y="51929"/>
                  </a:lnTo>
                  <a:lnTo>
                    <a:pt x="76009" y="13698"/>
                  </a:lnTo>
                  <a:lnTo>
                    <a:pt x="53386" y="1522"/>
                  </a:lnTo>
                  <a:lnTo>
                    <a:pt x="4124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32415" y="1425027"/>
              <a:ext cx="253881" cy="20464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913408" y="1339082"/>
              <a:ext cx="810260" cy="290830"/>
            </a:xfrm>
            <a:custGeom>
              <a:avLst/>
              <a:gdLst/>
              <a:ahLst/>
              <a:cxnLst/>
              <a:rect l="l" t="t" r="r" b="b"/>
              <a:pathLst>
                <a:path w="810259" h="290830">
                  <a:moveTo>
                    <a:pt x="153377" y="85953"/>
                  </a:moveTo>
                  <a:lnTo>
                    <a:pt x="113322" y="85953"/>
                  </a:lnTo>
                  <a:lnTo>
                    <a:pt x="109245" y="68135"/>
                  </a:lnTo>
                  <a:lnTo>
                    <a:pt x="103416" y="51930"/>
                  </a:lnTo>
                  <a:lnTo>
                    <a:pt x="76009" y="13703"/>
                  </a:lnTo>
                  <a:lnTo>
                    <a:pt x="41249" y="0"/>
                  </a:lnTo>
                  <a:lnTo>
                    <a:pt x="32956" y="825"/>
                  </a:lnTo>
                  <a:lnTo>
                    <a:pt x="3009" y="27635"/>
                  </a:lnTo>
                  <a:lnTo>
                    <a:pt x="0" y="45021"/>
                  </a:lnTo>
                  <a:lnTo>
                    <a:pt x="0" y="51295"/>
                  </a:lnTo>
                  <a:lnTo>
                    <a:pt x="800" y="57238"/>
                  </a:lnTo>
                  <a:lnTo>
                    <a:pt x="4000" y="68427"/>
                  </a:lnTo>
                  <a:lnTo>
                    <a:pt x="6273" y="73406"/>
                  </a:lnTo>
                  <a:lnTo>
                    <a:pt x="9207" y="77762"/>
                  </a:lnTo>
                  <a:lnTo>
                    <a:pt x="29235" y="77762"/>
                  </a:lnTo>
                  <a:lnTo>
                    <a:pt x="27292" y="72313"/>
                  </a:lnTo>
                  <a:lnTo>
                    <a:pt x="25958" y="66852"/>
                  </a:lnTo>
                  <a:lnTo>
                    <a:pt x="25628" y="64122"/>
                  </a:lnTo>
                  <a:lnTo>
                    <a:pt x="25628" y="52933"/>
                  </a:lnTo>
                  <a:lnTo>
                    <a:pt x="28295" y="45707"/>
                  </a:lnTo>
                  <a:lnTo>
                    <a:pt x="38976" y="33705"/>
                  </a:lnTo>
                  <a:lnTo>
                    <a:pt x="45516" y="30695"/>
                  </a:lnTo>
                  <a:lnTo>
                    <a:pt x="53263" y="30695"/>
                  </a:lnTo>
                  <a:lnTo>
                    <a:pt x="84797" y="54559"/>
                  </a:lnTo>
                  <a:lnTo>
                    <a:pt x="95313" y="85953"/>
                  </a:lnTo>
                  <a:lnTo>
                    <a:pt x="63665" y="85953"/>
                  </a:lnTo>
                  <a:lnTo>
                    <a:pt x="63665" y="118694"/>
                  </a:lnTo>
                  <a:lnTo>
                    <a:pt x="89293" y="118694"/>
                  </a:lnTo>
                  <a:lnTo>
                    <a:pt x="89293" y="266039"/>
                  </a:lnTo>
                  <a:lnTo>
                    <a:pt x="125336" y="290588"/>
                  </a:lnTo>
                  <a:lnTo>
                    <a:pt x="125336" y="118694"/>
                  </a:lnTo>
                  <a:lnTo>
                    <a:pt x="153377" y="118694"/>
                  </a:lnTo>
                  <a:lnTo>
                    <a:pt x="153377" y="85953"/>
                  </a:lnTo>
                  <a:close/>
                </a:path>
                <a:path w="810259" h="290830">
                  <a:moveTo>
                    <a:pt x="810082" y="85953"/>
                  </a:moveTo>
                  <a:lnTo>
                    <a:pt x="810082" y="85953"/>
                  </a:lnTo>
                  <a:lnTo>
                    <a:pt x="261480" y="85953"/>
                  </a:lnTo>
                  <a:lnTo>
                    <a:pt x="261480" y="118694"/>
                  </a:lnTo>
                  <a:lnTo>
                    <a:pt x="397230" y="118694"/>
                  </a:lnTo>
                  <a:lnTo>
                    <a:pt x="397230" y="137109"/>
                  </a:lnTo>
                  <a:lnTo>
                    <a:pt x="389229" y="138480"/>
                  </a:lnTo>
                  <a:lnTo>
                    <a:pt x="382549" y="142836"/>
                  </a:lnTo>
                  <a:lnTo>
                    <a:pt x="369201" y="175996"/>
                  </a:lnTo>
                  <a:lnTo>
                    <a:pt x="369951" y="184302"/>
                  </a:lnTo>
                  <a:lnTo>
                    <a:pt x="395236" y="222351"/>
                  </a:lnTo>
                  <a:lnTo>
                    <a:pt x="413258" y="233299"/>
                  </a:lnTo>
                  <a:lnTo>
                    <a:pt x="407784" y="240068"/>
                  </a:lnTo>
                  <a:lnTo>
                    <a:pt x="367449" y="261937"/>
                  </a:lnTo>
                  <a:lnTo>
                    <a:pt x="347179" y="263982"/>
                  </a:lnTo>
                  <a:lnTo>
                    <a:pt x="339966" y="263982"/>
                  </a:lnTo>
                  <a:lnTo>
                    <a:pt x="333832" y="262420"/>
                  </a:lnTo>
                  <a:lnTo>
                    <a:pt x="323684" y="256146"/>
                  </a:lnTo>
                  <a:lnTo>
                    <a:pt x="321144" y="252260"/>
                  </a:lnTo>
                  <a:lnTo>
                    <a:pt x="321144" y="242163"/>
                  </a:lnTo>
                  <a:lnTo>
                    <a:pt x="361200" y="225107"/>
                  </a:lnTo>
                  <a:lnTo>
                    <a:pt x="348183" y="198501"/>
                  </a:lnTo>
                  <a:lnTo>
                    <a:pt x="345173" y="192366"/>
                  </a:lnTo>
                  <a:lnTo>
                    <a:pt x="340106" y="192366"/>
                  </a:lnTo>
                  <a:lnTo>
                    <a:pt x="335229" y="192913"/>
                  </a:lnTo>
                  <a:lnTo>
                    <a:pt x="325882" y="195097"/>
                  </a:lnTo>
                  <a:lnTo>
                    <a:pt x="321424" y="196596"/>
                  </a:lnTo>
                  <a:lnTo>
                    <a:pt x="317144" y="198501"/>
                  </a:lnTo>
                  <a:lnTo>
                    <a:pt x="312877" y="196862"/>
                  </a:lnTo>
                  <a:lnTo>
                    <a:pt x="309473" y="194551"/>
                  </a:lnTo>
                  <a:lnTo>
                    <a:pt x="304393" y="188544"/>
                  </a:lnTo>
                  <a:lnTo>
                    <a:pt x="303149" y="185432"/>
                  </a:lnTo>
                  <a:lnTo>
                    <a:pt x="303136" y="178308"/>
                  </a:lnTo>
                  <a:lnTo>
                    <a:pt x="304863" y="174967"/>
                  </a:lnTo>
                  <a:lnTo>
                    <a:pt x="311810" y="169240"/>
                  </a:lnTo>
                  <a:lnTo>
                    <a:pt x="316077" y="167805"/>
                  </a:lnTo>
                  <a:lnTo>
                    <a:pt x="341172" y="167805"/>
                  </a:lnTo>
                  <a:lnTo>
                    <a:pt x="327164" y="133019"/>
                  </a:lnTo>
                  <a:lnTo>
                    <a:pt x="289318" y="140182"/>
                  </a:lnTo>
                  <a:lnTo>
                    <a:pt x="273100" y="170535"/>
                  </a:lnTo>
                  <a:lnTo>
                    <a:pt x="275907" y="177977"/>
                  </a:lnTo>
                  <a:lnTo>
                    <a:pt x="305130" y="208737"/>
                  </a:lnTo>
                  <a:lnTo>
                    <a:pt x="300062" y="212280"/>
                  </a:lnTo>
                  <a:lnTo>
                    <a:pt x="296125" y="216242"/>
                  </a:lnTo>
                  <a:lnTo>
                    <a:pt x="290512" y="224967"/>
                  </a:lnTo>
                  <a:lnTo>
                    <a:pt x="289115" y="229196"/>
                  </a:lnTo>
                  <a:lnTo>
                    <a:pt x="289115" y="233299"/>
                  </a:lnTo>
                  <a:lnTo>
                    <a:pt x="312547" y="273812"/>
                  </a:lnTo>
                  <a:lnTo>
                    <a:pt x="353199" y="289547"/>
                  </a:lnTo>
                  <a:lnTo>
                    <a:pt x="369201" y="290588"/>
                  </a:lnTo>
                  <a:lnTo>
                    <a:pt x="387921" y="288785"/>
                  </a:lnTo>
                  <a:lnTo>
                    <a:pt x="433095" y="263982"/>
                  </a:lnTo>
                  <a:lnTo>
                    <a:pt x="456399" y="229971"/>
                  </a:lnTo>
                  <a:lnTo>
                    <a:pt x="463257" y="192913"/>
                  </a:lnTo>
                  <a:lnTo>
                    <a:pt x="463245" y="191541"/>
                  </a:lnTo>
                  <a:lnTo>
                    <a:pt x="445782" y="152260"/>
                  </a:lnTo>
                  <a:lnTo>
                    <a:pt x="435279" y="142811"/>
                  </a:lnTo>
                  <a:lnTo>
                    <a:pt x="435279" y="174904"/>
                  </a:lnTo>
                  <a:lnTo>
                    <a:pt x="435279" y="188544"/>
                  </a:lnTo>
                  <a:lnTo>
                    <a:pt x="434073" y="196456"/>
                  </a:lnTo>
                  <a:lnTo>
                    <a:pt x="429272" y="211188"/>
                  </a:lnTo>
                  <a:lnTo>
                    <a:pt x="425792" y="217601"/>
                  </a:lnTo>
                  <a:lnTo>
                    <a:pt x="421259" y="223062"/>
                  </a:lnTo>
                  <a:lnTo>
                    <a:pt x="414324" y="218147"/>
                  </a:lnTo>
                  <a:lnTo>
                    <a:pt x="408914" y="212280"/>
                  </a:lnTo>
                  <a:lnTo>
                    <a:pt x="401167" y="198640"/>
                  </a:lnTo>
                  <a:lnTo>
                    <a:pt x="399351" y="191973"/>
                  </a:lnTo>
                  <a:lnTo>
                    <a:pt x="399237" y="177901"/>
                  </a:lnTo>
                  <a:lnTo>
                    <a:pt x="401370" y="172580"/>
                  </a:lnTo>
                  <a:lnTo>
                    <a:pt x="409917" y="163855"/>
                  </a:lnTo>
                  <a:lnTo>
                    <a:pt x="415124" y="161671"/>
                  </a:lnTo>
                  <a:lnTo>
                    <a:pt x="425005" y="161671"/>
                  </a:lnTo>
                  <a:lnTo>
                    <a:pt x="428269" y="163449"/>
                  </a:lnTo>
                  <a:lnTo>
                    <a:pt x="433882" y="170535"/>
                  </a:lnTo>
                  <a:lnTo>
                    <a:pt x="435279" y="174904"/>
                  </a:lnTo>
                  <a:lnTo>
                    <a:pt x="435279" y="142811"/>
                  </a:lnTo>
                  <a:lnTo>
                    <a:pt x="433273" y="141198"/>
                  </a:lnTo>
                  <a:lnTo>
                    <a:pt x="433273" y="118694"/>
                  </a:lnTo>
                  <a:lnTo>
                    <a:pt x="468909" y="118694"/>
                  </a:lnTo>
                  <a:lnTo>
                    <a:pt x="478116" y="118694"/>
                  </a:lnTo>
                  <a:lnTo>
                    <a:pt x="494538" y="118694"/>
                  </a:lnTo>
                  <a:lnTo>
                    <a:pt x="494538" y="266039"/>
                  </a:lnTo>
                  <a:lnTo>
                    <a:pt x="530580" y="290588"/>
                  </a:lnTo>
                  <a:lnTo>
                    <a:pt x="530580" y="118694"/>
                  </a:lnTo>
                  <a:lnTo>
                    <a:pt x="549795" y="118694"/>
                  </a:lnTo>
                  <a:lnTo>
                    <a:pt x="558609" y="118694"/>
                  </a:lnTo>
                  <a:lnTo>
                    <a:pt x="666330" y="118694"/>
                  </a:lnTo>
                  <a:lnTo>
                    <a:pt x="666330" y="175996"/>
                  </a:lnTo>
                  <a:lnTo>
                    <a:pt x="658228" y="168084"/>
                  </a:lnTo>
                  <a:lnTo>
                    <a:pt x="650354" y="161163"/>
                  </a:lnTo>
                  <a:lnTo>
                    <a:pt x="615734" y="141770"/>
                  </a:lnTo>
                  <a:lnTo>
                    <a:pt x="610260" y="141198"/>
                  </a:lnTo>
                  <a:lnTo>
                    <a:pt x="603465" y="141541"/>
                  </a:lnTo>
                  <a:lnTo>
                    <a:pt x="564121" y="157035"/>
                  </a:lnTo>
                  <a:lnTo>
                    <a:pt x="558215" y="161671"/>
                  </a:lnTo>
                  <a:lnTo>
                    <a:pt x="582231" y="194411"/>
                  </a:lnTo>
                  <a:lnTo>
                    <a:pt x="589178" y="188404"/>
                  </a:lnTo>
                  <a:lnTo>
                    <a:pt x="596112" y="183832"/>
                  </a:lnTo>
                  <a:lnTo>
                    <a:pt x="609993" y="177558"/>
                  </a:lnTo>
                  <a:lnTo>
                    <a:pt x="616407" y="175996"/>
                  </a:lnTo>
                  <a:lnTo>
                    <a:pt x="631355" y="175996"/>
                  </a:lnTo>
                  <a:lnTo>
                    <a:pt x="639572" y="177431"/>
                  </a:lnTo>
                  <a:lnTo>
                    <a:pt x="654253" y="183159"/>
                  </a:lnTo>
                  <a:lnTo>
                    <a:pt x="660057" y="187185"/>
                  </a:lnTo>
                  <a:lnTo>
                    <a:pt x="664324" y="192366"/>
                  </a:lnTo>
                  <a:lnTo>
                    <a:pt x="570217" y="245567"/>
                  </a:lnTo>
                  <a:lnTo>
                    <a:pt x="592239" y="270129"/>
                  </a:lnTo>
                  <a:lnTo>
                    <a:pt x="666330" y="223062"/>
                  </a:lnTo>
                  <a:lnTo>
                    <a:pt x="666330" y="270129"/>
                  </a:lnTo>
                  <a:lnTo>
                    <a:pt x="702360" y="290588"/>
                  </a:lnTo>
                  <a:lnTo>
                    <a:pt x="702360" y="118694"/>
                  </a:lnTo>
                  <a:lnTo>
                    <a:pt x="720382" y="118694"/>
                  </a:lnTo>
                  <a:lnTo>
                    <a:pt x="730389" y="118694"/>
                  </a:lnTo>
                  <a:lnTo>
                    <a:pt x="746010" y="118694"/>
                  </a:lnTo>
                  <a:lnTo>
                    <a:pt x="746010" y="266039"/>
                  </a:lnTo>
                  <a:lnTo>
                    <a:pt x="782053" y="290588"/>
                  </a:lnTo>
                  <a:lnTo>
                    <a:pt x="782053" y="118694"/>
                  </a:lnTo>
                  <a:lnTo>
                    <a:pt x="810082" y="118694"/>
                  </a:lnTo>
                  <a:lnTo>
                    <a:pt x="810082" y="8595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65438" y="2306602"/>
              <a:ext cx="1432423" cy="37399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616626" y="1211358"/>
              <a:ext cx="2010410" cy="494030"/>
            </a:xfrm>
            <a:custGeom>
              <a:avLst/>
              <a:gdLst/>
              <a:ahLst/>
              <a:cxnLst/>
              <a:rect l="l" t="t" r="r" b="b"/>
              <a:pathLst>
                <a:path w="2010409" h="494030">
                  <a:moveTo>
                    <a:pt x="374040" y="136740"/>
                  </a:moveTo>
                  <a:lnTo>
                    <a:pt x="319430" y="136740"/>
                  </a:lnTo>
                  <a:lnTo>
                    <a:pt x="313867" y="112445"/>
                  </a:lnTo>
                  <a:lnTo>
                    <a:pt x="305917" y="90347"/>
                  </a:lnTo>
                  <a:lnTo>
                    <a:pt x="282841" y="52743"/>
                  </a:lnTo>
                  <a:lnTo>
                    <a:pt x="253492" y="27838"/>
                  </a:lnTo>
                  <a:lnTo>
                    <a:pt x="221145" y="19532"/>
                  </a:lnTo>
                  <a:lnTo>
                    <a:pt x="209854" y="20650"/>
                  </a:lnTo>
                  <a:lnTo>
                    <a:pt x="174117" y="46812"/>
                  </a:lnTo>
                  <a:lnTo>
                    <a:pt x="164909" y="80924"/>
                  </a:lnTo>
                  <a:lnTo>
                    <a:pt x="164909" y="89484"/>
                  </a:lnTo>
                  <a:lnTo>
                    <a:pt x="165989" y="97574"/>
                  </a:lnTo>
                  <a:lnTo>
                    <a:pt x="170370" y="112839"/>
                  </a:lnTo>
                  <a:lnTo>
                    <a:pt x="173456" y="119621"/>
                  </a:lnTo>
                  <a:lnTo>
                    <a:pt x="177469" y="125577"/>
                  </a:lnTo>
                  <a:lnTo>
                    <a:pt x="204762" y="125577"/>
                  </a:lnTo>
                  <a:lnTo>
                    <a:pt x="203314" y="121856"/>
                  </a:lnTo>
                  <a:lnTo>
                    <a:pt x="202120" y="118135"/>
                  </a:lnTo>
                  <a:lnTo>
                    <a:pt x="200304" y="110693"/>
                  </a:lnTo>
                  <a:lnTo>
                    <a:pt x="199847" y="106972"/>
                  </a:lnTo>
                  <a:lnTo>
                    <a:pt x="199847" y="103251"/>
                  </a:lnTo>
                  <a:lnTo>
                    <a:pt x="216535" y="68300"/>
                  </a:lnTo>
                  <a:lnTo>
                    <a:pt x="237528" y="61391"/>
                  </a:lnTo>
                  <a:lnTo>
                    <a:pt x="246913" y="62725"/>
                  </a:lnTo>
                  <a:lnTo>
                    <a:pt x="280530" y="93941"/>
                  </a:lnTo>
                  <a:lnTo>
                    <a:pt x="294868" y="136740"/>
                  </a:lnTo>
                  <a:lnTo>
                    <a:pt x="265925" y="136740"/>
                  </a:lnTo>
                  <a:lnTo>
                    <a:pt x="251726" y="136740"/>
                  </a:lnTo>
                  <a:lnTo>
                    <a:pt x="180200" y="136740"/>
                  </a:lnTo>
                  <a:lnTo>
                    <a:pt x="180200" y="276263"/>
                  </a:lnTo>
                  <a:lnTo>
                    <a:pt x="179565" y="283133"/>
                  </a:lnTo>
                  <a:lnTo>
                    <a:pt x="151104" y="317461"/>
                  </a:lnTo>
                  <a:lnTo>
                    <a:pt x="143065" y="320916"/>
                  </a:lnTo>
                  <a:lnTo>
                    <a:pt x="121221" y="283794"/>
                  </a:lnTo>
                  <a:lnTo>
                    <a:pt x="121221" y="326491"/>
                  </a:lnTo>
                  <a:lnTo>
                    <a:pt x="116128" y="328358"/>
                  </a:lnTo>
                  <a:lnTo>
                    <a:pt x="110667" y="329755"/>
                  </a:lnTo>
                  <a:lnTo>
                    <a:pt x="99021" y="331609"/>
                  </a:lnTo>
                  <a:lnTo>
                    <a:pt x="92646" y="332066"/>
                  </a:lnTo>
                  <a:lnTo>
                    <a:pt x="85737" y="332066"/>
                  </a:lnTo>
                  <a:lnTo>
                    <a:pt x="47510" y="309930"/>
                  </a:lnTo>
                  <a:lnTo>
                    <a:pt x="47599" y="300088"/>
                  </a:lnTo>
                  <a:lnTo>
                    <a:pt x="65252" y="262178"/>
                  </a:lnTo>
                  <a:lnTo>
                    <a:pt x="77546" y="253936"/>
                  </a:lnTo>
                  <a:lnTo>
                    <a:pt x="121221" y="326491"/>
                  </a:lnTo>
                  <a:lnTo>
                    <a:pt x="121221" y="283794"/>
                  </a:lnTo>
                  <a:lnTo>
                    <a:pt x="103657" y="253936"/>
                  </a:lnTo>
                  <a:lnTo>
                    <a:pt x="99377" y="246684"/>
                  </a:lnTo>
                  <a:lnTo>
                    <a:pt x="103022" y="245567"/>
                  </a:lnTo>
                  <a:lnTo>
                    <a:pt x="107302" y="244640"/>
                  </a:lnTo>
                  <a:lnTo>
                    <a:pt x="117132" y="243154"/>
                  </a:lnTo>
                  <a:lnTo>
                    <a:pt x="122859" y="242773"/>
                  </a:lnTo>
                  <a:lnTo>
                    <a:pt x="129413" y="242773"/>
                  </a:lnTo>
                  <a:lnTo>
                    <a:pt x="171894" y="257695"/>
                  </a:lnTo>
                  <a:lnTo>
                    <a:pt x="180200" y="276263"/>
                  </a:lnTo>
                  <a:lnTo>
                    <a:pt x="180200" y="136740"/>
                  </a:lnTo>
                  <a:lnTo>
                    <a:pt x="0" y="136740"/>
                  </a:lnTo>
                  <a:lnTo>
                    <a:pt x="0" y="181381"/>
                  </a:lnTo>
                  <a:lnTo>
                    <a:pt x="178562" y="181381"/>
                  </a:lnTo>
                  <a:lnTo>
                    <a:pt x="178562" y="245567"/>
                  </a:lnTo>
                  <a:lnTo>
                    <a:pt x="140335" y="218782"/>
                  </a:lnTo>
                  <a:lnTo>
                    <a:pt x="96659" y="209296"/>
                  </a:lnTo>
                  <a:lnTo>
                    <a:pt x="80873" y="210667"/>
                  </a:lnTo>
                  <a:lnTo>
                    <a:pt x="40678" y="231330"/>
                  </a:lnTo>
                  <a:lnTo>
                    <a:pt x="18923" y="269582"/>
                  </a:lnTo>
                  <a:lnTo>
                    <a:pt x="17475" y="284632"/>
                  </a:lnTo>
                  <a:lnTo>
                    <a:pt x="19227" y="300088"/>
                  </a:lnTo>
                  <a:lnTo>
                    <a:pt x="45593" y="341007"/>
                  </a:lnTo>
                  <a:lnTo>
                    <a:pt x="92544" y="364020"/>
                  </a:lnTo>
                  <a:lnTo>
                    <a:pt x="110299" y="365556"/>
                  </a:lnTo>
                  <a:lnTo>
                    <a:pt x="121208" y="365188"/>
                  </a:lnTo>
                  <a:lnTo>
                    <a:pt x="158851" y="356476"/>
                  </a:lnTo>
                  <a:lnTo>
                    <a:pt x="178562" y="343230"/>
                  </a:lnTo>
                  <a:lnTo>
                    <a:pt x="178562" y="385089"/>
                  </a:lnTo>
                  <a:lnTo>
                    <a:pt x="227698" y="415785"/>
                  </a:lnTo>
                  <a:lnTo>
                    <a:pt x="227698" y="343230"/>
                  </a:lnTo>
                  <a:lnTo>
                    <a:pt x="227698" y="332066"/>
                  </a:lnTo>
                  <a:lnTo>
                    <a:pt x="227698" y="320916"/>
                  </a:lnTo>
                  <a:lnTo>
                    <a:pt x="227698" y="245567"/>
                  </a:lnTo>
                  <a:lnTo>
                    <a:pt x="227698" y="181381"/>
                  </a:lnTo>
                  <a:lnTo>
                    <a:pt x="251726" y="181381"/>
                  </a:lnTo>
                  <a:lnTo>
                    <a:pt x="265925" y="181381"/>
                  </a:lnTo>
                  <a:lnTo>
                    <a:pt x="286664" y="181381"/>
                  </a:lnTo>
                  <a:lnTo>
                    <a:pt x="286664" y="382308"/>
                  </a:lnTo>
                  <a:lnTo>
                    <a:pt x="335813" y="415785"/>
                  </a:lnTo>
                  <a:lnTo>
                    <a:pt x="335813" y="181381"/>
                  </a:lnTo>
                  <a:lnTo>
                    <a:pt x="374040" y="181381"/>
                  </a:lnTo>
                  <a:lnTo>
                    <a:pt x="374040" y="136740"/>
                  </a:lnTo>
                  <a:close/>
                </a:path>
                <a:path w="2010409" h="494030">
                  <a:moveTo>
                    <a:pt x="447205" y="378955"/>
                  </a:moveTo>
                  <a:lnTo>
                    <a:pt x="412800" y="343789"/>
                  </a:lnTo>
                  <a:lnTo>
                    <a:pt x="378409" y="378955"/>
                  </a:lnTo>
                  <a:lnTo>
                    <a:pt x="412800" y="414108"/>
                  </a:lnTo>
                  <a:lnTo>
                    <a:pt x="447205" y="378955"/>
                  </a:lnTo>
                  <a:close/>
                </a:path>
                <a:path w="2010409" h="494030">
                  <a:moveTo>
                    <a:pt x="843635" y="452056"/>
                  </a:moveTo>
                  <a:lnTo>
                    <a:pt x="813917" y="419341"/>
                  </a:lnTo>
                  <a:lnTo>
                    <a:pt x="723506" y="362762"/>
                  </a:lnTo>
                  <a:lnTo>
                    <a:pt x="716267" y="357009"/>
                  </a:lnTo>
                  <a:lnTo>
                    <a:pt x="692924" y="323697"/>
                  </a:lnTo>
                  <a:lnTo>
                    <a:pt x="690740" y="309753"/>
                  </a:lnTo>
                  <a:lnTo>
                    <a:pt x="690740" y="181381"/>
                  </a:lnTo>
                  <a:lnTo>
                    <a:pt x="756259" y="181381"/>
                  </a:lnTo>
                  <a:lnTo>
                    <a:pt x="756259" y="289661"/>
                  </a:lnTo>
                  <a:lnTo>
                    <a:pt x="720763" y="301383"/>
                  </a:lnTo>
                  <a:lnTo>
                    <a:pt x="737158" y="334860"/>
                  </a:lnTo>
                  <a:lnTo>
                    <a:pt x="774979" y="327964"/>
                  </a:lnTo>
                  <a:lnTo>
                    <a:pt x="804164" y="301345"/>
                  </a:lnTo>
                  <a:lnTo>
                    <a:pt x="805408" y="293001"/>
                  </a:lnTo>
                  <a:lnTo>
                    <a:pt x="805408" y="181381"/>
                  </a:lnTo>
                  <a:lnTo>
                    <a:pt x="832713" y="181381"/>
                  </a:lnTo>
                  <a:lnTo>
                    <a:pt x="832713" y="136740"/>
                  </a:lnTo>
                  <a:lnTo>
                    <a:pt x="613206" y="136740"/>
                  </a:lnTo>
                  <a:lnTo>
                    <a:pt x="613206" y="181381"/>
                  </a:lnTo>
                  <a:lnTo>
                    <a:pt x="641591" y="181381"/>
                  </a:lnTo>
                  <a:lnTo>
                    <a:pt x="641591" y="315328"/>
                  </a:lnTo>
                  <a:lnTo>
                    <a:pt x="664121" y="354253"/>
                  </a:lnTo>
                  <a:lnTo>
                    <a:pt x="750798" y="401840"/>
                  </a:lnTo>
                  <a:lnTo>
                    <a:pt x="759320" y="407073"/>
                  </a:lnTo>
                  <a:lnTo>
                    <a:pt x="789025" y="433641"/>
                  </a:lnTo>
                  <a:lnTo>
                    <a:pt x="789025" y="442201"/>
                  </a:lnTo>
                  <a:lnTo>
                    <a:pt x="787565" y="446201"/>
                  </a:lnTo>
                  <a:lnTo>
                    <a:pt x="781735" y="454012"/>
                  </a:lnTo>
                  <a:lnTo>
                    <a:pt x="777748" y="457454"/>
                  </a:lnTo>
                  <a:lnTo>
                    <a:pt x="772642" y="460438"/>
                  </a:lnTo>
                  <a:lnTo>
                    <a:pt x="816330" y="493915"/>
                  </a:lnTo>
                  <a:lnTo>
                    <a:pt x="843635" y="462851"/>
                  </a:lnTo>
                  <a:lnTo>
                    <a:pt x="843635" y="452056"/>
                  </a:lnTo>
                  <a:close/>
                </a:path>
                <a:path w="2010409" h="494030">
                  <a:moveTo>
                    <a:pt x="908062" y="378955"/>
                  </a:moveTo>
                  <a:lnTo>
                    <a:pt x="873658" y="343789"/>
                  </a:lnTo>
                  <a:lnTo>
                    <a:pt x="839254" y="378955"/>
                  </a:lnTo>
                  <a:lnTo>
                    <a:pt x="873658" y="414108"/>
                  </a:lnTo>
                  <a:lnTo>
                    <a:pt x="908062" y="378955"/>
                  </a:lnTo>
                  <a:close/>
                </a:path>
                <a:path w="2010409" h="494030">
                  <a:moveTo>
                    <a:pt x="1404950" y="51346"/>
                  </a:moveTo>
                  <a:lnTo>
                    <a:pt x="1366735" y="12280"/>
                  </a:lnTo>
                  <a:lnTo>
                    <a:pt x="1328508" y="51346"/>
                  </a:lnTo>
                  <a:lnTo>
                    <a:pt x="1366735" y="90411"/>
                  </a:lnTo>
                  <a:lnTo>
                    <a:pt x="1404950" y="51346"/>
                  </a:lnTo>
                  <a:close/>
                </a:path>
                <a:path w="2010409" h="494030">
                  <a:moveTo>
                    <a:pt x="2009965" y="136740"/>
                  </a:moveTo>
                  <a:lnTo>
                    <a:pt x="1922602" y="136740"/>
                  </a:lnTo>
                  <a:lnTo>
                    <a:pt x="1922602" y="181381"/>
                  </a:lnTo>
                  <a:lnTo>
                    <a:pt x="1922602" y="276263"/>
                  </a:lnTo>
                  <a:lnTo>
                    <a:pt x="1840687" y="276263"/>
                  </a:lnTo>
                  <a:lnTo>
                    <a:pt x="1840687" y="181381"/>
                  </a:lnTo>
                  <a:lnTo>
                    <a:pt x="1922602" y="181381"/>
                  </a:lnTo>
                  <a:lnTo>
                    <a:pt x="1922602" y="136740"/>
                  </a:lnTo>
                  <a:lnTo>
                    <a:pt x="1481404" y="136740"/>
                  </a:lnTo>
                  <a:lnTo>
                    <a:pt x="1477759" y="130416"/>
                  </a:lnTo>
                  <a:lnTo>
                    <a:pt x="1475028" y="123431"/>
                  </a:lnTo>
                  <a:lnTo>
                    <a:pt x="1471383" y="108178"/>
                  </a:lnTo>
                  <a:lnTo>
                    <a:pt x="1470482" y="100279"/>
                  </a:lnTo>
                  <a:lnTo>
                    <a:pt x="1470482" y="92087"/>
                  </a:lnTo>
                  <a:lnTo>
                    <a:pt x="1489583" y="56654"/>
                  </a:lnTo>
                  <a:lnTo>
                    <a:pt x="1536001" y="41859"/>
                  </a:lnTo>
                  <a:lnTo>
                    <a:pt x="1554632" y="43268"/>
                  </a:lnTo>
                  <a:lnTo>
                    <a:pt x="1593951" y="54571"/>
                  </a:lnTo>
                  <a:lnTo>
                    <a:pt x="1635544" y="76936"/>
                  </a:lnTo>
                  <a:lnTo>
                    <a:pt x="1676781" y="108889"/>
                  </a:lnTo>
                  <a:lnTo>
                    <a:pt x="1697075" y="128371"/>
                  </a:lnTo>
                  <a:lnTo>
                    <a:pt x="1707997" y="119989"/>
                  </a:lnTo>
                  <a:lnTo>
                    <a:pt x="1659877" y="69418"/>
                  </a:lnTo>
                  <a:lnTo>
                    <a:pt x="1609445" y="31534"/>
                  </a:lnTo>
                  <a:lnTo>
                    <a:pt x="1559140" y="7886"/>
                  </a:lnTo>
                  <a:lnTo>
                    <a:pt x="1511427" y="0"/>
                  </a:lnTo>
                  <a:lnTo>
                    <a:pt x="1494053" y="1384"/>
                  </a:lnTo>
                  <a:lnTo>
                    <a:pt x="1449730" y="22047"/>
                  </a:lnTo>
                  <a:lnTo>
                    <a:pt x="1425663" y="60299"/>
                  </a:lnTo>
                  <a:lnTo>
                    <a:pt x="1424063" y="75349"/>
                  </a:lnTo>
                  <a:lnTo>
                    <a:pt x="1424559" y="82702"/>
                  </a:lnTo>
                  <a:lnTo>
                    <a:pt x="1441462" y="121805"/>
                  </a:lnTo>
                  <a:lnTo>
                    <a:pt x="1454099" y="136740"/>
                  </a:lnTo>
                  <a:lnTo>
                    <a:pt x="1423517" y="136740"/>
                  </a:lnTo>
                  <a:lnTo>
                    <a:pt x="1409865" y="136740"/>
                  </a:lnTo>
                  <a:lnTo>
                    <a:pt x="1281557" y="136740"/>
                  </a:lnTo>
                  <a:lnTo>
                    <a:pt x="1303388" y="181381"/>
                  </a:lnTo>
                  <a:lnTo>
                    <a:pt x="1336154" y="181381"/>
                  </a:lnTo>
                  <a:lnTo>
                    <a:pt x="1336154" y="251155"/>
                  </a:lnTo>
                  <a:lnTo>
                    <a:pt x="1330325" y="258216"/>
                  </a:lnTo>
                  <a:lnTo>
                    <a:pt x="1324051" y="263702"/>
                  </a:lnTo>
                  <a:lnTo>
                    <a:pt x="1310576" y="271513"/>
                  </a:lnTo>
                  <a:lnTo>
                    <a:pt x="1304124" y="273469"/>
                  </a:lnTo>
                  <a:lnTo>
                    <a:pt x="1289456" y="273304"/>
                  </a:lnTo>
                  <a:lnTo>
                    <a:pt x="1251153" y="266026"/>
                  </a:lnTo>
                  <a:lnTo>
                    <a:pt x="1246060" y="262305"/>
                  </a:lnTo>
                  <a:lnTo>
                    <a:pt x="1251483" y="257860"/>
                  </a:lnTo>
                  <a:lnTo>
                    <a:pt x="1256296" y="252895"/>
                  </a:lnTo>
                  <a:lnTo>
                    <a:pt x="1270635" y="214871"/>
                  </a:lnTo>
                  <a:lnTo>
                    <a:pt x="1268755" y="201320"/>
                  </a:lnTo>
                  <a:lnTo>
                    <a:pt x="1240599" y="162128"/>
                  </a:lnTo>
                  <a:lnTo>
                    <a:pt x="1194015" y="138328"/>
                  </a:lnTo>
                  <a:lnTo>
                    <a:pt x="1177798" y="136740"/>
                  </a:lnTo>
                  <a:lnTo>
                    <a:pt x="1169822" y="137198"/>
                  </a:lnTo>
                  <a:lnTo>
                    <a:pt x="1128382" y="152781"/>
                  </a:lnTo>
                  <a:lnTo>
                    <a:pt x="1112278" y="164642"/>
                  </a:lnTo>
                  <a:lnTo>
                    <a:pt x="1136853" y="200914"/>
                  </a:lnTo>
                  <a:lnTo>
                    <a:pt x="1145590" y="193840"/>
                  </a:lnTo>
                  <a:lnTo>
                    <a:pt x="1154328" y="187667"/>
                  </a:lnTo>
                  <a:lnTo>
                    <a:pt x="1197089" y="170713"/>
                  </a:lnTo>
                  <a:lnTo>
                    <a:pt x="1205103" y="170230"/>
                  </a:lnTo>
                  <a:lnTo>
                    <a:pt x="1214208" y="170230"/>
                  </a:lnTo>
                  <a:lnTo>
                    <a:pt x="1221943" y="172923"/>
                  </a:lnTo>
                  <a:lnTo>
                    <a:pt x="1234681" y="183705"/>
                  </a:lnTo>
                  <a:lnTo>
                    <a:pt x="1237869" y="190322"/>
                  </a:lnTo>
                  <a:lnTo>
                    <a:pt x="1237869" y="198132"/>
                  </a:lnTo>
                  <a:lnTo>
                    <a:pt x="1224521" y="234505"/>
                  </a:lnTo>
                  <a:lnTo>
                    <a:pt x="1207833" y="242773"/>
                  </a:lnTo>
                  <a:lnTo>
                    <a:pt x="1201648" y="240550"/>
                  </a:lnTo>
                  <a:lnTo>
                    <a:pt x="1194092" y="240169"/>
                  </a:lnTo>
                  <a:lnTo>
                    <a:pt x="1155966" y="251155"/>
                  </a:lnTo>
                  <a:lnTo>
                    <a:pt x="1175080" y="293001"/>
                  </a:lnTo>
                  <a:lnTo>
                    <a:pt x="1215542" y="281012"/>
                  </a:lnTo>
                  <a:lnTo>
                    <a:pt x="1229677" y="273469"/>
                  </a:lnTo>
                  <a:lnTo>
                    <a:pt x="1233322" y="277190"/>
                  </a:lnTo>
                  <a:lnTo>
                    <a:pt x="1236052" y="281470"/>
                  </a:lnTo>
                  <a:lnTo>
                    <a:pt x="1239685" y="291147"/>
                  </a:lnTo>
                  <a:lnTo>
                    <a:pt x="1240599" y="296164"/>
                  </a:lnTo>
                  <a:lnTo>
                    <a:pt x="1240599" y="301383"/>
                  </a:lnTo>
                  <a:lnTo>
                    <a:pt x="1226134" y="337654"/>
                  </a:lnTo>
                  <a:lnTo>
                    <a:pt x="1191450" y="352717"/>
                  </a:lnTo>
                  <a:lnTo>
                    <a:pt x="1178687" y="351459"/>
                  </a:lnTo>
                  <a:lnTo>
                    <a:pt x="1141222" y="332638"/>
                  </a:lnTo>
                  <a:lnTo>
                    <a:pt x="1109586" y="294957"/>
                  </a:lnTo>
                  <a:lnTo>
                    <a:pt x="1101356" y="279057"/>
                  </a:lnTo>
                  <a:lnTo>
                    <a:pt x="1084973" y="290207"/>
                  </a:lnTo>
                  <a:lnTo>
                    <a:pt x="1110640" y="334860"/>
                  </a:lnTo>
                  <a:lnTo>
                    <a:pt x="1141768" y="369468"/>
                  </a:lnTo>
                  <a:lnTo>
                    <a:pt x="1175893" y="391655"/>
                  </a:lnTo>
                  <a:lnTo>
                    <a:pt x="1210564" y="399046"/>
                  </a:lnTo>
                  <a:lnTo>
                    <a:pt x="1228801" y="396722"/>
                  </a:lnTo>
                  <a:lnTo>
                    <a:pt x="1266532" y="361924"/>
                  </a:lnTo>
                  <a:lnTo>
                    <a:pt x="1273162" y="325450"/>
                  </a:lnTo>
                  <a:lnTo>
                    <a:pt x="1268945" y="307670"/>
                  </a:lnTo>
                  <a:lnTo>
                    <a:pt x="1259713" y="290207"/>
                  </a:lnTo>
                  <a:lnTo>
                    <a:pt x="1266812" y="295986"/>
                  </a:lnTo>
                  <a:lnTo>
                    <a:pt x="1301750" y="313728"/>
                  </a:lnTo>
                  <a:lnTo>
                    <a:pt x="1314310" y="315328"/>
                  </a:lnTo>
                  <a:lnTo>
                    <a:pt x="1319047" y="315328"/>
                  </a:lnTo>
                  <a:lnTo>
                    <a:pt x="1323238" y="314858"/>
                  </a:lnTo>
                  <a:lnTo>
                    <a:pt x="1330515" y="313004"/>
                  </a:lnTo>
                  <a:lnTo>
                    <a:pt x="1333601" y="311607"/>
                  </a:lnTo>
                  <a:lnTo>
                    <a:pt x="1336154" y="309753"/>
                  </a:lnTo>
                  <a:lnTo>
                    <a:pt x="1336154" y="387883"/>
                  </a:lnTo>
                  <a:lnTo>
                    <a:pt x="1385290" y="415785"/>
                  </a:lnTo>
                  <a:lnTo>
                    <a:pt x="1385290" y="181381"/>
                  </a:lnTo>
                  <a:lnTo>
                    <a:pt x="1409865" y="181381"/>
                  </a:lnTo>
                  <a:lnTo>
                    <a:pt x="1423517" y="181381"/>
                  </a:lnTo>
                  <a:lnTo>
                    <a:pt x="1445907" y="181381"/>
                  </a:lnTo>
                  <a:lnTo>
                    <a:pt x="1445907" y="393458"/>
                  </a:lnTo>
                  <a:lnTo>
                    <a:pt x="1495044" y="415785"/>
                  </a:lnTo>
                  <a:lnTo>
                    <a:pt x="1495044" y="181381"/>
                  </a:lnTo>
                  <a:lnTo>
                    <a:pt x="1521256" y="181381"/>
                  </a:lnTo>
                  <a:lnTo>
                    <a:pt x="1533271" y="181381"/>
                  </a:lnTo>
                  <a:lnTo>
                    <a:pt x="1674152" y="181381"/>
                  </a:lnTo>
                  <a:lnTo>
                    <a:pt x="1674152" y="220459"/>
                  </a:lnTo>
                  <a:lnTo>
                    <a:pt x="1603159" y="220459"/>
                  </a:lnTo>
                  <a:lnTo>
                    <a:pt x="1590560" y="221488"/>
                  </a:lnTo>
                  <a:lnTo>
                    <a:pt x="1550657" y="245554"/>
                  </a:lnTo>
                  <a:lnTo>
                    <a:pt x="1540370" y="276263"/>
                  </a:lnTo>
                  <a:lnTo>
                    <a:pt x="1541475" y="291871"/>
                  </a:lnTo>
                  <a:lnTo>
                    <a:pt x="1558112" y="341833"/>
                  </a:lnTo>
                  <a:lnTo>
                    <a:pt x="1579613" y="376377"/>
                  </a:lnTo>
                  <a:lnTo>
                    <a:pt x="1608620" y="410210"/>
                  </a:lnTo>
                  <a:lnTo>
                    <a:pt x="1625003" y="393458"/>
                  </a:lnTo>
                  <a:lnTo>
                    <a:pt x="1615211" y="384276"/>
                  </a:lnTo>
                  <a:lnTo>
                    <a:pt x="1606575" y="374561"/>
                  </a:lnTo>
                  <a:lnTo>
                    <a:pt x="1584185" y="331584"/>
                  </a:lnTo>
                  <a:lnTo>
                    <a:pt x="1581327" y="309753"/>
                  </a:lnTo>
                  <a:lnTo>
                    <a:pt x="1582127" y="300875"/>
                  </a:lnTo>
                  <a:lnTo>
                    <a:pt x="1608289" y="268376"/>
                  </a:lnTo>
                  <a:lnTo>
                    <a:pt x="1625003" y="265099"/>
                  </a:lnTo>
                  <a:lnTo>
                    <a:pt x="1674152" y="265099"/>
                  </a:lnTo>
                  <a:lnTo>
                    <a:pt x="1674152" y="382308"/>
                  </a:lnTo>
                  <a:lnTo>
                    <a:pt x="1723288" y="415785"/>
                  </a:lnTo>
                  <a:lnTo>
                    <a:pt x="1723288" y="181381"/>
                  </a:lnTo>
                  <a:lnTo>
                    <a:pt x="1748955" y="181381"/>
                  </a:lnTo>
                  <a:lnTo>
                    <a:pt x="1761515" y="181381"/>
                  </a:lnTo>
                  <a:lnTo>
                    <a:pt x="1791550" y="181381"/>
                  </a:lnTo>
                  <a:lnTo>
                    <a:pt x="1791550" y="276263"/>
                  </a:lnTo>
                  <a:lnTo>
                    <a:pt x="1771523" y="276263"/>
                  </a:lnTo>
                  <a:lnTo>
                    <a:pt x="1768335" y="277660"/>
                  </a:lnTo>
                  <a:lnTo>
                    <a:pt x="1762887" y="283235"/>
                  </a:lnTo>
                  <a:lnTo>
                    <a:pt x="1761515" y="286499"/>
                  </a:lnTo>
                  <a:lnTo>
                    <a:pt x="1761515" y="290207"/>
                  </a:lnTo>
                  <a:lnTo>
                    <a:pt x="1789366" y="331508"/>
                  </a:lnTo>
                  <a:lnTo>
                    <a:pt x="1822538" y="358203"/>
                  </a:lnTo>
                  <a:lnTo>
                    <a:pt x="1829765" y="359981"/>
                  </a:lnTo>
                  <a:lnTo>
                    <a:pt x="1832686" y="359981"/>
                  </a:lnTo>
                  <a:lnTo>
                    <a:pt x="1835226" y="358305"/>
                  </a:lnTo>
                  <a:lnTo>
                    <a:pt x="1839595" y="351599"/>
                  </a:lnTo>
                  <a:lnTo>
                    <a:pt x="1840687" y="347700"/>
                  </a:lnTo>
                  <a:lnTo>
                    <a:pt x="1840687" y="320916"/>
                  </a:lnTo>
                  <a:lnTo>
                    <a:pt x="1922602" y="320916"/>
                  </a:lnTo>
                  <a:lnTo>
                    <a:pt x="1922602" y="382308"/>
                  </a:lnTo>
                  <a:lnTo>
                    <a:pt x="1971738" y="415785"/>
                  </a:lnTo>
                  <a:lnTo>
                    <a:pt x="1971738" y="320916"/>
                  </a:lnTo>
                  <a:lnTo>
                    <a:pt x="1971738" y="181381"/>
                  </a:lnTo>
                  <a:lnTo>
                    <a:pt x="2009965" y="181381"/>
                  </a:lnTo>
                  <a:lnTo>
                    <a:pt x="2009965" y="136740"/>
                  </a:lnTo>
                  <a:close/>
                </a:path>
              </a:pathLst>
            </a:custGeom>
            <a:solidFill>
              <a:srgbClr val="EC0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09568" y="2306602"/>
              <a:ext cx="1204150" cy="3514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030" y="2426071"/>
              <a:ext cx="253883" cy="20464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8030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41245" y="0"/>
                  </a:moveTo>
                  <a:lnTo>
                    <a:pt x="6757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2" y="57232"/>
                  </a:lnTo>
                  <a:lnTo>
                    <a:pt x="4003" y="68421"/>
                  </a:lnTo>
                  <a:lnTo>
                    <a:pt x="6275" y="73400"/>
                  </a:lnTo>
                  <a:lnTo>
                    <a:pt x="9208" y="77763"/>
                  </a:lnTo>
                  <a:lnTo>
                    <a:pt x="29235" y="77763"/>
                  </a:lnTo>
                  <a:lnTo>
                    <a:pt x="27296" y="72309"/>
                  </a:lnTo>
                  <a:lnTo>
                    <a:pt x="25963" y="66852"/>
                  </a:lnTo>
                  <a:lnTo>
                    <a:pt x="25632" y="64123"/>
                  </a:lnTo>
                  <a:lnTo>
                    <a:pt x="25632" y="52934"/>
                  </a:lnTo>
                  <a:lnTo>
                    <a:pt x="28296" y="45706"/>
                  </a:lnTo>
                  <a:lnTo>
                    <a:pt x="38977" y="33699"/>
                  </a:lnTo>
                  <a:lnTo>
                    <a:pt x="45519" y="30697"/>
                  </a:lnTo>
                  <a:lnTo>
                    <a:pt x="53258" y="30697"/>
                  </a:lnTo>
                  <a:lnTo>
                    <a:pt x="84794" y="54563"/>
                  </a:lnTo>
                  <a:lnTo>
                    <a:pt x="95307" y="85949"/>
                  </a:lnTo>
                  <a:lnTo>
                    <a:pt x="63670" y="85949"/>
                  </a:lnTo>
                  <a:lnTo>
                    <a:pt x="63670" y="118691"/>
                  </a:lnTo>
                  <a:lnTo>
                    <a:pt x="89298" y="118691"/>
                  </a:lnTo>
                  <a:lnTo>
                    <a:pt x="89298" y="266037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1" y="118691"/>
                  </a:lnTo>
                  <a:lnTo>
                    <a:pt x="153371" y="85949"/>
                  </a:lnTo>
                  <a:lnTo>
                    <a:pt x="113328" y="85949"/>
                  </a:lnTo>
                  <a:lnTo>
                    <a:pt x="109247" y="68134"/>
                  </a:lnTo>
                  <a:lnTo>
                    <a:pt x="103415" y="51929"/>
                  </a:lnTo>
                  <a:lnTo>
                    <a:pt x="76009" y="13699"/>
                  </a:lnTo>
                  <a:lnTo>
                    <a:pt x="53385" y="1522"/>
                  </a:lnTo>
                  <a:lnTo>
                    <a:pt x="4124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86159" y="2426071"/>
              <a:ext cx="431679" cy="31105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742950" y="2340121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41245" y="0"/>
                  </a:moveTo>
                  <a:lnTo>
                    <a:pt x="6757" y="20004"/>
                  </a:lnTo>
                  <a:lnTo>
                    <a:pt x="0" y="45021"/>
                  </a:lnTo>
                  <a:lnTo>
                    <a:pt x="0" y="51300"/>
                  </a:lnTo>
                  <a:lnTo>
                    <a:pt x="803" y="57232"/>
                  </a:lnTo>
                  <a:lnTo>
                    <a:pt x="4004" y="68421"/>
                  </a:lnTo>
                  <a:lnTo>
                    <a:pt x="6275" y="73400"/>
                  </a:lnTo>
                  <a:lnTo>
                    <a:pt x="9208" y="77763"/>
                  </a:lnTo>
                  <a:lnTo>
                    <a:pt x="29236" y="77763"/>
                  </a:lnTo>
                  <a:lnTo>
                    <a:pt x="27299" y="72309"/>
                  </a:lnTo>
                  <a:lnTo>
                    <a:pt x="25963" y="66852"/>
                  </a:lnTo>
                  <a:lnTo>
                    <a:pt x="25632" y="64123"/>
                  </a:lnTo>
                  <a:lnTo>
                    <a:pt x="25632" y="52934"/>
                  </a:lnTo>
                  <a:lnTo>
                    <a:pt x="28296" y="45706"/>
                  </a:lnTo>
                  <a:lnTo>
                    <a:pt x="38977" y="33699"/>
                  </a:lnTo>
                  <a:lnTo>
                    <a:pt x="45519" y="30697"/>
                  </a:lnTo>
                  <a:lnTo>
                    <a:pt x="53258" y="30697"/>
                  </a:lnTo>
                  <a:lnTo>
                    <a:pt x="84795" y="54563"/>
                  </a:lnTo>
                  <a:lnTo>
                    <a:pt x="95307" y="85949"/>
                  </a:lnTo>
                  <a:lnTo>
                    <a:pt x="63670" y="85949"/>
                  </a:lnTo>
                  <a:lnTo>
                    <a:pt x="63670" y="118691"/>
                  </a:lnTo>
                  <a:lnTo>
                    <a:pt x="89298" y="118691"/>
                  </a:lnTo>
                  <a:lnTo>
                    <a:pt x="89298" y="266037"/>
                  </a:lnTo>
                  <a:lnTo>
                    <a:pt x="125337" y="290592"/>
                  </a:lnTo>
                  <a:lnTo>
                    <a:pt x="125337" y="118691"/>
                  </a:lnTo>
                  <a:lnTo>
                    <a:pt x="153371" y="118691"/>
                  </a:lnTo>
                  <a:lnTo>
                    <a:pt x="153371" y="85949"/>
                  </a:lnTo>
                  <a:lnTo>
                    <a:pt x="113328" y="85949"/>
                  </a:lnTo>
                  <a:lnTo>
                    <a:pt x="109247" y="68134"/>
                  </a:lnTo>
                  <a:lnTo>
                    <a:pt x="103415" y="51929"/>
                  </a:lnTo>
                  <a:lnTo>
                    <a:pt x="76009" y="13699"/>
                  </a:lnTo>
                  <a:lnTo>
                    <a:pt x="53385" y="1522"/>
                  </a:lnTo>
                  <a:lnTo>
                    <a:pt x="4124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04437" y="2327846"/>
              <a:ext cx="191408" cy="3028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306762" y="2426075"/>
              <a:ext cx="1899920" cy="231775"/>
            </a:xfrm>
            <a:custGeom>
              <a:avLst/>
              <a:gdLst/>
              <a:ahLst/>
              <a:cxnLst/>
              <a:rect l="l" t="t" r="r" b="b"/>
              <a:pathLst>
                <a:path w="1899920" h="231775">
                  <a:moveTo>
                    <a:pt x="571030" y="0"/>
                  </a:moveTo>
                  <a:lnTo>
                    <a:pt x="506958" y="0"/>
                  </a:lnTo>
                  <a:lnTo>
                    <a:pt x="506958" y="32740"/>
                  </a:lnTo>
                  <a:lnTo>
                    <a:pt x="506958" y="102323"/>
                  </a:lnTo>
                  <a:lnTo>
                    <a:pt x="446887" y="102323"/>
                  </a:lnTo>
                  <a:lnTo>
                    <a:pt x="446887" y="32740"/>
                  </a:lnTo>
                  <a:lnTo>
                    <a:pt x="506958" y="32740"/>
                  </a:lnTo>
                  <a:lnTo>
                    <a:pt x="506958" y="0"/>
                  </a:lnTo>
                  <a:lnTo>
                    <a:pt x="259486" y="0"/>
                  </a:lnTo>
                  <a:lnTo>
                    <a:pt x="259486" y="56476"/>
                  </a:lnTo>
                  <a:lnTo>
                    <a:pt x="259486" y="70942"/>
                  </a:lnTo>
                  <a:lnTo>
                    <a:pt x="258292" y="76809"/>
                  </a:lnTo>
                  <a:lnTo>
                    <a:pt x="253479" y="89369"/>
                  </a:lnTo>
                  <a:lnTo>
                    <a:pt x="250012" y="95770"/>
                  </a:lnTo>
                  <a:lnTo>
                    <a:pt x="245478" y="102323"/>
                  </a:lnTo>
                  <a:lnTo>
                    <a:pt x="238836" y="97955"/>
                  </a:lnTo>
                  <a:lnTo>
                    <a:pt x="215938" y="61963"/>
                  </a:lnTo>
                  <a:lnTo>
                    <a:pt x="215531" y="56476"/>
                  </a:lnTo>
                  <a:lnTo>
                    <a:pt x="215569" y="48628"/>
                  </a:lnTo>
                  <a:lnTo>
                    <a:pt x="217373" y="43662"/>
                  </a:lnTo>
                  <a:lnTo>
                    <a:pt x="225120" y="34925"/>
                  </a:lnTo>
                  <a:lnTo>
                    <a:pt x="229857" y="32740"/>
                  </a:lnTo>
                  <a:lnTo>
                    <a:pt x="242138" y="32740"/>
                  </a:lnTo>
                  <a:lnTo>
                    <a:pt x="247802" y="35953"/>
                  </a:lnTo>
                  <a:lnTo>
                    <a:pt x="257149" y="48780"/>
                  </a:lnTo>
                  <a:lnTo>
                    <a:pt x="259486" y="56476"/>
                  </a:lnTo>
                  <a:lnTo>
                    <a:pt x="259486" y="0"/>
                  </a:lnTo>
                  <a:lnTo>
                    <a:pt x="165785" y="0"/>
                  </a:lnTo>
                  <a:lnTo>
                    <a:pt x="132943" y="0"/>
                  </a:lnTo>
                  <a:lnTo>
                    <a:pt x="0" y="0"/>
                  </a:lnTo>
                  <a:lnTo>
                    <a:pt x="0" y="32740"/>
                  </a:lnTo>
                  <a:lnTo>
                    <a:pt x="104914" y="32740"/>
                  </a:lnTo>
                  <a:lnTo>
                    <a:pt x="104914" y="57302"/>
                  </a:lnTo>
                  <a:lnTo>
                    <a:pt x="54864" y="57302"/>
                  </a:lnTo>
                  <a:lnTo>
                    <a:pt x="46558" y="58204"/>
                  </a:lnTo>
                  <a:lnTo>
                    <a:pt x="15913" y="87490"/>
                  </a:lnTo>
                  <a:lnTo>
                    <a:pt x="12814" y="106413"/>
                  </a:lnTo>
                  <a:lnTo>
                    <a:pt x="14579" y="118922"/>
                  </a:lnTo>
                  <a:lnTo>
                    <a:pt x="41046" y="156756"/>
                  </a:lnTo>
                  <a:lnTo>
                    <a:pt x="83058" y="180543"/>
                  </a:lnTo>
                  <a:lnTo>
                    <a:pt x="96901" y="182130"/>
                  </a:lnTo>
                  <a:lnTo>
                    <a:pt x="107315" y="181927"/>
                  </a:lnTo>
                  <a:lnTo>
                    <a:pt x="115328" y="181114"/>
                  </a:lnTo>
                  <a:lnTo>
                    <a:pt x="120929" y="180086"/>
                  </a:lnTo>
                  <a:lnTo>
                    <a:pt x="134950" y="231254"/>
                  </a:lnTo>
                  <a:lnTo>
                    <a:pt x="156972" y="223062"/>
                  </a:lnTo>
                  <a:lnTo>
                    <a:pt x="130949" y="175996"/>
                  </a:lnTo>
                  <a:lnTo>
                    <a:pt x="136283" y="173545"/>
                  </a:lnTo>
                  <a:lnTo>
                    <a:pt x="140487" y="170472"/>
                  </a:lnTo>
                  <a:lnTo>
                    <a:pt x="146634" y="163106"/>
                  </a:lnTo>
                  <a:lnTo>
                    <a:pt x="148158" y="159346"/>
                  </a:lnTo>
                  <a:lnTo>
                    <a:pt x="148158" y="155524"/>
                  </a:lnTo>
                  <a:lnTo>
                    <a:pt x="125476" y="120738"/>
                  </a:lnTo>
                  <a:lnTo>
                    <a:pt x="110248" y="120738"/>
                  </a:lnTo>
                  <a:lnTo>
                    <a:pt x="104584" y="122174"/>
                  </a:lnTo>
                  <a:lnTo>
                    <a:pt x="95237" y="127901"/>
                  </a:lnTo>
                  <a:lnTo>
                    <a:pt x="92900" y="131241"/>
                  </a:lnTo>
                  <a:lnTo>
                    <a:pt x="92900" y="137795"/>
                  </a:lnTo>
                  <a:lnTo>
                    <a:pt x="93243" y="140385"/>
                  </a:lnTo>
                  <a:lnTo>
                    <a:pt x="94564" y="145300"/>
                  </a:lnTo>
                  <a:lnTo>
                    <a:pt x="95567" y="147485"/>
                  </a:lnTo>
                  <a:lnTo>
                    <a:pt x="98247" y="151574"/>
                  </a:lnTo>
                  <a:lnTo>
                    <a:pt x="96977" y="153758"/>
                  </a:lnTo>
                  <a:lnTo>
                    <a:pt x="89230" y="158127"/>
                  </a:lnTo>
                  <a:lnTo>
                    <a:pt x="84759" y="159219"/>
                  </a:lnTo>
                  <a:lnTo>
                    <a:pt x="79692" y="159219"/>
                  </a:lnTo>
                  <a:lnTo>
                    <a:pt x="44627" y="143903"/>
                  </a:lnTo>
                  <a:lnTo>
                    <a:pt x="37642" y="124841"/>
                  </a:lnTo>
                  <a:lnTo>
                    <a:pt x="38252" y="117932"/>
                  </a:lnTo>
                  <a:lnTo>
                    <a:pt x="70878" y="90043"/>
                  </a:lnTo>
                  <a:lnTo>
                    <a:pt x="140957" y="90043"/>
                  </a:lnTo>
                  <a:lnTo>
                    <a:pt x="140957" y="32740"/>
                  </a:lnTo>
                  <a:lnTo>
                    <a:pt x="152971" y="32740"/>
                  </a:lnTo>
                  <a:lnTo>
                    <a:pt x="165785" y="32740"/>
                  </a:lnTo>
                  <a:lnTo>
                    <a:pt x="189407" y="32740"/>
                  </a:lnTo>
                  <a:lnTo>
                    <a:pt x="186207" y="36017"/>
                  </a:lnTo>
                  <a:lnTo>
                    <a:pt x="183730" y="40119"/>
                  </a:lnTo>
                  <a:lnTo>
                    <a:pt x="180263" y="49936"/>
                  </a:lnTo>
                  <a:lnTo>
                    <a:pt x="179552" y="54432"/>
                  </a:lnTo>
                  <a:lnTo>
                    <a:pt x="179476" y="61963"/>
                  </a:lnTo>
                  <a:lnTo>
                    <a:pt x="180479" y="68922"/>
                  </a:lnTo>
                  <a:lnTo>
                    <a:pt x="205879" y="97586"/>
                  </a:lnTo>
                  <a:lnTo>
                    <a:pt x="241465" y="112560"/>
                  </a:lnTo>
                  <a:lnTo>
                    <a:pt x="237121" y="118567"/>
                  </a:lnTo>
                  <a:lnTo>
                    <a:pt x="211429" y="141211"/>
                  </a:lnTo>
                  <a:lnTo>
                    <a:pt x="207695" y="134658"/>
                  </a:lnTo>
                  <a:lnTo>
                    <a:pt x="203695" y="129540"/>
                  </a:lnTo>
                  <a:lnTo>
                    <a:pt x="195148" y="122174"/>
                  </a:lnTo>
                  <a:lnTo>
                    <a:pt x="191147" y="120472"/>
                  </a:lnTo>
                  <a:lnTo>
                    <a:pt x="187401" y="120738"/>
                  </a:lnTo>
                  <a:lnTo>
                    <a:pt x="182867" y="120738"/>
                  </a:lnTo>
                  <a:lnTo>
                    <a:pt x="179070" y="123126"/>
                  </a:lnTo>
                  <a:lnTo>
                    <a:pt x="172923" y="132676"/>
                  </a:lnTo>
                  <a:lnTo>
                    <a:pt x="171386" y="138480"/>
                  </a:lnTo>
                  <a:lnTo>
                    <a:pt x="171386" y="152666"/>
                  </a:lnTo>
                  <a:lnTo>
                    <a:pt x="208191" y="171411"/>
                  </a:lnTo>
                  <a:lnTo>
                    <a:pt x="217436" y="171907"/>
                  </a:lnTo>
                  <a:lnTo>
                    <a:pt x="253479" y="229209"/>
                  </a:lnTo>
                  <a:lnTo>
                    <a:pt x="271500" y="218973"/>
                  </a:lnTo>
                  <a:lnTo>
                    <a:pt x="231457" y="167805"/>
                  </a:lnTo>
                  <a:lnTo>
                    <a:pt x="244170" y="159321"/>
                  </a:lnTo>
                  <a:lnTo>
                    <a:pt x="255485" y="149796"/>
                  </a:lnTo>
                  <a:lnTo>
                    <a:pt x="263563" y="141211"/>
                  </a:lnTo>
                  <a:lnTo>
                    <a:pt x="265391" y="139268"/>
                  </a:lnTo>
                  <a:lnTo>
                    <a:pt x="273900" y="127698"/>
                  </a:lnTo>
                  <a:lnTo>
                    <a:pt x="280733" y="115519"/>
                  </a:lnTo>
                  <a:lnTo>
                    <a:pt x="285610" y="103149"/>
                  </a:lnTo>
                  <a:lnTo>
                    <a:pt x="285800" y="102323"/>
                  </a:lnTo>
                  <a:lnTo>
                    <a:pt x="288544" y="90551"/>
                  </a:lnTo>
                  <a:lnTo>
                    <a:pt x="289521" y="77762"/>
                  </a:lnTo>
                  <a:lnTo>
                    <a:pt x="289521" y="70129"/>
                  </a:lnTo>
                  <a:lnTo>
                    <a:pt x="265493" y="32740"/>
                  </a:lnTo>
                  <a:lnTo>
                    <a:pt x="298729" y="32740"/>
                  </a:lnTo>
                  <a:lnTo>
                    <a:pt x="303530" y="32740"/>
                  </a:lnTo>
                  <a:lnTo>
                    <a:pt x="324358" y="32740"/>
                  </a:lnTo>
                  <a:lnTo>
                    <a:pt x="324358" y="180086"/>
                  </a:lnTo>
                  <a:lnTo>
                    <a:pt x="360400" y="204647"/>
                  </a:lnTo>
                  <a:lnTo>
                    <a:pt x="360400" y="32740"/>
                  </a:lnTo>
                  <a:lnTo>
                    <a:pt x="379615" y="32740"/>
                  </a:lnTo>
                  <a:lnTo>
                    <a:pt x="388429" y="32740"/>
                  </a:lnTo>
                  <a:lnTo>
                    <a:pt x="410845" y="32740"/>
                  </a:lnTo>
                  <a:lnTo>
                    <a:pt x="410845" y="102323"/>
                  </a:lnTo>
                  <a:lnTo>
                    <a:pt x="396163" y="102323"/>
                  </a:lnTo>
                  <a:lnTo>
                    <a:pt x="393827" y="103352"/>
                  </a:lnTo>
                  <a:lnTo>
                    <a:pt x="389826" y="107442"/>
                  </a:lnTo>
                  <a:lnTo>
                    <a:pt x="388823" y="109829"/>
                  </a:lnTo>
                  <a:lnTo>
                    <a:pt x="388823" y="112560"/>
                  </a:lnTo>
                  <a:lnTo>
                    <a:pt x="418757" y="151980"/>
                  </a:lnTo>
                  <a:lnTo>
                    <a:pt x="438886" y="163715"/>
                  </a:lnTo>
                  <a:lnTo>
                    <a:pt x="441020" y="163715"/>
                  </a:lnTo>
                  <a:lnTo>
                    <a:pt x="442887" y="162483"/>
                  </a:lnTo>
                  <a:lnTo>
                    <a:pt x="446087" y="157581"/>
                  </a:lnTo>
                  <a:lnTo>
                    <a:pt x="446887" y="154711"/>
                  </a:lnTo>
                  <a:lnTo>
                    <a:pt x="446887" y="135064"/>
                  </a:lnTo>
                  <a:lnTo>
                    <a:pt x="506958" y="135064"/>
                  </a:lnTo>
                  <a:lnTo>
                    <a:pt x="506958" y="180086"/>
                  </a:lnTo>
                  <a:lnTo>
                    <a:pt x="543001" y="204647"/>
                  </a:lnTo>
                  <a:lnTo>
                    <a:pt x="543001" y="135064"/>
                  </a:lnTo>
                  <a:lnTo>
                    <a:pt x="543001" y="32740"/>
                  </a:lnTo>
                  <a:lnTo>
                    <a:pt x="571030" y="32740"/>
                  </a:lnTo>
                  <a:lnTo>
                    <a:pt x="571030" y="0"/>
                  </a:lnTo>
                  <a:close/>
                </a:path>
                <a:path w="1899920" h="231775">
                  <a:moveTo>
                    <a:pt x="824496" y="92087"/>
                  </a:moveTo>
                  <a:lnTo>
                    <a:pt x="821296" y="95910"/>
                  </a:lnTo>
                  <a:lnTo>
                    <a:pt x="816698" y="98907"/>
                  </a:lnTo>
                  <a:lnTo>
                    <a:pt x="804684" y="103276"/>
                  </a:lnTo>
                  <a:lnTo>
                    <a:pt x="797941" y="104368"/>
                  </a:lnTo>
                  <a:lnTo>
                    <a:pt x="786193" y="104368"/>
                  </a:lnTo>
                  <a:lnTo>
                    <a:pt x="781519" y="103695"/>
                  </a:lnTo>
                  <a:lnTo>
                    <a:pt x="771372" y="100965"/>
                  </a:lnTo>
                  <a:lnTo>
                    <a:pt x="766038" y="98907"/>
                  </a:lnTo>
                  <a:lnTo>
                    <a:pt x="760437" y="96189"/>
                  </a:lnTo>
                  <a:lnTo>
                    <a:pt x="760437" y="32740"/>
                  </a:lnTo>
                  <a:lnTo>
                    <a:pt x="820496" y="32740"/>
                  </a:lnTo>
                  <a:lnTo>
                    <a:pt x="820496" y="0"/>
                  </a:lnTo>
                  <a:lnTo>
                    <a:pt x="678738" y="0"/>
                  </a:lnTo>
                  <a:lnTo>
                    <a:pt x="678738" y="32740"/>
                  </a:lnTo>
                  <a:lnTo>
                    <a:pt x="724395" y="32740"/>
                  </a:lnTo>
                  <a:lnTo>
                    <a:pt x="724395" y="83083"/>
                  </a:lnTo>
                  <a:lnTo>
                    <a:pt x="723988" y="85953"/>
                  </a:lnTo>
                  <a:lnTo>
                    <a:pt x="722388" y="90868"/>
                  </a:lnTo>
                  <a:lnTo>
                    <a:pt x="721461" y="92087"/>
                  </a:lnTo>
                  <a:lnTo>
                    <a:pt x="720394" y="92087"/>
                  </a:lnTo>
                  <a:lnTo>
                    <a:pt x="716915" y="90182"/>
                  </a:lnTo>
                  <a:lnTo>
                    <a:pt x="713511" y="88684"/>
                  </a:lnTo>
                  <a:lnTo>
                    <a:pt x="706843" y="86499"/>
                  </a:lnTo>
                  <a:lnTo>
                    <a:pt x="703567" y="85953"/>
                  </a:lnTo>
                  <a:lnTo>
                    <a:pt x="697166" y="85953"/>
                  </a:lnTo>
                  <a:lnTo>
                    <a:pt x="694359" y="87185"/>
                  </a:lnTo>
                  <a:lnTo>
                    <a:pt x="689559" y="92087"/>
                  </a:lnTo>
                  <a:lnTo>
                    <a:pt x="688352" y="94957"/>
                  </a:lnTo>
                  <a:lnTo>
                    <a:pt x="688352" y="103695"/>
                  </a:lnTo>
                  <a:lnTo>
                    <a:pt x="712381" y="143256"/>
                  </a:lnTo>
                  <a:lnTo>
                    <a:pt x="770445" y="210781"/>
                  </a:lnTo>
                  <a:lnTo>
                    <a:pt x="786460" y="200545"/>
                  </a:lnTo>
                  <a:lnTo>
                    <a:pt x="730402" y="143256"/>
                  </a:lnTo>
                  <a:lnTo>
                    <a:pt x="737336" y="141338"/>
                  </a:lnTo>
                  <a:lnTo>
                    <a:pt x="743343" y="137248"/>
                  </a:lnTo>
                  <a:lnTo>
                    <a:pt x="753491" y="124701"/>
                  </a:lnTo>
                  <a:lnTo>
                    <a:pt x="756831" y="117195"/>
                  </a:lnTo>
                  <a:lnTo>
                    <a:pt x="758431" y="108458"/>
                  </a:lnTo>
                  <a:lnTo>
                    <a:pt x="763612" y="114452"/>
                  </a:lnTo>
                  <a:lnTo>
                    <a:pt x="791400" y="135064"/>
                  </a:lnTo>
                  <a:lnTo>
                    <a:pt x="801814" y="135064"/>
                  </a:lnTo>
                  <a:lnTo>
                    <a:pt x="806881" y="134378"/>
                  </a:lnTo>
                  <a:lnTo>
                    <a:pt x="816495" y="131660"/>
                  </a:lnTo>
                  <a:lnTo>
                    <a:pt x="820762" y="129603"/>
                  </a:lnTo>
                  <a:lnTo>
                    <a:pt x="824496" y="126885"/>
                  </a:lnTo>
                  <a:lnTo>
                    <a:pt x="824496" y="92087"/>
                  </a:lnTo>
                  <a:close/>
                </a:path>
                <a:path w="1899920" h="231775">
                  <a:moveTo>
                    <a:pt x="1261783" y="0"/>
                  </a:moveTo>
                  <a:lnTo>
                    <a:pt x="1261783" y="0"/>
                  </a:lnTo>
                  <a:lnTo>
                    <a:pt x="929411" y="0"/>
                  </a:lnTo>
                  <a:lnTo>
                    <a:pt x="929411" y="32740"/>
                  </a:lnTo>
                  <a:lnTo>
                    <a:pt x="955040" y="32740"/>
                  </a:lnTo>
                  <a:lnTo>
                    <a:pt x="955040" y="109524"/>
                  </a:lnTo>
                  <a:lnTo>
                    <a:pt x="921004" y="140385"/>
                  </a:lnTo>
                  <a:lnTo>
                    <a:pt x="886968" y="152260"/>
                  </a:lnTo>
                  <a:lnTo>
                    <a:pt x="879767" y="152260"/>
                  </a:lnTo>
                  <a:lnTo>
                    <a:pt x="873620" y="150482"/>
                  </a:lnTo>
                  <a:lnTo>
                    <a:pt x="863473" y="143395"/>
                  </a:lnTo>
                  <a:lnTo>
                    <a:pt x="860945" y="139026"/>
                  </a:lnTo>
                  <a:lnTo>
                    <a:pt x="860945" y="133845"/>
                  </a:lnTo>
                  <a:lnTo>
                    <a:pt x="876528" y="125882"/>
                  </a:lnTo>
                  <a:lnTo>
                    <a:pt x="890473" y="117576"/>
                  </a:lnTo>
                  <a:lnTo>
                    <a:pt x="921981" y="90868"/>
                  </a:lnTo>
                  <a:lnTo>
                    <a:pt x="933018" y="66306"/>
                  </a:lnTo>
                  <a:lnTo>
                    <a:pt x="931684" y="54444"/>
                  </a:lnTo>
                  <a:lnTo>
                    <a:pt x="911606" y="21488"/>
                  </a:lnTo>
                  <a:lnTo>
                    <a:pt x="902982" y="14376"/>
                  </a:lnTo>
                  <a:lnTo>
                    <a:pt x="902982" y="45707"/>
                  </a:lnTo>
                  <a:lnTo>
                    <a:pt x="902982" y="57988"/>
                  </a:lnTo>
                  <a:lnTo>
                    <a:pt x="900658" y="64122"/>
                  </a:lnTo>
                  <a:lnTo>
                    <a:pt x="891311" y="76669"/>
                  </a:lnTo>
                  <a:lnTo>
                    <a:pt x="884961" y="82130"/>
                  </a:lnTo>
                  <a:lnTo>
                    <a:pt x="876960" y="86779"/>
                  </a:lnTo>
                  <a:lnTo>
                    <a:pt x="871359" y="82677"/>
                  </a:lnTo>
                  <a:lnTo>
                    <a:pt x="866952" y="78105"/>
                  </a:lnTo>
                  <a:lnTo>
                    <a:pt x="860539" y="68008"/>
                  </a:lnTo>
                  <a:lnTo>
                    <a:pt x="858939" y="63030"/>
                  </a:lnTo>
                  <a:lnTo>
                    <a:pt x="858939" y="50203"/>
                  </a:lnTo>
                  <a:lnTo>
                    <a:pt x="861275" y="43459"/>
                  </a:lnTo>
                  <a:lnTo>
                    <a:pt x="870623" y="32270"/>
                  </a:lnTo>
                  <a:lnTo>
                    <a:pt x="876287" y="29476"/>
                  </a:lnTo>
                  <a:lnTo>
                    <a:pt x="888568" y="29476"/>
                  </a:lnTo>
                  <a:lnTo>
                    <a:pt x="893318" y="31648"/>
                  </a:lnTo>
                  <a:lnTo>
                    <a:pt x="901052" y="40386"/>
                  </a:lnTo>
                  <a:lnTo>
                    <a:pt x="902982" y="45707"/>
                  </a:lnTo>
                  <a:lnTo>
                    <a:pt x="902982" y="14376"/>
                  </a:lnTo>
                  <a:lnTo>
                    <a:pt x="900645" y="12446"/>
                  </a:lnTo>
                  <a:lnTo>
                    <a:pt x="889228" y="5994"/>
                  </a:lnTo>
                  <a:lnTo>
                    <a:pt x="877328" y="2120"/>
                  </a:lnTo>
                  <a:lnTo>
                    <a:pt x="864946" y="825"/>
                  </a:lnTo>
                  <a:lnTo>
                    <a:pt x="857021" y="1460"/>
                  </a:lnTo>
                  <a:lnTo>
                    <a:pt x="825639" y="28702"/>
                  </a:lnTo>
                  <a:lnTo>
                    <a:pt x="824903" y="35610"/>
                  </a:lnTo>
                  <a:lnTo>
                    <a:pt x="825614" y="44894"/>
                  </a:lnTo>
                  <a:lnTo>
                    <a:pt x="842505" y="79121"/>
                  </a:lnTo>
                  <a:lnTo>
                    <a:pt x="866952" y="97002"/>
                  </a:lnTo>
                  <a:lnTo>
                    <a:pt x="864539" y="99733"/>
                  </a:lnTo>
                  <a:lnTo>
                    <a:pt x="824903" y="117462"/>
                  </a:lnTo>
                  <a:lnTo>
                    <a:pt x="833132" y="130467"/>
                  </a:lnTo>
                  <a:lnTo>
                    <a:pt x="862939" y="160845"/>
                  </a:lnTo>
                  <a:lnTo>
                    <a:pt x="909002" y="176809"/>
                  </a:lnTo>
                  <a:lnTo>
                    <a:pt x="916736" y="176809"/>
                  </a:lnTo>
                  <a:lnTo>
                    <a:pt x="955040" y="157949"/>
                  </a:lnTo>
                  <a:lnTo>
                    <a:pt x="955040" y="180086"/>
                  </a:lnTo>
                  <a:lnTo>
                    <a:pt x="991082" y="204647"/>
                  </a:lnTo>
                  <a:lnTo>
                    <a:pt x="991082" y="32740"/>
                  </a:lnTo>
                  <a:lnTo>
                    <a:pt x="1010310" y="32740"/>
                  </a:lnTo>
                  <a:lnTo>
                    <a:pt x="1019111" y="32740"/>
                  </a:lnTo>
                  <a:lnTo>
                    <a:pt x="1035939" y="32740"/>
                  </a:lnTo>
                  <a:lnTo>
                    <a:pt x="1035939" y="180086"/>
                  </a:lnTo>
                  <a:lnTo>
                    <a:pt x="1071968" y="204647"/>
                  </a:lnTo>
                  <a:lnTo>
                    <a:pt x="1071968" y="32740"/>
                  </a:lnTo>
                  <a:lnTo>
                    <a:pt x="1091196" y="32740"/>
                  </a:lnTo>
                  <a:lnTo>
                    <a:pt x="1100010" y="32740"/>
                  </a:lnTo>
                  <a:lnTo>
                    <a:pt x="1197711" y="32740"/>
                  </a:lnTo>
                  <a:lnTo>
                    <a:pt x="1197711" y="85953"/>
                  </a:lnTo>
                  <a:lnTo>
                    <a:pt x="1113078" y="85953"/>
                  </a:lnTo>
                  <a:lnTo>
                    <a:pt x="1109281" y="87515"/>
                  </a:lnTo>
                  <a:lnTo>
                    <a:pt x="1103134" y="93802"/>
                  </a:lnTo>
                  <a:lnTo>
                    <a:pt x="1101610" y="97688"/>
                  </a:lnTo>
                  <a:lnTo>
                    <a:pt x="1101610" y="102323"/>
                  </a:lnTo>
                  <a:lnTo>
                    <a:pt x="1120152" y="141884"/>
                  </a:lnTo>
                  <a:lnTo>
                    <a:pt x="1137640" y="151434"/>
                  </a:lnTo>
                  <a:lnTo>
                    <a:pt x="1139774" y="151434"/>
                  </a:lnTo>
                  <a:lnTo>
                    <a:pt x="1141641" y="150622"/>
                  </a:lnTo>
                  <a:lnTo>
                    <a:pt x="1144854" y="147345"/>
                  </a:lnTo>
                  <a:lnTo>
                    <a:pt x="1145654" y="145440"/>
                  </a:lnTo>
                  <a:lnTo>
                    <a:pt x="1145654" y="126199"/>
                  </a:lnTo>
                  <a:lnTo>
                    <a:pt x="1146454" y="123812"/>
                  </a:lnTo>
                  <a:lnTo>
                    <a:pt x="1149654" y="119722"/>
                  </a:lnTo>
                  <a:lnTo>
                    <a:pt x="1151521" y="118694"/>
                  </a:lnTo>
                  <a:lnTo>
                    <a:pt x="1197711" y="118694"/>
                  </a:lnTo>
                  <a:lnTo>
                    <a:pt x="1197711" y="184188"/>
                  </a:lnTo>
                  <a:lnTo>
                    <a:pt x="1233754" y="204647"/>
                  </a:lnTo>
                  <a:lnTo>
                    <a:pt x="1233754" y="32740"/>
                  </a:lnTo>
                  <a:lnTo>
                    <a:pt x="1261783" y="32740"/>
                  </a:lnTo>
                  <a:lnTo>
                    <a:pt x="1261783" y="0"/>
                  </a:lnTo>
                  <a:close/>
                </a:path>
                <a:path w="1899920" h="231775">
                  <a:moveTo>
                    <a:pt x="1899678" y="0"/>
                  </a:moveTo>
                  <a:lnTo>
                    <a:pt x="1899678" y="0"/>
                  </a:lnTo>
                  <a:lnTo>
                    <a:pt x="1487627" y="0"/>
                  </a:lnTo>
                  <a:lnTo>
                    <a:pt x="1487627" y="32740"/>
                  </a:lnTo>
                  <a:lnTo>
                    <a:pt x="1487627" y="91274"/>
                  </a:lnTo>
                  <a:lnTo>
                    <a:pt x="1487627" y="139166"/>
                  </a:lnTo>
                  <a:lnTo>
                    <a:pt x="1487627" y="140055"/>
                  </a:lnTo>
                  <a:lnTo>
                    <a:pt x="1486458" y="140589"/>
                  </a:lnTo>
                  <a:lnTo>
                    <a:pt x="1487627" y="139166"/>
                  </a:lnTo>
                  <a:lnTo>
                    <a:pt x="1487627" y="91274"/>
                  </a:lnTo>
                  <a:lnTo>
                    <a:pt x="1483753" y="98640"/>
                  </a:lnTo>
                  <a:lnTo>
                    <a:pt x="1478965" y="105194"/>
                  </a:lnTo>
                  <a:lnTo>
                    <a:pt x="1443812" y="124269"/>
                  </a:lnTo>
                  <a:lnTo>
                    <a:pt x="1435569" y="124841"/>
                  </a:lnTo>
                  <a:lnTo>
                    <a:pt x="1432369" y="124841"/>
                  </a:lnTo>
                  <a:lnTo>
                    <a:pt x="1429562" y="123405"/>
                  </a:lnTo>
                  <a:lnTo>
                    <a:pt x="1424762" y="117678"/>
                  </a:lnTo>
                  <a:lnTo>
                    <a:pt x="1423555" y="114325"/>
                  </a:lnTo>
                  <a:lnTo>
                    <a:pt x="1423555" y="32740"/>
                  </a:lnTo>
                  <a:lnTo>
                    <a:pt x="1487627" y="32740"/>
                  </a:lnTo>
                  <a:lnTo>
                    <a:pt x="1487627" y="0"/>
                  </a:lnTo>
                  <a:lnTo>
                    <a:pt x="1371498" y="0"/>
                  </a:lnTo>
                  <a:lnTo>
                    <a:pt x="1371498" y="32740"/>
                  </a:lnTo>
                  <a:lnTo>
                    <a:pt x="1387525" y="32740"/>
                  </a:lnTo>
                  <a:lnTo>
                    <a:pt x="1387525" y="98234"/>
                  </a:lnTo>
                  <a:lnTo>
                    <a:pt x="1413344" y="137528"/>
                  </a:lnTo>
                  <a:lnTo>
                    <a:pt x="1451584" y="155524"/>
                  </a:lnTo>
                  <a:lnTo>
                    <a:pt x="1453845" y="155524"/>
                  </a:lnTo>
                  <a:lnTo>
                    <a:pt x="1389519" y="185000"/>
                  </a:lnTo>
                  <a:lnTo>
                    <a:pt x="1401533" y="207505"/>
                  </a:lnTo>
                  <a:lnTo>
                    <a:pt x="1487627" y="165214"/>
                  </a:lnTo>
                  <a:lnTo>
                    <a:pt x="1487627" y="184188"/>
                  </a:lnTo>
                  <a:lnTo>
                    <a:pt x="1523669" y="204647"/>
                  </a:lnTo>
                  <a:lnTo>
                    <a:pt x="1523669" y="139166"/>
                  </a:lnTo>
                  <a:lnTo>
                    <a:pt x="1523669" y="124841"/>
                  </a:lnTo>
                  <a:lnTo>
                    <a:pt x="1523669" y="32740"/>
                  </a:lnTo>
                  <a:lnTo>
                    <a:pt x="1541284" y="32740"/>
                  </a:lnTo>
                  <a:lnTo>
                    <a:pt x="1551698" y="32740"/>
                  </a:lnTo>
                  <a:lnTo>
                    <a:pt x="1566913" y="32740"/>
                  </a:lnTo>
                  <a:lnTo>
                    <a:pt x="1566913" y="180086"/>
                  </a:lnTo>
                  <a:lnTo>
                    <a:pt x="1602955" y="204647"/>
                  </a:lnTo>
                  <a:lnTo>
                    <a:pt x="1602955" y="32740"/>
                  </a:lnTo>
                  <a:lnTo>
                    <a:pt x="1622171" y="32740"/>
                  </a:lnTo>
                  <a:lnTo>
                    <a:pt x="1630984" y="32740"/>
                  </a:lnTo>
                  <a:lnTo>
                    <a:pt x="1638198" y="32740"/>
                  </a:lnTo>
                  <a:lnTo>
                    <a:pt x="1638198" y="100279"/>
                  </a:lnTo>
                  <a:lnTo>
                    <a:pt x="1643926" y="111315"/>
                  </a:lnTo>
                  <a:lnTo>
                    <a:pt x="1676654" y="146443"/>
                  </a:lnTo>
                  <a:lnTo>
                    <a:pt x="1702269" y="155524"/>
                  </a:lnTo>
                  <a:lnTo>
                    <a:pt x="1707070" y="155524"/>
                  </a:lnTo>
                  <a:lnTo>
                    <a:pt x="1712214" y="154508"/>
                  </a:lnTo>
                  <a:lnTo>
                    <a:pt x="1723148" y="150418"/>
                  </a:lnTo>
                  <a:lnTo>
                    <a:pt x="1728685" y="147345"/>
                  </a:lnTo>
                  <a:lnTo>
                    <a:pt x="1734299" y="143256"/>
                  </a:lnTo>
                  <a:lnTo>
                    <a:pt x="1734299" y="94132"/>
                  </a:lnTo>
                  <a:lnTo>
                    <a:pt x="1727593" y="101879"/>
                  </a:lnTo>
                  <a:lnTo>
                    <a:pt x="1721078" y="108724"/>
                  </a:lnTo>
                  <a:lnTo>
                    <a:pt x="1714779" y="114668"/>
                  </a:lnTo>
                  <a:lnTo>
                    <a:pt x="1708670" y="119722"/>
                  </a:lnTo>
                  <a:lnTo>
                    <a:pt x="1700657" y="125857"/>
                  </a:lnTo>
                  <a:lnTo>
                    <a:pt x="1693849" y="128930"/>
                  </a:lnTo>
                  <a:lnTo>
                    <a:pt x="1684515" y="128930"/>
                  </a:lnTo>
                  <a:lnTo>
                    <a:pt x="1681238" y="127355"/>
                  </a:lnTo>
                  <a:lnTo>
                    <a:pt x="1675638" y="121081"/>
                  </a:lnTo>
                  <a:lnTo>
                    <a:pt x="1674241" y="117195"/>
                  </a:lnTo>
                  <a:lnTo>
                    <a:pt x="1674241" y="32740"/>
                  </a:lnTo>
                  <a:lnTo>
                    <a:pt x="1723491" y="32740"/>
                  </a:lnTo>
                  <a:lnTo>
                    <a:pt x="1730298" y="32740"/>
                  </a:lnTo>
                  <a:lnTo>
                    <a:pt x="1835607" y="32740"/>
                  </a:lnTo>
                  <a:lnTo>
                    <a:pt x="1835607" y="61391"/>
                  </a:lnTo>
                  <a:lnTo>
                    <a:pt x="1783549" y="61391"/>
                  </a:lnTo>
                  <a:lnTo>
                    <a:pt x="1774304" y="62153"/>
                  </a:lnTo>
                  <a:lnTo>
                    <a:pt x="1740852" y="86715"/>
                  </a:lnTo>
                  <a:lnTo>
                    <a:pt x="1737499" y="102323"/>
                  </a:lnTo>
                  <a:lnTo>
                    <a:pt x="1738312" y="113766"/>
                  </a:lnTo>
                  <a:lnTo>
                    <a:pt x="1750517" y="150418"/>
                  </a:lnTo>
                  <a:lnTo>
                    <a:pt x="1776234" y="188214"/>
                  </a:lnTo>
                  <a:lnTo>
                    <a:pt x="1787563" y="200545"/>
                  </a:lnTo>
                  <a:lnTo>
                    <a:pt x="1799577" y="188277"/>
                  </a:lnTo>
                  <a:lnTo>
                    <a:pt x="1792389" y="181533"/>
                  </a:lnTo>
                  <a:lnTo>
                    <a:pt x="1786051" y="174409"/>
                  </a:lnTo>
                  <a:lnTo>
                    <a:pt x="1768055" y="134874"/>
                  </a:lnTo>
                  <a:lnTo>
                    <a:pt x="1767535" y="126885"/>
                  </a:lnTo>
                  <a:lnTo>
                    <a:pt x="1767535" y="117881"/>
                  </a:lnTo>
                  <a:lnTo>
                    <a:pt x="1770672" y="110172"/>
                  </a:lnTo>
                  <a:lnTo>
                    <a:pt x="1783219" y="97345"/>
                  </a:lnTo>
                  <a:lnTo>
                    <a:pt x="1790763" y="94132"/>
                  </a:lnTo>
                  <a:lnTo>
                    <a:pt x="1835607" y="94132"/>
                  </a:lnTo>
                  <a:lnTo>
                    <a:pt x="1835607" y="180086"/>
                  </a:lnTo>
                  <a:lnTo>
                    <a:pt x="1871649" y="204647"/>
                  </a:lnTo>
                  <a:lnTo>
                    <a:pt x="1871649" y="32740"/>
                  </a:lnTo>
                  <a:lnTo>
                    <a:pt x="1899678" y="32740"/>
                  </a:lnTo>
                  <a:lnTo>
                    <a:pt x="189967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14165" y="2426071"/>
              <a:ext cx="362400" cy="21282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284722" y="2327846"/>
              <a:ext cx="334371" cy="30286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002192" y="2325808"/>
              <a:ext cx="702945" cy="321310"/>
            </a:xfrm>
            <a:custGeom>
              <a:avLst/>
              <a:gdLst/>
              <a:ahLst/>
              <a:cxnLst/>
              <a:rect l="l" t="t" r="r" b="b"/>
              <a:pathLst>
                <a:path w="702945" h="321310">
                  <a:moveTo>
                    <a:pt x="597865" y="100266"/>
                  </a:moveTo>
                  <a:lnTo>
                    <a:pt x="518972" y="100266"/>
                  </a:lnTo>
                  <a:lnTo>
                    <a:pt x="508165" y="100266"/>
                  </a:lnTo>
                  <a:lnTo>
                    <a:pt x="454914" y="100266"/>
                  </a:lnTo>
                  <a:lnTo>
                    <a:pt x="454914" y="133007"/>
                  </a:lnTo>
                  <a:lnTo>
                    <a:pt x="454914" y="202590"/>
                  </a:lnTo>
                  <a:lnTo>
                    <a:pt x="447344" y="208572"/>
                  </a:lnTo>
                  <a:lnTo>
                    <a:pt x="411454" y="227457"/>
                  </a:lnTo>
                  <a:lnTo>
                    <a:pt x="398843" y="229196"/>
                  </a:lnTo>
                  <a:lnTo>
                    <a:pt x="391642" y="229196"/>
                  </a:lnTo>
                  <a:lnTo>
                    <a:pt x="364274" y="208864"/>
                  </a:lnTo>
                  <a:lnTo>
                    <a:pt x="364413" y="207086"/>
                  </a:lnTo>
                  <a:lnTo>
                    <a:pt x="366001" y="203822"/>
                  </a:lnTo>
                  <a:lnTo>
                    <a:pt x="367207" y="202869"/>
                  </a:lnTo>
                  <a:lnTo>
                    <a:pt x="368808" y="202590"/>
                  </a:lnTo>
                  <a:lnTo>
                    <a:pt x="378383" y="200507"/>
                  </a:lnTo>
                  <a:lnTo>
                    <a:pt x="414858" y="181165"/>
                  </a:lnTo>
                  <a:lnTo>
                    <a:pt x="414858" y="172173"/>
                  </a:lnTo>
                  <a:lnTo>
                    <a:pt x="392836" y="133007"/>
                  </a:lnTo>
                  <a:lnTo>
                    <a:pt x="454914" y="133007"/>
                  </a:lnTo>
                  <a:lnTo>
                    <a:pt x="454914" y="100266"/>
                  </a:lnTo>
                  <a:lnTo>
                    <a:pt x="335572" y="100266"/>
                  </a:lnTo>
                  <a:lnTo>
                    <a:pt x="326364" y="100266"/>
                  </a:lnTo>
                  <a:lnTo>
                    <a:pt x="200228" y="100266"/>
                  </a:lnTo>
                  <a:lnTo>
                    <a:pt x="200228" y="208724"/>
                  </a:lnTo>
                  <a:lnTo>
                    <a:pt x="176199" y="227152"/>
                  </a:lnTo>
                  <a:lnTo>
                    <a:pt x="172986" y="230428"/>
                  </a:lnTo>
                  <a:lnTo>
                    <a:pt x="168795" y="232943"/>
                  </a:lnTo>
                  <a:lnTo>
                    <a:pt x="158381" y="236486"/>
                  </a:lnTo>
                  <a:lnTo>
                    <a:pt x="152565" y="237375"/>
                  </a:lnTo>
                  <a:lnTo>
                    <a:pt x="141097" y="237375"/>
                  </a:lnTo>
                  <a:lnTo>
                    <a:pt x="136817" y="235610"/>
                  </a:lnTo>
                  <a:lnTo>
                    <a:pt x="129882" y="228511"/>
                  </a:lnTo>
                  <a:lnTo>
                    <a:pt x="128219" y="224332"/>
                  </a:lnTo>
                  <a:lnTo>
                    <a:pt x="128168" y="210439"/>
                  </a:lnTo>
                  <a:lnTo>
                    <a:pt x="131076" y="203276"/>
                  </a:lnTo>
                  <a:lnTo>
                    <a:pt x="142824" y="191262"/>
                  </a:lnTo>
                  <a:lnTo>
                    <a:pt x="149898" y="188264"/>
                  </a:lnTo>
                  <a:lnTo>
                    <a:pt x="165125" y="188264"/>
                  </a:lnTo>
                  <a:lnTo>
                    <a:pt x="200228" y="208724"/>
                  </a:lnTo>
                  <a:lnTo>
                    <a:pt x="200228" y="100266"/>
                  </a:lnTo>
                  <a:lnTo>
                    <a:pt x="90500" y="100266"/>
                  </a:lnTo>
                  <a:lnTo>
                    <a:pt x="81699" y="100266"/>
                  </a:lnTo>
                  <a:lnTo>
                    <a:pt x="52463" y="100266"/>
                  </a:lnTo>
                  <a:lnTo>
                    <a:pt x="49796" y="95631"/>
                  </a:lnTo>
                  <a:lnTo>
                    <a:pt x="47790" y="90512"/>
                  </a:lnTo>
                  <a:lnTo>
                    <a:pt x="45123" y="79324"/>
                  </a:lnTo>
                  <a:lnTo>
                    <a:pt x="44450" y="73533"/>
                  </a:lnTo>
                  <a:lnTo>
                    <a:pt x="44450" y="67525"/>
                  </a:lnTo>
                  <a:lnTo>
                    <a:pt x="73990" y="33401"/>
                  </a:lnTo>
                  <a:lnTo>
                    <a:pt x="92506" y="30695"/>
                  </a:lnTo>
                  <a:lnTo>
                    <a:pt x="106172" y="31724"/>
                  </a:lnTo>
                  <a:lnTo>
                    <a:pt x="150164" y="47269"/>
                  </a:lnTo>
                  <a:lnTo>
                    <a:pt x="195745" y="79844"/>
                  </a:lnTo>
                  <a:lnTo>
                    <a:pt x="210629" y="94132"/>
                  </a:lnTo>
                  <a:lnTo>
                    <a:pt x="218643" y="87998"/>
                  </a:lnTo>
                  <a:lnTo>
                    <a:pt x="183349" y="50901"/>
                  </a:lnTo>
                  <a:lnTo>
                    <a:pt x="146367" y="23126"/>
                  </a:lnTo>
                  <a:lnTo>
                    <a:pt x="109474" y="5778"/>
                  </a:lnTo>
                  <a:lnTo>
                    <a:pt x="74485" y="0"/>
                  </a:lnTo>
                  <a:lnTo>
                    <a:pt x="61747" y="1003"/>
                  </a:lnTo>
                  <a:lnTo>
                    <a:pt x="21005" y="24663"/>
                  </a:lnTo>
                  <a:lnTo>
                    <a:pt x="10414" y="55245"/>
                  </a:lnTo>
                  <a:lnTo>
                    <a:pt x="10414" y="62344"/>
                  </a:lnTo>
                  <a:lnTo>
                    <a:pt x="32435" y="100266"/>
                  </a:lnTo>
                  <a:lnTo>
                    <a:pt x="0" y="100266"/>
                  </a:lnTo>
                  <a:lnTo>
                    <a:pt x="0" y="133007"/>
                  </a:lnTo>
                  <a:lnTo>
                    <a:pt x="26428" y="133007"/>
                  </a:lnTo>
                  <a:lnTo>
                    <a:pt x="26428" y="288544"/>
                  </a:lnTo>
                  <a:lnTo>
                    <a:pt x="62471" y="304914"/>
                  </a:lnTo>
                  <a:lnTo>
                    <a:pt x="62471" y="133007"/>
                  </a:lnTo>
                  <a:lnTo>
                    <a:pt x="81699" y="133007"/>
                  </a:lnTo>
                  <a:lnTo>
                    <a:pt x="90500" y="133007"/>
                  </a:lnTo>
                  <a:lnTo>
                    <a:pt x="198221" y="133007"/>
                  </a:lnTo>
                  <a:lnTo>
                    <a:pt x="198221" y="192354"/>
                  </a:lnTo>
                  <a:lnTo>
                    <a:pt x="170192" y="165138"/>
                  </a:lnTo>
                  <a:lnTo>
                    <a:pt x="146164" y="155524"/>
                  </a:lnTo>
                  <a:lnTo>
                    <a:pt x="135750" y="156375"/>
                  </a:lnTo>
                  <a:lnTo>
                    <a:pt x="102666" y="176466"/>
                  </a:lnTo>
                  <a:lnTo>
                    <a:pt x="94107" y="202590"/>
                  </a:lnTo>
                  <a:lnTo>
                    <a:pt x="95402" y="213448"/>
                  </a:lnTo>
                  <a:lnTo>
                    <a:pt x="114998" y="246240"/>
                  </a:lnTo>
                  <a:lnTo>
                    <a:pt x="156171" y="268071"/>
                  </a:lnTo>
                  <a:lnTo>
                    <a:pt x="162052" y="268071"/>
                  </a:lnTo>
                  <a:lnTo>
                    <a:pt x="198221" y="247611"/>
                  </a:lnTo>
                  <a:lnTo>
                    <a:pt x="198221" y="282397"/>
                  </a:lnTo>
                  <a:lnTo>
                    <a:pt x="234264" y="304914"/>
                  </a:lnTo>
                  <a:lnTo>
                    <a:pt x="234264" y="247611"/>
                  </a:lnTo>
                  <a:lnTo>
                    <a:pt x="234264" y="237375"/>
                  </a:lnTo>
                  <a:lnTo>
                    <a:pt x="234264" y="227152"/>
                  </a:lnTo>
                  <a:lnTo>
                    <a:pt x="239191" y="221564"/>
                  </a:lnTo>
                  <a:lnTo>
                    <a:pt x="270840" y="202590"/>
                  </a:lnTo>
                  <a:lnTo>
                    <a:pt x="282041" y="202590"/>
                  </a:lnTo>
                  <a:lnTo>
                    <a:pt x="285318" y="204165"/>
                  </a:lnTo>
                  <a:lnTo>
                    <a:pt x="290931" y="210439"/>
                  </a:lnTo>
                  <a:lnTo>
                    <a:pt x="292328" y="214325"/>
                  </a:lnTo>
                  <a:lnTo>
                    <a:pt x="292252" y="224142"/>
                  </a:lnTo>
                  <a:lnTo>
                    <a:pt x="274091" y="263740"/>
                  </a:lnTo>
                  <a:lnTo>
                    <a:pt x="268300" y="274218"/>
                  </a:lnTo>
                  <a:lnTo>
                    <a:pt x="300329" y="296722"/>
                  </a:lnTo>
                  <a:lnTo>
                    <a:pt x="317423" y="258775"/>
                  </a:lnTo>
                  <a:lnTo>
                    <a:pt x="320344" y="235242"/>
                  </a:lnTo>
                  <a:lnTo>
                    <a:pt x="319303" y="224878"/>
                  </a:lnTo>
                  <a:lnTo>
                    <a:pt x="316128" y="214325"/>
                  </a:lnTo>
                  <a:lnTo>
                    <a:pt x="310896" y="203796"/>
                  </a:lnTo>
                  <a:lnTo>
                    <a:pt x="310057" y="202590"/>
                  </a:lnTo>
                  <a:lnTo>
                    <a:pt x="303504" y="193141"/>
                  </a:lnTo>
                  <a:lnTo>
                    <a:pt x="302793" y="192354"/>
                  </a:lnTo>
                  <a:lnTo>
                    <a:pt x="295148" y="183870"/>
                  </a:lnTo>
                  <a:lnTo>
                    <a:pt x="292963" y="182130"/>
                  </a:lnTo>
                  <a:lnTo>
                    <a:pt x="286816" y="177215"/>
                  </a:lnTo>
                  <a:lnTo>
                    <a:pt x="278536" y="173228"/>
                  </a:lnTo>
                  <a:lnTo>
                    <a:pt x="270306" y="171894"/>
                  </a:lnTo>
                  <a:lnTo>
                    <a:pt x="264160" y="171894"/>
                  </a:lnTo>
                  <a:lnTo>
                    <a:pt x="258025" y="172783"/>
                  </a:lnTo>
                  <a:lnTo>
                    <a:pt x="245745" y="176326"/>
                  </a:lnTo>
                  <a:lnTo>
                    <a:pt x="239864" y="178854"/>
                  </a:lnTo>
                  <a:lnTo>
                    <a:pt x="234264" y="182130"/>
                  </a:lnTo>
                  <a:lnTo>
                    <a:pt x="234264" y="133007"/>
                  </a:lnTo>
                  <a:lnTo>
                    <a:pt x="326364" y="133007"/>
                  </a:lnTo>
                  <a:lnTo>
                    <a:pt x="335572" y="133007"/>
                  </a:lnTo>
                  <a:lnTo>
                    <a:pt x="374815" y="133007"/>
                  </a:lnTo>
                  <a:lnTo>
                    <a:pt x="377215" y="135470"/>
                  </a:lnTo>
                  <a:lnTo>
                    <a:pt x="379018" y="138061"/>
                  </a:lnTo>
                  <a:lnTo>
                    <a:pt x="381419" y="143522"/>
                  </a:lnTo>
                  <a:lnTo>
                    <a:pt x="382028" y="146380"/>
                  </a:lnTo>
                  <a:lnTo>
                    <a:pt x="382028" y="157302"/>
                  </a:lnTo>
                  <a:lnTo>
                    <a:pt x="344220" y="177507"/>
                  </a:lnTo>
                  <a:lnTo>
                    <a:pt x="334772" y="178028"/>
                  </a:lnTo>
                  <a:lnTo>
                    <a:pt x="340474" y="196176"/>
                  </a:lnTo>
                  <a:lnTo>
                    <a:pt x="366001" y="240042"/>
                  </a:lnTo>
                  <a:lnTo>
                    <a:pt x="399199" y="262483"/>
                  </a:lnTo>
                  <a:lnTo>
                    <a:pt x="410857" y="263982"/>
                  </a:lnTo>
                  <a:lnTo>
                    <a:pt x="418071" y="263982"/>
                  </a:lnTo>
                  <a:lnTo>
                    <a:pt x="454914" y="245567"/>
                  </a:lnTo>
                  <a:lnTo>
                    <a:pt x="454914" y="282397"/>
                  </a:lnTo>
                  <a:lnTo>
                    <a:pt x="490943" y="304914"/>
                  </a:lnTo>
                  <a:lnTo>
                    <a:pt x="490943" y="245567"/>
                  </a:lnTo>
                  <a:lnTo>
                    <a:pt x="490943" y="229196"/>
                  </a:lnTo>
                  <a:lnTo>
                    <a:pt x="490943" y="133007"/>
                  </a:lnTo>
                  <a:lnTo>
                    <a:pt x="508165" y="133007"/>
                  </a:lnTo>
                  <a:lnTo>
                    <a:pt x="518972" y="133007"/>
                  </a:lnTo>
                  <a:lnTo>
                    <a:pt x="533793" y="133007"/>
                  </a:lnTo>
                  <a:lnTo>
                    <a:pt x="533793" y="280352"/>
                  </a:lnTo>
                  <a:lnTo>
                    <a:pt x="569823" y="304914"/>
                  </a:lnTo>
                  <a:lnTo>
                    <a:pt x="569823" y="133007"/>
                  </a:lnTo>
                  <a:lnTo>
                    <a:pt x="597865" y="133007"/>
                  </a:lnTo>
                  <a:lnTo>
                    <a:pt x="597865" y="100266"/>
                  </a:lnTo>
                  <a:close/>
                </a:path>
                <a:path w="702945" h="321310">
                  <a:moveTo>
                    <a:pt x="702779" y="82257"/>
                  </a:moveTo>
                  <a:lnTo>
                    <a:pt x="681545" y="82257"/>
                  </a:lnTo>
                  <a:lnTo>
                    <a:pt x="681545" y="321284"/>
                  </a:lnTo>
                  <a:lnTo>
                    <a:pt x="702779" y="321284"/>
                  </a:lnTo>
                  <a:lnTo>
                    <a:pt x="702779" y="8225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06162" y="2997068"/>
              <a:ext cx="2679674" cy="409371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95008" y="5166021"/>
              <a:ext cx="2596992" cy="223341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0" y="5166021"/>
              <a:ext cx="2596991" cy="223341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061999" y="5715576"/>
              <a:ext cx="633095" cy="870585"/>
            </a:xfrm>
            <a:custGeom>
              <a:avLst/>
              <a:gdLst/>
              <a:ahLst/>
              <a:cxnLst/>
              <a:rect l="l" t="t" r="r" b="b"/>
              <a:pathLst>
                <a:path w="633095" h="870584">
                  <a:moveTo>
                    <a:pt x="632719" y="0"/>
                  </a:moveTo>
                  <a:lnTo>
                    <a:pt x="0" y="0"/>
                  </a:lnTo>
                  <a:lnTo>
                    <a:pt x="0" y="870579"/>
                  </a:lnTo>
                  <a:lnTo>
                    <a:pt x="632719" y="870579"/>
                  </a:lnTo>
                  <a:lnTo>
                    <a:pt x="632719" y="0"/>
                  </a:lnTo>
                  <a:close/>
                </a:path>
              </a:pathLst>
            </a:custGeom>
            <a:solidFill>
              <a:srgbClr val="231F20">
                <a:alpha val="65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135003" y="5787949"/>
              <a:ext cx="487045" cy="732155"/>
            </a:xfrm>
            <a:custGeom>
              <a:avLst/>
              <a:gdLst/>
              <a:ahLst/>
              <a:cxnLst/>
              <a:rect l="l" t="t" r="r" b="b"/>
              <a:pathLst>
                <a:path w="487045" h="732154">
                  <a:moveTo>
                    <a:pt x="486709" y="0"/>
                  </a:moveTo>
                  <a:lnTo>
                    <a:pt x="0" y="0"/>
                  </a:lnTo>
                  <a:lnTo>
                    <a:pt x="0" y="131516"/>
                  </a:lnTo>
                  <a:lnTo>
                    <a:pt x="323783" y="131516"/>
                  </a:lnTo>
                  <a:lnTo>
                    <a:pt x="295991" y="168245"/>
                  </a:lnTo>
                  <a:lnTo>
                    <a:pt x="269859" y="206380"/>
                  </a:lnTo>
                  <a:lnTo>
                    <a:pt x="245378" y="245914"/>
                  </a:lnTo>
                  <a:lnTo>
                    <a:pt x="222541" y="286836"/>
                  </a:lnTo>
                  <a:lnTo>
                    <a:pt x="201337" y="329138"/>
                  </a:lnTo>
                  <a:lnTo>
                    <a:pt x="181757" y="372811"/>
                  </a:lnTo>
                  <a:lnTo>
                    <a:pt x="163793" y="417845"/>
                  </a:lnTo>
                  <a:lnTo>
                    <a:pt x="145424" y="471090"/>
                  </a:lnTo>
                  <a:lnTo>
                    <a:pt x="130187" y="523990"/>
                  </a:lnTo>
                  <a:lnTo>
                    <a:pt x="118076" y="576544"/>
                  </a:lnTo>
                  <a:lnTo>
                    <a:pt x="109086" y="628753"/>
                  </a:lnTo>
                  <a:lnTo>
                    <a:pt x="103212" y="680616"/>
                  </a:lnTo>
                  <a:lnTo>
                    <a:pt x="100450" y="732135"/>
                  </a:lnTo>
                  <a:lnTo>
                    <a:pt x="237143" y="732135"/>
                  </a:lnTo>
                  <a:lnTo>
                    <a:pt x="238955" y="681397"/>
                  </a:lnTo>
                  <a:lnTo>
                    <a:pt x="244908" y="627308"/>
                  </a:lnTo>
                  <a:lnTo>
                    <a:pt x="255004" y="569886"/>
                  </a:lnTo>
                  <a:lnTo>
                    <a:pt x="269243" y="509148"/>
                  </a:lnTo>
                  <a:lnTo>
                    <a:pt x="283490" y="459793"/>
                  </a:lnTo>
                  <a:lnTo>
                    <a:pt x="300123" y="411557"/>
                  </a:lnTo>
                  <a:lnTo>
                    <a:pt x="319124" y="364440"/>
                  </a:lnTo>
                  <a:lnTo>
                    <a:pt x="340478" y="318440"/>
                  </a:lnTo>
                  <a:lnTo>
                    <a:pt x="364168" y="273560"/>
                  </a:lnTo>
                  <a:lnTo>
                    <a:pt x="395208" y="221390"/>
                  </a:lnTo>
                  <a:lnTo>
                    <a:pt x="425957" y="175677"/>
                  </a:lnTo>
                  <a:lnTo>
                    <a:pt x="456447" y="136405"/>
                  </a:lnTo>
                  <a:lnTo>
                    <a:pt x="486709" y="103558"/>
                  </a:lnTo>
                  <a:lnTo>
                    <a:pt x="486709" y="0"/>
                  </a:lnTo>
                  <a:close/>
                </a:path>
              </a:pathLst>
            </a:custGeom>
            <a:solidFill>
              <a:srgbClr val="BC91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5433" y="289986"/>
              <a:ext cx="6174105" cy="986155"/>
            </a:xfrm>
            <a:custGeom>
              <a:avLst/>
              <a:gdLst/>
              <a:ahLst/>
              <a:cxnLst/>
              <a:rect l="l" t="t" r="r" b="b"/>
              <a:pathLst>
                <a:path w="6174105" h="986155">
                  <a:moveTo>
                    <a:pt x="0" y="0"/>
                  </a:moveTo>
                  <a:lnTo>
                    <a:pt x="0" y="952941"/>
                  </a:lnTo>
                  <a:lnTo>
                    <a:pt x="6173651" y="985932"/>
                  </a:lnTo>
                  <a:lnTo>
                    <a:pt x="6173651" y="32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39307" y="641350"/>
              <a:ext cx="375920" cy="431165"/>
            </a:xfrm>
            <a:custGeom>
              <a:avLst/>
              <a:gdLst/>
              <a:ahLst/>
              <a:cxnLst/>
              <a:rect l="l" t="t" r="r" b="b"/>
              <a:pathLst>
                <a:path w="375920" h="431165">
                  <a:moveTo>
                    <a:pt x="337792" y="431092"/>
                  </a:moveTo>
                  <a:lnTo>
                    <a:pt x="209930" y="431092"/>
                  </a:lnTo>
                  <a:lnTo>
                    <a:pt x="209067" y="296322"/>
                  </a:lnTo>
                  <a:lnTo>
                    <a:pt x="186606" y="304098"/>
                  </a:lnTo>
                  <a:lnTo>
                    <a:pt x="177966" y="306398"/>
                  </a:lnTo>
                  <a:lnTo>
                    <a:pt x="170334" y="308270"/>
                  </a:lnTo>
                  <a:lnTo>
                    <a:pt x="163710" y="309711"/>
                  </a:lnTo>
                  <a:lnTo>
                    <a:pt x="157090" y="311151"/>
                  </a:lnTo>
                  <a:lnTo>
                    <a:pt x="150897" y="312159"/>
                  </a:lnTo>
                  <a:lnTo>
                    <a:pt x="145138" y="312734"/>
                  </a:lnTo>
                  <a:lnTo>
                    <a:pt x="128022" y="309981"/>
                  </a:lnTo>
                  <a:lnTo>
                    <a:pt x="89577" y="287954"/>
                  </a:lnTo>
                  <a:lnTo>
                    <a:pt x="53941" y="253450"/>
                  </a:lnTo>
                  <a:lnTo>
                    <a:pt x="31101" y="222026"/>
                  </a:lnTo>
                  <a:lnTo>
                    <a:pt x="31101" y="67384"/>
                  </a:lnTo>
                  <a:lnTo>
                    <a:pt x="0" y="67384"/>
                  </a:lnTo>
                  <a:lnTo>
                    <a:pt x="0" y="0"/>
                  </a:lnTo>
                  <a:lnTo>
                    <a:pt x="375804" y="0"/>
                  </a:lnTo>
                  <a:lnTo>
                    <a:pt x="375804" y="67384"/>
                  </a:lnTo>
                  <a:lnTo>
                    <a:pt x="291139" y="67384"/>
                  </a:lnTo>
                  <a:lnTo>
                    <a:pt x="292003" y="354347"/>
                  </a:lnTo>
                  <a:lnTo>
                    <a:pt x="318783" y="385304"/>
                  </a:lnTo>
                  <a:lnTo>
                    <a:pt x="326848" y="385304"/>
                  </a:lnTo>
                  <a:lnTo>
                    <a:pt x="333184" y="385304"/>
                  </a:lnTo>
                  <a:lnTo>
                    <a:pt x="337792" y="385304"/>
                  </a:lnTo>
                  <a:lnTo>
                    <a:pt x="337792" y="431092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6411" y="676985"/>
              <a:ext cx="163713" cy="252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97832" y="448697"/>
              <a:ext cx="1544320" cy="643890"/>
            </a:xfrm>
            <a:custGeom>
              <a:avLst/>
              <a:gdLst/>
              <a:ahLst/>
              <a:cxnLst/>
              <a:rect l="l" t="t" r="r" b="b"/>
              <a:pathLst>
                <a:path w="1544320" h="643890">
                  <a:moveTo>
                    <a:pt x="424179" y="165008"/>
                  </a:moveTo>
                  <a:lnTo>
                    <a:pt x="402583" y="185741"/>
                  </a:lnTo>
                  <a:lnTo>
                    <a:pt x="393620" y="170245"/>
                  </a:lnTo>
                  <a:lnTo>
                    <a:pt x="374507" y="151401"/>
                  </a:lnTo>
                  <a:lnTo>
                    <a:pt x="305827" y="103668"/>
                  </a:lnTo>
                  <a:lnTo>
                    <a:pt x="241464" y="75161"/>
                  </a:lnTo>
                  <a:lnTo>
                    <a:pt x="179693" y="65660"/>
                  </a:lnTo>
                  <a:lnTo>
                    <a:pt x="159013" y="66793"/>
                  </a:lnTo>
                  <a:lnTo>
                    <a:pt x="107989" y="83800"/>
                  </a:lnTo>
                  <a:lnTo>
                    <a:pt x="82882" y="120085"/>
                  </a:lnTo>
                  <a:lnTo>
                    <a:pt x="81208" y="135637"/>
                  </a:lnTo>
                  <a:lnTo>
                    <a:pt x="82234" y="145300"/>
                  </a:lnTo>
                  <a:lnTo>
                    <a:pt x="85312" y="155289"/>
                  </a:lnTo>
                  <a:lnTo>
                    <a:pt x="90440" y="165601"/>
                  </a:lnTo>
                  <a:lnTo>
                    <a:pt x="97621" y="176237"/>
                  </a:lnTo>
                  <a:lnTo>
                    <a:pt x="114037" y="192653"/>
                  </a:lnTo>
                  <a:lnTo>
                    <a:pt x="227210" y="192653"/>
                  </a:lnTo>
                  <a:lnTo>
                    <a:pt x="227210" y="260038"/>
                  </a:lnTo>
                  <a:lnTo>
                    <a:pt x="142544" y="260038"/>
                  </a:lnTo>
                  <a:lnTo>
                    <a:pt x="142544" y="547721"/>
                  </a:lnTo>
                  <a:lnTo>
                    <a:pt x="178829" y="579686"/>
                  </a:lnTo>
                  <a:lnTo>
                    <a:pt x="188333" y="579686"/>
                  </a:lnTo>
                  <a:lnTo>
                    <a:pt x="188333" y="623746"/>
                  </a:lnTo>
                  <a:lnTo>
                    <a:pt x="60472" y="623746"/>
                  </a:lnTo>
                  <a:lnTo>
                    <a:pt x="60472" y="260038"/>
                  </a:lnTo>
                  <a:lnTo>
                    <a:pt x="0" y="260038"/>
                  </a:lnTo>
                  <a:lnTo>
                    <a:pt x="0" y="192653"/>
                  </a:lnTo>
                  <a:lnTo>
                    <a:pt x="74296" y="192653"/>
                  </a:lnTo>
                  <a:lnTo>
                    <a:pt x="69328" y="188333"/>
                  </a:lnTo>
                  <a:lnTo>
                    <a:pt x="43142" y="149025"/>
                  </a:lnTo>
                  <a:lnTo>
                    <a:pt x="31964" y="101080"/>
                  </a:lnTo>
                  <a:lnTo>
                    <a:pt x="31099" y="92440"/>
                  </a:lnTo>
                  <a:lnTo>
                    <a:pt x="45921" y="40362"/>
                  </a:lnTo>
                  <a:lnTo>
                    <a:pt x="89738" y="6587"/>
                  </a:lnTo>
                  <a:lnTo>
                    <a:pt x="133904" y="0"/>
                  </a:lnTo>
                  <a:lnTo>
                    <a:pt x="167274" y="2645"/>
                  </a:lnTo>
                  <a:lnTo>
                    <a:pt x="237251" y="23811"/>
                  </a:lnTo>
                  <a:lnTo>
                    <a:pt x="273858" y="42331"/>
                  </a:lnTo>
                  <a:lnTo>
                    <a:pt x="326989" y="76889"/>
                  </a:lnTo>
                  <a:lnTo>
                    <a:pt x="380984" y="121813"/>
                  </a:lnTo>
                  <a:lnTo>
                    <a:pt x="424179" y="165008"/>
                  </a:lnTo>
                  <a:close/>
                </a:path>
                <a:path w="1544320" h="643890">
                  <a:moveTo>
                    <a:pt x="452688" y="260038"/>
                  </a:moveTo>
                  <a:lnTo>
                    <a:pt x="374072" y="260038"/>
                  </a:lnTo>
                  <a:lnTo>
                    <a:pt x="375692" y="265303"/>
                  </a:lnTo>
                  <a:lnTo>
                    <a:pt x="377096" y="272458"/>
                  </a:lnTo>
                  <a:lnTo>
                    <a:pt x="380552" y="321700"/>
                  </a:lnTo>
                  <a:lnTo>
                    <a:pt x="380984" y="361979"/>
                  </a:lnTo>
                  <a:lnTo>
                    <a:pt x="378825" y="388113"/>
                  </a:lnTo>
                  <a:lnTo>
                    <a:pt x="372346" y="412086"/>
                  </a:lnTo>
                  <a:lnTo>
                    <a:pt x="361547" y="433901"/>
                  </a:lnTo>
                  <a:lnTo>
                    <a:pt x="346428" y="453556"/>
                  </a:lnTo>
                  <a:lnTo>
                    <a:pt x="309279" y="481200"/>
                  </a:lnTo>
                  <a:lnTo>
                    <a:pt x="323966" y="503661"/>
                  </a:lnTo>
                  <a:lnTo>
                    <a:pt x="353339" y="543401"/>
                  </a:lnTo>
                  <a:lnTo>
                    <a:pt x="397400" y="594373"/>
                  </a:lnTo>
                  <a:lnTo>
                    <a:pt x="425908" y="624610"/>
                  </a:lnTo>
                  <a:lnTo>
                    <a:pt x="393943" y="643614"/>
                  </a:lnTo>
                  <a:lnTo>
                    <a:pt x="356362" y="611219"/>
                  </a:lnTo>
                  <a:lnTo>
                    <a:pt x="321698" y="566836"/>
                  </a:lnTo>
                  <a:lnTo>
                    <a:pt x="276451" y="503661"/>
                  </a:lnTo>
                  <a:lnTo>
                    <a:pt x="253395" y="467539"/>
                  </a:lnTo>
                  <a:lnTo>
                    <a:pt x="227047" y="411817"/>
                  </a:lnTo>
                  <a:lnTo>
                    <a:pt x="223753" y="392215"/>
                  </a:lnTo>
                  <a:lnTo>
                    <a:pt x="225049" y="382012"/>
                  </a:lnTo>
                  <a:lnTo>
                    <a:pt x="228936" y="374723"/>
                  </a:lnTo>
                  <a:lnTo>
                    <a:pt x="235414" y="370349"/>
                  </a:lnTo>
                  <a:lnTo>
                    <a:pt x="244486" y="368891"/>
                  </a:lnTo>
                  <a:lnTo>
                    <a:pt x="299778" y="368891"/>
                  </a:lnTo>
                  <a:lnTo>
                    <a:pt x="299778" y="260038"/>
                  </a:lnTo>
                  <a:lnTo>
                    <a:pt x="209929" y="260038"/>
                  </a:lnTo>
                  <a:lnTo>
                    <a:pt x="209929" y="192653"/>
                  </a:lnTo>
                  <a:lnTo>
                    <a:pt x="452688" y="192653"/>
                  </a:lnTo>
                  <a:lnTo>
                    <a:pt x="452688" y="260038"/>
                  </a:lnTo>
                  <a:close/>
                </a:path>
                <a:path w="1544320" h="643890">
                  <a:moveTo>
                    <a:pt x="697179" y="260038"/>
                  </a:moveTo>
                  <a:lnTo>
                    <a:pt x="697179" y="435411"/>
                  </a:lnTo>
                  <a:lnTo>
                    <a:pt x="695748" y="451638"/>
                  </a:lnTo>
                  <a:lnTo>
                    <a:pt x="674283" y="492864"/>
                  </a:lnTo>
                  <a:lnTo>
                    <a:pt x="629495" y="515135"/>
                  </a:lnTo>
                  <a:lnTo>
                    <a:pt x="609922" y="516620"/>
                  </a:lnTo>
                  <a:lnTo>
                    <a:pt x="588649" y="513542"/>
                  </a:lnTo>
                  <a:lnTo>
                    <a:pt x="540270" y="488920"/>
                  </a:lnTo>
                  <a:lnTo>
                    <a:pt x="503121" y="458090"/>
                  </a:lnTo>
                  <a:lnTo>
                    <a:pt x="466512" y="417272"/>
                  </a:lnTo>
                  <a:lnTo>
                    <a:pt x="466512" y="260038"/>
                  </a:lnTo>
                  <a:lnTo>
                    <a:pt x="435413" y="260038"/>
                  </a:lnTo>
                  <a:lnTo>
                    <a:pt x="435413" y="192653"/>
                  </a:lnTo>
                  <a:lnTo>
                    <a:pt x="749876" y="192653"/>
                  </a:lnTo>
                  <a:lnTo>
                    <a:pt x="749876" y="260038"/>
                  </a:lnTo>
                  <a:lnTo>
                    <a:pt x="697179" y="260038"/>
                  </a:lnTo>
                  <a:close/>
                </a:path>
                <a:path w="1544320" h="643890">
                  <a:moveTo>
                    <a:pt x="621154" y="435411"/>
                  </a:moveTo>
                  <a:lnTo>
                    <a:pt x="621154" y="260038"/>
                  </a:lnTo>
                  <a:lnTo>
                    <a:pt x="537353" y="260038"/>
                  </a:lnTo>
                  <a:lnTo>
                    <a:pt x="537353" y="444916"/>
                  </a:lnTo>
                  <a:lnTo>
                    <a:pt x="545129" y="453556"/>
                  </a:lnTo>
                  <a:lnTo>
                    <a:pt x="553553" y="460358"/>
                  </a:lnTo>
                  <a:lnTo>
                    <a:pt x="561544" y="465217"/>
                  </a:lnTo>
                  <a:lnTo>
                    <a:pt x="569103" y="468133"/>
                  </a:lnTo>
                  <a:lnTo>
                    <a:pt x="576230" y="469104"/>
                  </a:lnTo>
                  <a:lnTo>
                    <a:pt x="595884" y="466999"/>
                  </a:lnTo>
                  <a:lnTo>
                    <a:pt x="609923" y="460682"/>
                  </a:lnTo>
                  <a:lnTo>
                    <a:pt x="618346" y="450153"/>
                  </a:lnTo>
                  <a:lnTo>
                    <a:pt x="621154" y="435411"/>
                  </a:lnTo>
                  <a:close/>
                </a:path>
                <a:path w="1544320" h="643890">
                  <a:moveTo>
                    <a:pt x="895013" y="623746"/>
                  </a:moveTo>
                  <a:lnTo>
                    <a:pt x="767152" y="623746"/>
                  </a:lnTo>
                  <a:lnTo>
                    <a:pt x="767152" y="260038"/>
                  </a:lnTo>
                  <a:lnTo>
                    <a:pt x="706680" y="260038"/>
                  </a:lnTo>
                  <a:lnTo>
                    <a:pt x="706680" y="192653"/>
                  </a:lnTo>
                  <a:lnTo>
                    <a:pt x="933890" y="192653"/>
                  </a:lnTo>
                  <a:lnTo>
                    <a:pt x="933890" y="260038"/>
                  </a:lnTo>
                  <a:lnTo>
                    <a:pt x="849224" y="260038"/>
                  </a:lnTo>
                  <a:lnTo>
                    <a:pt x="849224" y="547001"/>
                  </a:lnTo>
                  <a:lnTo>
                    <a:pt x="849224" y="558233"/>
                  </a:lnTo>
                  <a:lnTo>
                    <a:pt x="849224" y="561689"/>
                  </a:lnTo>
                  <a:lnTo>
                    <a:pt x="851385" y="565289"/>
                  </a:lnTo>
                  <a:lnTo>
                    <a:pt x="895013" y="579829"/>
                  </a:lnTo>
                  <a:lnTo>
                    <a:pt x="895013" y="623746"/>
                  </a:lnTo>
                  <a:close/>
                </a:path>
                <a:path w="1544320" h="643890">
                  <a:moveTo>
                    <a:pt x="1104944" y="623746"/>
                  </a:moveTo>
                  <a:lnTo>
                    <a:pt x="977083" y="623746"/>
                  </a:lnTo>
                  <a:lnTo>
                    <a:pt x="977083" y="260038"/>
                  </a:lnTo>
                  <a:lnTo>
                    <a:pt x="916609" y="260038"/>
                  </a:lnTo>
                  <a:lnTo>
                    <a:pt x="916609" y="192653"/>
                  </a:lnTo>
                  <a:lnTo>
                    <a:pt x="1143820" y="192653"/>
                  </a:lnTo>
                  <a:lnTo>
                    <a:pt x="1143820" y="260038"/>
                  </a:lnTo>
                  <a:lnTo>
                    <a:pt x="1059155" y="260038"/>
                  </a:lnTo>
                  <a:lnTo>
                    <a:pt x="1059155" y="547001"/>
                  </a:lnTo>
                  <a:lnTo>
                    <a:pt x="1059155" y="558233"/>
                  </a:lnTo>
                  <a:lnTo>
                    <a:pt x="1059155" y="561689"/>
                  </a:lnTo>
                  <a:lnTo>
                    <a:pt x="1061316" y="565289"/>
                  </a:lnTo>
                  <a:lnTo>
                    <a:pt x="1104944" y="579829"/>
                  </a:lnTo>
                  <a:lnTo>
                    <a:pt x="1104944" y="623746"/>
                  </a:lnTo>
                  <a:close/>
                </a:path>
                <a:path w="1544320" h="643890">
                  <a:moveTo>
                    <a:pt x="1505797" y="623746"/>
                  </a:moveTo>
                  <a:lnTo>
                    <a:pt x="1375347" y="623746"/>
                  </a:lnTo>
                  <a:lnTo>
                    <a:pt x="1375347" y="466512"/>
                  </a:lnTo>
                  <a:lnTo>
                    <a:pt x="1267358" y="466512"/>
                  </a:lnTo>
                  <a:lnTo>
                    <a:pt x="1267358" y="511436"/>
                  </a:lnTo>
                  <a:lnTo>
                    <a:pt x="1267358" y="518349"/>
                  </a:lnTo>
                  <a:lnTo>
                    <a:pt x="1263326" y="522093"/>
                  </a:lnTo>
                  <a:lnTo>
                    <a:pt x="1226538" y="511653"/>
                  </a:lnTo>
                  <a:lnTo>
                    <a:pt x="1187013" y="478608"/>
                  </a:lnTo>
                  <a:lnTo>
                    <a:pt x="1153322" y="439948"/>
                  </a:lnTo>
                  <a:lnTo>
                    <a:pt x="1142093" y="412088"/>
                  </a:lnTo>
                  <a:lnTo>
                    <a:pt x="1142093" y="400568"/>
                  </a:lnTo>
                  <a:lnTo>
                    <a:pt x="1146120" y="394232"/>
                  </a:lnTo>
                  <a:lnTo>
                    <a:pt x="1154184" y="393080"/>
                  </a:lnTo>
                  <a:lnTo>
                    <a:pt x="1188741" y="393080"/>
                  </a:lnTo>
                  <a:lnTo>
                    <a:pt x="1188741" y="260038"/>
                  </a:lnTo>
                  <a:lnTo>
                    <a:pt x="1126540" y="260038"/>
                  </a:lnTo>
                  <a:lnTo>
                    <a:pt x="1126540" y="192653"/>
                  </a:lnTo>
                  <a:lnTo>
                    <a:pt x="1543809" y="192653"/>
                  </a:lnTo>
                  <a:lnTo>
                    <a:pt x="1543809" y="260038"/>
                  </a:lnTo>
                  <a:lnTo>
                    <a:pt x="1459148" y="260038"/>
                  </a:lnTo>
                  <a:lnTo>
                    <a:pt x="1459148" y="547001"/>
                  </a:lnTo>
                  <a:lnTo>
                    <a:pt x="1459148" y="565001"/>
                  </a:lnTo>
                  <a:lnTo>
                    <a:pt x="1459724" y="567305"/>
                  </a:lnTo>
                  <a:lnTo>
                    <a:pt x="1462747" y="570185"/>
                  </a:lnTo>
                  <a:lnTo>
                    <a:pt x="1468076" y="573637"/>
                  </a:lnTo>
                  <a:lnTo>
                    <a:pt x="1487656" y="577957"/>
                  </a:lnTo>
                  <a:lnTo>
                    <a:pt x="1496872" y="577957"/>
                  </a:lnTo>
                  <a:lnTo>
                    <a:pt x="1502920" y="577957"/>
                  </a:lnTo>
                  <a:lnTo>
                    <a:pt x="1505797" y="577957"/>
                  </a:lnTo>
                  <a:lnTo>
                    <a:pt x="1505797" y="623746"/>
                  </a:lnTo>
                  <a:close/>
                </a:path>
                <a:path w="1544320" h="643890">
                  <a:moveTo>
                    <a:pt x="1375347" y="393080"/>
                  </a:moveTo>
                  <a:lnTo>
                    <a:pt x="1375347" y="260038"/>
                  </a:lnTo>
                  <a:lnTo>
                    <a:pt x="1267358" y="260038"/>
                  </a:lnTo>
                  <a:lnTo>
                    <a:pt x="1267358" y="393080"/>
                  </a:lnTo>
                  <a:lnTo>
                    <a:pt x="1375347" y="39308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5996" y="400534"/>
              <a:ext cx="1529560" cy="7285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5396" y="415218"/>
              <a:ext cx="2240560" cy="7183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9298" y="448697"/>
              <a:ext cx="1902460" cy="643890"/>
            </a:xfrm>
            <a:custGeom>
              <a:avLst/>
              <a:gdLst/>
              <a:ahLst/>
              <a:cxnLst/>
              <a:rect l="l" t="t" r="r" b="b"/>
              <a:pathLst>
                <a:path w="1902460" h="643890">
                  <a:moveTo>
                    <a:pt x="1902333" y="192659"/>
                  </a:moveTo>
                  <a:lnTo>
                    <a:pt x="1733880" y="192659"/>
                  </a:lnTo>
                  <a:lnTo>
                    <a:pt x="1733880" y="260045"/>
                  </a:lnTo>
                  <a:lnTo>
                    <a:pt x="1733880" y="393090"/>
                  </a:lnTo>
                  <a:lnTo>
                    <a:pt x="1625892" y="393090"/>
                  </a:lnTo>
                  <a:lnTo>
                    <a:pt x="1625892" y="260045"/>
                  </a:lnTo>
                  <a:lnTo>
                    <a:pt x="1733880" y="260045"/>
                  </a:lnTo>
                  <a:lnTo>
                    <a:pt x="1733880" y="192659"/>
                  </a:lnTo>
                  <a:lnTo>
                    <a:pt x="979678" y="192659"/>
                  </a:lnTo>
                  <a:lnTo>
                    <a:pt x="979678" y="260045"/>
                  </a:lnTo>
                  <a:lnTo>
                    <a:pt x="979678" y="435419"/>
                  </a:lnTo>
                  <a:lnTo>
                    <a:pt x="976871" y="450164"/>
                  </a:lnTo>
                  <a:lnTo>
                    <a:pt x="968451" y="460692"/>
                  </a:lnTo>
                  <a:lnTo>
                    <a:pt x="954417" y="467004"/>
                  </a:lnTo>
                  <a:lnTo>
                    <a:pt x="934758" y="469112"/>
                  </a:lnTo>
                  <a:lnTo>
                    <a:pt x="927633" y="468134"/>
                  </a:lnTo>
                  <a:lnTo>
                    <a:pt x="920076" y="465226"/>
                  </a:lnTo>
                  <a:lnTo>
                    <a:pt x="912075" y="460362"/>
                  </a:lnTo>
                  <a:lnTo>
                    <a:pt x="903655" y="453555"/>
                  </a:lnTo>
                  <a:lnTo>
                    <a:pt x="895883" y="444919"/>
                  </a:lnTo>
                  <a:lnTo>
                    <a:pt x="895883" y="260045"/>
                  </a:lnTo>
                  <a:lnTo>
                    <a:pt x="979678" y="260045"/>
                  </a:lnTo>
                  <a:lnTo>
                    <a:pt x="979678" y="192659"/>
                  </a:lnTo>
                  <a:lnTo>
                    <a:pt x="472567" y="192659"/>
                  </a:lnTo>
                  <a:lnTo>
                    <a:pt x="456145" y="176237"/>
                  </a:lnTo>
                  <a:lnTo>
                    <a:pt x="448970" y="165608"/>
                  </a:lnTo>
                  <a:lnTo>
                    <a:pt x="443839" y="155295"/>
                  </a:lnTo>
                  <a:lnTo>
                    <a:pt x="440766" y="145300"/>
                  </a:lnTo>
                  <a:lnTo>
                    <a:pt x="439737" y="135636"/>
                  </a:lnTo>
                  <a:lnTo>
                    <a:pt x="441413" y="120091"/>
                  </a:lnTo>
                  <a:lnTo>
                    <a:pt x="466521" y="83807"/>
                  </a:lnTo>
                  <a:lnTo>
                    <a:pt x="517537" y="66802"/>
                  </a:lnTo>
                  <a:lnTo>
                    <a:pt x="538226" y="65659"/>
                  </a:lnTo>
                  <a:lnTo>
                    <a:pt x="568782" y="68046"/>
                  </a:lnTo>
                  <a:lnTo>
                    <a:pt x="631850" y="87045"/>
                  </a:lnTo>
                  <a:lnTo>
                    <a:pt x="703770" y="129209"/>
                  </a:lnTo>
                  <a:lnTo>
                    <a:pt x="752144" y="170256"/>
                  </a:lnTo>
                  <a:lnTo>
                    <a:pt x="761111" y="185750"/>
                  </a:lnTo>
                  <a:lnTo>
                    <a:pt x="782713" y="165011"/>
                  </a:lnTo>
                  <a:lnTo>
                    <a:pt x="739508" y="121818"/>
                  </a:lnTo>
                  <a:lnTo>
                    <a:pt x="685520" y="76898"/>
                  </a:lnTo>
                  <a:lnTo>
                    <a:pt x="632383" y="42341"/>
                  </a:lnTo>
                  <a:lnTo>
                    <a:pt x="595782" y="23812"/>
                  </a:lnTo>
                  <a:lnTo>
                    <a:pt x="525805" y="2654"/>
                  </a:lnTo>
                  <a:lnTo>
                    <a:pt x="492429" y="0"/>
                  </a:lnTo>
                  <a:lnTo>
                    <a:pt x="468858" y="1651"/>
                  </a:lnTo>
                  <a:lnTo>
                    <a:pt x="430631" y="14833"/>
                  </a:lnTo>
                  <a:lnTo>
                    <a:pt x="396214" y="56057"/>
                  </a:lnTo>
                  <a:lnTo>
                    <a:pt x="389623" y="92443"/>
                  </a:lnTo>
                  <a:lnTo>
                    <a:pt x="391731" y="117068"/>
                  </a:lnTo>
                  <a:lnTo>
                    <a:pt x="410362" y="165011"/>
                  </a:lnTo>
                  <a:lnTo>
                    <a:pt x="432828" y="192659"/>
                  </a:lnTo>
                  <a:lnTo>
                    <a:pt x="375805" y="192659"/>
                  </a:lnTo>
                  <a:lnTo>
                    <a:pt x="358533" y="192659"/>
                  </a:lnTo>
                  <a:lnTo>
                    <a:pt x="209067" y="192659"/>
                  </a:lnTo>
                  <a:lnTo>
                    <a:pt x="209067" y="260045"/>
                  </a:lnTo>
                  <a:lnTo>
                    <a:pt x="209067" y="400862"/>
                  </a:lnTo>
                  <a:lnTo>
                    <a:pt x="205613" y="404888"/>
                  </a:lnTo>
                  <a:lnTo>
                    <a:pt x="163283" y="434555"/>
                  </a:lnTo>
                  <a:lnTo>
                    <a:pt x="127000" y="447725"/>
                  </a:lnTo>
                  <a:lnTo>
                    <a:pt x="108851" y="449237"/>
                  </a:lnTo>
                  <a:lnTo>
                    <a:pt x="108851" y="260045"/>
                  </a:lnTo>
                  <a:lnTo>
                    <a:pt x="209067" y="260045"/>
                  </a:lnTo>
                  <a:lnTo>
                    <a:pt x="209067" y="192659"/>
                  </a:lnTo>
                  <a:lnTo>
                    <a:pt x="0" y="192659"/>
                  </a:lnTo>
                  <a:lnTo>
                    <a:pt x="0" y="260045"/>
                  </a:lnTo>
                  <a:lnTo>
                    <a:pt x="31102" y="260045"/>
                  </a:lnTo>
                  <a:lnTo>
                    <a:pt x="31102" y="414680"/>
                  </a:lnTo>
                  <a:lnTo>
                    <a:pt x="53949" y="446112"/>
                  </a:lnTo>
                  <a:lnTo>
                    <a:pt x="89585" y="480618"/>
                  </a:lnTo>
                  <a:lnTo>
                    <a:pt x="128028" y="502640"/>
                  </a:lnTo>
                  <a:lnTo>
                    <a:pt x="145135" y="505396"/>
                  </a:lnTo>
                  <a:lnTo>
                    <a:pt x="150901" y="504812"/>
                  </a:lnTo>
                  <a:lnTo>
                    <a:pt x="209067" y="488975"/>
                  </a:lnTo>
                  <a:lnTo>
                    <a:pt x="209931" y="623747"/>
                  </a:lnTo>
                  <a:lnTo>
                    <a:pt x="337794" y="623747"/>
                  </a:lnTo>
                  <a:lnTo>
                    <a:pt x="337794" y="577964"/>
                  </a:lnTo>
                  <a:lnTo>
                    <a:pt x="318782" y="577964"/>
                  </a:lnTo>
                  <a:lnTo>
                    <a:pt x="304101" y="573646"/>
                  </a:lnTo>
                  <a:lnTo>
                    <a:pt x="291833" y="488975"/>
                  </a:lnTo>
                  <a:lnTo>
                    <a:pt x="291706" y="449237"/>
                  </a:lnTo>
                  <a:lnTo>
                    <a:pt x="291147" y="260045"/>
                  </a:lnTo>
                  <a:lnTo>
                    <a:pt x="358533" y="260045"/>
                  </a:lnTo>
                  <a:lnTo>
                    <a:pt x="375805" y="260045"/>
                  </a:lnTo>
                  <a:lnTo>
                    <a:pt x="418998" y="260045"/>
                  </a:lnTo>
                  <a:lnTo>
                    <a:pt x="418998" y="623747"/>
                  </a:lnTo>
                  <a:lnTo>
                    <a:pt x="546862" y="623747"/>
                  </a:lnTo>
                  <a:lnTo>
                    <a:pt x="546862" y="579691"/>
                  </a:lnTo>
                  <a:lnTo>
                    <a:pt x="537362" y="579691"/>
                  </a:lnTo>
                  <a:lnTo>
                    <a:pt x="513168" y="574509"/>
                  </a:lnTo>
                  <a:lnTo>
                    <a:pt x="507873" y="570572"/>
                  </a:lnTo>
                  <a:lnTo>
                    <a:pt x="504101" y="564794"/>
                  </a:lnTo>
                  <a:lnTo>
                    <a:pt x="501827" y="557174"/>
                  </a:lnTo>
                  <a:lnTo>
                    <a:pt x="501078" y="547725"/>
                  </a:lnTo>
                  <a:lnTo>
                    <a:pt x="501078" y="260045"/>
                  </a:lnTo>
                  <a:lnTo>
                    <a:pt x="568452" y="260045"/>
                  </a:lnTo>
                  <a:lnTo>
                    <a:pt x="585736" y="260045"/>
                  </a:lnTo>
                  <a:lnTo>
                    <a:pt x="658304" y="260045"/>
                  </a:lnTo>
                  <a:lnTo>
                    <a:pt x="658304" y="368896"/>
                  </a:lnTo>
                  <a:lnTo>
                    <a:pt x="603008" y="368896"/>
                  </a:lnTo>
                  <a:lnTo>
                    <a:pt x="593940" y="370357"/>
                  </a:lnTo>
                  <a:lnTo>
                    <a:pt x="587463" y="374726"/>
                  </a:lnTo>
                  <a:lnTo>
                    <a:pt x="583577" y="382016"/>
                  </a:lnTo>
                  <a:lnTo>
                    <a:pt x="582282" y="392214"/>
                  </a:lnTo>
                  <a:lnTo>
                    <a:pt x="585571" y="411822"/>
                  </a:lnTo>
                  <a:lnTo>
                    <a:pt x="611924" y="467550"/>
                  </a:lnTo>
                  <a:lnTo>
                    <a:pt x="634974" y="503669"/>
                  </a:lnTo>
                  <a:lnTo>
                    <a:pt x="680224" y="566839"/>
                  </a:lnTo>
                  <a:lnTo>
                    <a:pt x="714895" y="611225"/>
                  </a:lnTo>
                  <a:lnTo>
                    <a:pt x="752475" y="643623"/>
                  </a:lnTo>
                  <a:lnTo>
                    <a:pt x="784440" y="624611"/>
                  </a:lnTo>
                  <a:lnTo>
                    <a:pt x="755929" y="594372"/>
                  </a:lnTo>
                  <a:lnTo>
                    <a:pt x="711873" y="543407"/>
                  </a:lnTo>
                  <a:lnTo>
                    <a:pt x="682498" y="503669"/>
                  </a:lnTo>
                  <a:lnTo>
                    <a:pt x="667804" y="481203"/>
                  </a:lnTo>
                  <a:lnTo>
                    <a:pt x="704951" y="453555"/>
                  </a:lnTo>
                  <a:lnTo>
                    <a:pt x="720077" y="433908"/>
                  </a:lnTo>
                  <a:lnTo>
                    <a:pt x="730872" y="412089"/>
                  </a:lnTo>
                  <a:lnTo>
                    <a:pt x="737349" y="388112"/>
                  </a:lnTo>
                  <a:lnTo>
                    <a:pt x="739508" y="361988"/>
                  </a:lnTo>
                  <a:lnTo>
                    <a:pt x="739076" y="321703"/>
                  </a:lnTo>
                  <a:lnTo>
                    <a:pt x="736815" y="281508"/>
                  </a:lnTo>
                  <a:lnTo>
                    <a:pt x="732599" y="260045"/>
                  </a:lnTo>
                  <a:lnTo>
                    <a:pt x="793940" y="260045"/>
                  </a:lnTo>
                  <a:lnTo>
                    <a:pt x="811212" y="260045"/>
                  </a:lnTo>
                  <a:lnTo>
                    <a:pt x="825042" y="260045"/>
                  </a:lnTo>
                  <a:lnTo>
                    <a:pt x="825042" y="417271"/>
                  </a:lnTo>
                  <a:lnTo>
                    <a:pt x="850531" y="446646"/>
                  </a:lnTo>
                  <a:lnTo>
                    <a:pt x="898791" y="488924"/>
                  </a:lnTo>
                  <a:lnTo>
                    <a:pt x="947178" y="513549"/>
                  </a:lnTo>
                  <a:lnTo>
                    <a:pt x="968451" y="516623"/>
                  </a:lnTo>
                  <a:lnTo>
                    <a:pt x="988021" y="515137"/>
                  </a:lnTo>
                  <a:lnTo>
                    <a:pt x="1032814" y="492874"/>
                  </a:lnTo>
                  <a:lnTo>
                    <a:pt x="1054277" y="451650"/>
                  </a:lnTo>
                  <a:lnTo>
                    <a:pt x="1055712" y="435419"/>
                  </a:lnTo>
                  <a:lnTo>
                    <a:pt x="1055712" y="260045"/>
                  </a:lnTo>
                  <a:lnTo>
                    <a:pt x="1065212" y="260045"/>
                  </a:lnTo>
                  <a:lnTo>
                    <a:pt x="1108405" y="260045"/>
                  </a:lnTo>
                  <a:lnTo>
                    <a:pt x="1125677" y="260045"/>
                  </a:lnTo>
                  <a:lnTo>
                    <a:pt x="1125677" y="623747"/>
                  </a:lnTo>
                  <a:lnTo>
                    <a:pt x="1253540" y="623747"/>
                  </a:lnTo>
                  <a:lnTo>
                    <a:pt x="1253540" y="579831"/>
                  </a:lnTo>
                  <a:lnTo>
                    <a:pt x="1232954" y="577240"/>
                  </a:lnTo>
                  <a:lnTo>
                    <a:pt x="1224457" y="575513"/>
                  </a:lnTo>
                  <a:lnTo>
                    <a:pt x="1218260" y="572782"/>
                  </a:lnTo>
                  <a:lnTo>
                    <a:pt x="1209916" y="565289"/>
                  </a:lnTo>
                  <a:lnTo>
                    <a:pt x="1207757" y="561695"/>
                  </a:lnTo>
                  <a:lnTo>
                    <a:pt x="1207757" y="260045"/>
                  </a:lnTo>
                  <a:lnTo>
                    <a:pt x="1275143" y="260045"/>
                  </a:lnTo>
                  <a:lnTo>
                    <a:pt x="1292415" y="260045"/>
                  </a:lnTo>
                  <a:lnTo>
                    <a:pt x="1335608" y="260045"/>
                  </a:lnTo>
                  <a:lnTo>
                    <a:pt x="1335608" y="623747"/>
                  </a:lnTo>
                  <a:lnTo>
                    <a:pt x="1463471" y="623747"/>
                  </a:lnTo>
                  <a:lnTo>
                    <a:pt x="1463471" y="579831"/>
                  </a:lnTo>
                  <a:lnTo>
                    <a:pt x="1442885" y="577240"/>
                  </a:lnTo>
                  <a:lnTo>
                    <a:pt x="1434388" y="575513"/>
                  </a:lnTo>
                  <a:lnTo>
                    <a:pt x="1428191" y="572782"/>
                  </a:lnTo>
                  <a:lnTo>
                    <a:pt x="1419847" y="565289"/>
                  </a:lnTo>
                  <a:lnTo>
                    <a:pt x="1417688" y="561695"/>
                  </a:lnTo>
                  <a:lnTo>
                    <a:pt x="1417688" y="260045"/>
                  </a:lnTo>
                  <a:lnTo>
                    <a:pt x="1485074" y="260045"/>
                  </a:lnTo>
                  <a:lnTo>
                    <a:pt x="1502346" y="260045"/>
                  </a:lnTo>
                  <a:lnTo>
                    <a:pt x="1547266" y="260045"/>
                  </a:lnTo>
                  <a:lnTo>
                    <a:pt x="1547266" y="393090"/>
                  </a:lnTo>
                  <a:lnTo>
                    <a:pt x="1512709" y="393090"/>
                  </a:lnTo>
                  <a:lnTo>
                    <a:pt x="1504645" y="394233"/>
                  </a:lnTo>
                  <a:lnTo>
                    <a:pt x="1500619" y="400570"/>
                  </a:lnTo>
                  <a:lnTo>
                    <a:pt x="1500619" y="412089"/>
                  </a:lnTo>
                  <a:lnTo>
                    <a:pt x="1525892" y="457936"/>
                  </a:lnTo>
                  <a:lnTo>
                    <a:pt x="1566646" y="497890"/>
                  </a:lnTo>
                  <a:lnTo>
                    <a:pt x="1600771" y="519925"/>
                  </a:lnTo>
                  <a:lnTo>
                    <a:pt x="1613789" y="522681"/>
                  </a:lnTo>
                  <a:lnTo>
                    <a:pt x="1621853" y="522097"/>
                  </a:lnTo>
                  <a:lnTo>
                    <a:pt x="1625892" y="518350"/>
                  </a:lnTo>
                  <a:lnTo>
                    <a:pt x="1625892" y="466521"/>
                  </a:lnTo>
                  <a:lnTo>
                    <a:pt x="1733880" y="466521"/>
                  </a:lnTo>
                  <a:lnTo>
                    <a:pt x="1733880" y="623747"/>
                  </a:lnTo>
                  <a:lnTo>
                    <a:pt x="1864321" y="623747"/>
                  </a:lnTo>
                  <a:lnTo>
                    <a:pt x="1864321" y="577964"/>
                  </a:lnTo>
                  <a:lnTo>
                    <a:pt x="1846186" y="577964"/>
                  </a:lnTo>
                  <a:lnTo>
                    <a:pt x="1826602" y="573646"/>
                  </a:lnTo>
                  <a:lnTo>
                    <a:pt x="1821281" y="570191"/>
                  </a:lnTo>
                  <a:lnTo>
                    <a:pt x="1818246" y="567309"/>
                  </a:lnTo>
                  <a:lnTo>
                    <a:pt x="1817674" y="565010"/>
                  </a:lnTo>
                  <a:lnTo>
                    <a:pt x="1817674" y="466521"/>
                  </a:lnTo>
                  <a:lnTo>
                    <a:pt x="1817674" y="260045"/>
                  </a:lnTo>
                  <a:lnTo>
                    <a:pt x="1902333" y="260045"/>
                  </a:lnTo>
                  <a:lnTo>
                    <a:pt x="1902333" y="19265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7838" y="1412478"/>
              <a:ext cx="748829" cy="2556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50446" y="1430042"/>
              <a:ext cx="292100" cy="210820"/>
            </a:xfrm>
            <a:custGeom>
              <a:avLst/>
              <a:gdLst/>
              <a:ahLst/>
              <a:cxnLst/>
              <a:rect l="l" t="t" r="r" b="b"/>
              <a:pathLst>
                <a:path w="292100" h="210819">
                  <a:moveTo>
                    <a:pt x="84092" y="169851"/>
                  </a:moveTo>
                  <a:lnTo>
                    <a:pt x="47848" y="150616"/>
                  </a:lnTo>
                  <a:lnTo>
                    <a:pt x="26025" y="118691"/>
                  </a:lnTo>
                  <a:lnTo>
                    <a:pt x="26025" y="115962"/>
                  </a:lnTo>
                  <a:lnTo>
                    <a:pt x="27430" y="113576"/>
                  </a:lnTo>
                  <a:lnTo>
                    <a:pt x="30231" y="111527"/>
                  </a:lnTo>
                  <a:lnTo>
                    <a:pt x="33034" y="109482"/>
                  </a:lnTo>
                  <a:lnTo>
                    <a:pt x="36306" y="108460"/>
                  </a:lnTo>
                  <a:lnTo>
                    <a:pt x="40040" y="108460"/>
                  </a:lnTo>
                  <a:lnTo>
                    <a:pt x="56062" y="108460"/>
                  </a:lnTo>
                  <a:lnTo>
                    <a:pt x="56062" y="92087"/>
                  </a:lnTo>
                  <a:lnTo>
                    <a:pt x="44224" y="88046"/>
                  </a:lnTo>
                  <a:lnTo>
                    <a:pt x="33536" y="82879"/>
                  </a:lnTo>
                  <a:lnTo>
                    <a:pt x="3904" y="52592"/>
                  </a:lnTo>
                  <a:lnTo>
                    <a:pt x="0" y="34790"/>
                  </a:lnTo>
                  <a:lnTo>
                    <a:pt x="662" y="27882"/>
                  </a:lnTo>
                  <a:lnTo>
                    <a:pt x="28892" y="639"/>
                  </a:lnTo>
                  <a:lnTo>
                    <a:pt x="36039" y="0"/>
                  </a:lnTo>
                  <a:lnTo>
                    <a:pt x="45274" y="1330"/>
                  </a:lnTo>
                  <a:lnTo>
                    <a:pt x="81511" y="31897"/>
                  </a:lnTo>
                  <a:lnTo>
                    <a:pt x="92101" y="63439"/>
                  </a:lnTo>
                  <a:lnTo>
                    <a:pt x="92101" y="108460"/>
                  </a:lnTo>
                  <a:lnTo>
                    <a:pt x="148164" y="108460"/>
                  </a:lnTo>
                  <a:lnTo>
                    <a:pt x="148164" y="141202"/>
                  </a:lnTo>
                  <a:lnTo>
                    <a:pt x="92101" y="141202"/>
                  </a:lnTo>
                  <a:lnTo>
                    <a:pt x="92101" y="155526"/>
                  </a:lnTo>
                  <a:lnTo>
                    <a:pt x="92101" y="159346"/>
                  </a:lnTo>
                  <a:lnTo>
                    <a:pt x="91301" y="162690"/>
                  </a:lnTo>
                  <a:lnTo>
                    <a:pt x="89700" y="165555"/>
                  </a:lnTo>
                  <a:lnTo>
                    <a:pt x="88093" y="168418"/>
                  </a:lnTo>
                  <a:lnTo>
                    <a:pt x="86227" y="169851"/>
                  </a:lnTo>
                  <a:lnTo>
                    <a:pt x="84092" y="169851"/>
                  </a:lnTo>
                  <a:close/>
                </a:path>
                <a:path w="292100" h="210819">
                  <a:moveTo>
                    <a:pt x="58063" y="77763"/>
                  </a:moveTo>
                  <a:lnTo>
                    <a:pt x="60063" y="51159"/>
                  </a:lnTo>
                  <a:lnTo>
                    <a:pt x="60063" y="43793"/>
                  </a:lnTo>
                  <a:lnTo>
                    <a:pt x="58666" y="37518"/>
                  </a:lnTo>
                  <a:lnTo>
                    <a:pt x="55861" y="32331"/>
                  </a:lnTo>
                  <a:lnTo>
                    <a:pt x="53054" y="27147"/>
                  </a:lnTo>
                  <a:lnTo>
                    <a:pt x="49789" y="24555"/>
                  </a:lnTo>
                  <a:lnTo>
                    <a:pt x="46049" y="24555"/>
                  </a:lnTo>
                  <a:lnTo>
                    <a:pt x="41508" y="24555"/>
                  </a:lnTo>
                  <a:lnTo>
                    <a:pt x="37707" y="26739"/>
                  </a:lnTo>
                  <a:lnTo>
                    <a:pt x="34633" y="31103"/>
                  </a:lnTo>
                  <a:lnTo>
                    <a:pt x="31565" y="35469"/>
                  </a:lnTo>
                  <a:lnTo>
                    <a:pt x="30033" y="40791"/>
                  </a:lnTo>
                  <a:lnTo>
                    <a:pt x="30033" y="47066"/>
                  </a:lnTo>
                  <a:lnTo>
                    <a:pt x="30033" y="53888"/>
                  </a:lnTo>
                  <a:lnTo>
                    <a:pt x="32636" y="60162"/>
                  </a:lnTo>
                  <a:lnTo>
                    <a:pt x="37842" y="65893"/>
                  </a:lnTo>
                  <a:lnTo>
                    <a:pt x="43048" y="71625"/>
                  </a:lnTo>
                  <a:lnTo>
                    <a:pt x="49789" y="75581"/>
                  </a:lnTo>
                  <a:lnTo>
                    <a:pt x="58063" y="77763"/>
                  </a:lnTo>
                  <a:close/>
                </a:path>
                <a:path w="292100" h="210819">
                  <a:moveTo>
                    <a:pt x="110117" y="38879"/>
                  </a:moveTo>
                  <a:lnTo>
                    <a:pt x="90097" y="6137"/>
                  </a:lnTo>
                  <a:lnTo>
                    <a:pt x="144160" y="6137"/>
                  </a:lnTo>
                  <a:lnTo>
                    <a:pt x="144160" y="38879"/>
                  </a:lnTo>
                  <a:lnTo>
                    <a:pt x="110117" y="38879"/>
                  </a:lnTo>
                  <a:close/>
                </a:path>
                <a:path w="292100" h="210819">
                  <a:moveTo>
                    <a:pt x="120930" y="38879"/>
                  </a:moveTo>
                  <a:lnTo>
                    <a:pt x="120930" y="6137"/>
                  </a:lnTo>
                  <a:lnTo>
                    <a:pt x="210630" y="6137"/>
                  </a:lnTo>
                  <a:lnTo>
                    <a:pt x="210630" y="38879"/>
                  </a:lnTo>
                  <a:lnTo>
                    <a:pt x="182597" y="38879"/>
                  </a:lnTo>
                  <a:lnTo>
                    <a:pt x="182597" y="210779"/>
                  </a:lnTo>
                  <a:lnTo>
                    <a:pt x="146558" y="186223"/>
                  </a:lnTo>
                  <a:lnTo>
                    <a:pt x="146558" y="38879"/>
                  </a:lnTo>
                  <a:lnTo>
                    <a:pt x="120930" y="38879"/>
                  </a:lnTo>
                  <a:close/>
                </a:path>
                <a:path w="292100" h="210819">
                  <a:moveTo>
                    <a:pt x="201818" y="38879"/>
                  </a:moveTo>
                  <a:lnTo>
                    <a:pt x="201818" y="6137"/>
                  </a:lnTo>
                  <a:lnTo>
                    <a:pt x="291514" y="6137"/>
                  </a:lnTo>
                  <a:lnTo>
                    <a:pt x="291514" y="38879"/>
                  </a:lnTo>
                  <a:lnTo>
                    <a:pt x="263481" y="38879"/>
                  </a:lnTo>
                  <a:lnTo>
                    <a:pt x="263481" y="210779"/>
                  </a:lnTo>
                  <a:lnTo>
                    <a:pt x="227446" y="186223"/>
                  </a:lnTo>
                  <a:lnTo>
                    <a:pt x="227446" y="38879"/>
                  </a:lnTo>
                  <a:lnTo>
                    <a:pt x="201818" y="38879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6394" y="1416872"/>
              <a:ext cx="1076029" cy="3447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33149" y="1436180"/>
              <a:ext cx="253365" cy="205104"/>
            </a:xfrm>
            <a:custGeom>
              <a:avLst/>
              <a:gdLst/>
              <a:ahLst/>
              <a:cxnLst/>
              <a:rect l="l" t="t" r="r" b="b"/>
              <a:pathLst>
                <a:path w="253364" h="205105">
                  <a:moveTo>
                    <a:pt x="76086" y="158803"/>
                  </a:moveTo>
                  <a:lnTo>
                    <a:pt x="43252" y="138541"/>
                  </a:lnTo>
                  <a:lnTo>
                    <a:pt x="16022" y="98229"/>
                  </a:lnTo>
                  <a:lnTo>
                    <a:pt x="16022" y="32741"/>
                  </a:lnTo>
                  <a:lnTo>
                    <a:pt x="0" y="32741"/>
                  </a:lnTo>
                  <a:lnTo>
                    <a:pt x="0" y="0"/>
                  </a:lnTo>
                  <a:lnTo>
                    <a:pt x="104119" y="0"/>
                  </a:lnTo>
                  <a:lnTo>
                    <a:pt x="104119" y="32741"/>
                  </a:lnTo>
                  <a:lnTo>
                    <a:pt x="52061" y="32741"/>
                  </a:lnTo>
                  <a:lnTo>
                    <a:pt x="108120" y="92908"/>
                  </a:lnTo>
                  <a:lnTo>
                    <a:pt x="108120" y="147344"/>
                  </a:lnTo>
                  <a:lnTo>
                    <a:pt x="103849" y="151164"/>
                  </a:lnTo>
                  <a:lnTo>
                    <a:pt x="98976" y="154029"/>
                  </a:lnTo>
                  <a:lnTo>
                    <a:pt x="93507" y="155936"/>
                  </a:lnTo>
                  <a:lnTo>
                    <a:pt x="88030" y="157849"/>
                  </a:lnTo>
                  <a:lnTo>
                    <a:pt x="82226" y="158803"/>
                  </a:lnTo>
                  <a:lnTo>
                    <a:pt x="76086" y="158803"/>
                  </a:lnTo>
                  <a:close/>
                </a:path>
                <a:path w="253364" h="205105">
                  <a:moveTo>
                    <a:pt x="60071" y="128926"/>
                  </a:moveTo>
                  <a:lnTo>
                    <a:pt x="67809" y="128926"/>
                  </a:lnTo>
                  <a:lnTo>
                    <a:pt x="75220" y="126946"/>
                  </a:lnTo>
                  <a:lnTo>
                    <a:pt x="82293" y="122990"/>
                  </a:lnTo>
                  <a:lnTo>
                    <a:pt x="89368" y="119033"/>
                  </a:lnTo>
                  <a:lnTo>
                    <a:pt x="95307" y="113507"/>
                  </a:lnTo>
                  <a:lnTo>
                    <a:pt x="100115" y="106415"/>
                  </a:lnTo>
                  <a:lnTo>
                    <a:pt x="52061" y="55252"/>
                  </a:lnTo>
                  <a:lnTo>
                    <a:pt x="52061" y="116646"/>
                  </a:lnTo>
                  <a:lnTo>
                    <a:pt x="52061" y="119919"/>
                  </a:lnTo>
                  <a:lnTo>
                    <a:pt x="52860" y="122784"/>
                  </a:lnTo>
                  <a:lnTo>
                    <a:pt x="54459" y="125239"/>
                  </a:lnTo>
                  <a:lnTo>
                    <a:pt x="56062" y="127698"/>
                  </a:lnTo>
                  <a:lnTo>
                    <a:pt x="57932" y="128926"/>
                  </a:lnTo>
                  <a:lnTo>
                    <a:pt x="60071" y="128926"/>
                  </a:lnTo>
                  <a:close/>
                </a:path>
                <a:path w="253364" h="205105">
                  <a:moveTo>
                    <a:pt x="82489" y="32741"/>
                  </a:moveTo>
                  <a:lnTo>
                    <a:pt x="82489" y="0"/>
                  </a:lnTo>
                  <a:lnTo>
                    <a:pt x="172193" y="0"/>
                  </a:lnTo>
                  <a:lnTo>
                    <a:pt x="172193" y="32741"/>
                  </a:lnTo>
                  <a:lnTo>
                    <a:pt x="144160" y="32741"/>
                  </a:lnTo>
                  <a:lnTo>
                    <a:pt x="144160" y="204641"/>
                  </a:lnTo>
                  <a:lnTo>
                    <a:pt x="108120" y="180086"/>
                  </a:lnTo>
                  <a:lnTo>
                    <a:pt x="108120" y="32741"/>
                  </a:lnTo>
                  <a:lnTo>
                    <a:pt x="82489" y="32741"/>
                  </a:lnTo>
                  <a:close/>
                </a:path>
                <a:path w="253364" h="205105">
                  <a:moveTo>
                    <a:pt x="163381" y="32741"/>
                  </a:moveTo>
                  <a:lnTo>
                    <a:pt x="163381" y="0"/>
                  </a:lnTo>
                  <a:lnTo>
                    <a:pt x="253081" y="0"/>
                  </a:lnTo>
                  <a:lnTo>
                    <a:pt x="253081" y="32741"/>
                  </a:lnTo>
                  <a:lnTo>
                    <a:pt x="225047" y="32741"/>
                  </a:lnTo>
                  <a:lnTo>
                    <a:pt x="225047" y="204641"/>
                  </a:lnTo>
                  <a:lnTo>
                    <a:pt x="189008" y="180086"/>
                  </a:lnTo>
                  <a:lnTo>
                    <a:pt x="189008" y="32741"/>
                  </a:lnTo>
                  <a:lnTo>
                    <a:pt x="163381" y="32741"/>
                  </a:lnTo>
                  <a:close/>
                </a:path>
              </a:pathLst>
            </a:custGeom>
            <a:ln w="38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41695" y="1316710"/>
              <a:ext cx="612171" cy="3739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75151" y="1416872"/>
              <a:ext cx="838981" cy="2492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950432" y="1430052"/>
              <a:ext cx="535940" cy="210820"/>
            </a:xfrm>
            <a:custGeom>
              <a:avLst/>
              <a:gdLst/>
              <a:ahLst/>
              <a:cxnLst/>
              <a:rect l="l" t="t" r="r" b="b"/>
              <a:pathLst>
                <a:path w="535939" h="210819">
                  <a:moveTo>
                    <a:pt x="535787" y="6134"/>
                  </a:moveTo>
                  <a:lnTo>
                    <a:pt x="454901" y="6134"/>
                  </a:lnTo>
                  <a:lnTo>
                    <a:pt x="446087" y="6134"/>
                  </a:lnTo>
                  <a:lnTo>
                    <a:pt x="390829" y="6134"/>
                  </a:lnTo>
                  <a:lnTo>
                    <a:pt x="390829" y="38874"/>
                  </a:lnTo>
                  <a:lnTo>
                    <a:pt x="390829" y="99047"/>
                  </a:lnTo>
                  <a:lnTo>
                    <a:pt x="382816" y="90449"/>
                  </a:lnTo>
                  <a:lnTo>
                    <a:pt x="382816" y="112547"/>
                  </a:lnTo>
                  <a:lnTo>
                    <a:pt x="378015" y="119646"/>
                  </a:lnTo>
                  <a:lnTo>
                    <a:pt x="372071" y="125171"/>
                  </a:lnTo>
                  <a:lnTo>
                    <a:pt x="357924" y="133083"/>
                  </a:lnTo>
                  <a:lnTo>
                    <a:pt x="350520" y="135064"/>
                  </a:lnTo>
                  <a:lnTo>
                    <a:pt x="340639" y="135064"/>
                  </a:lnTo>
                  <a:lnTo>
                    <a:pt x="338772" y="133832"/>
                  </a:lnTo>
                  <a:lnTo>
                    <a:pt x="335572" y="128917"/>
                  </a:lnTo>
                  <a:lnTo>
                    <a:pt x="334772" y="126047"/>
                  </a:lnTo>
                  <a:lnTo>
                    <a:pt x="334772" y="61391"/>
                  </a:lnTo>
                  <a:lnTo>
                    <a:pt x="382816" y="112547"/>
                  </a:lnTo>
                  <a:lnTo>
                    <a:pt x="382816" y="90449"/>
                  </a:lnTo>
                  <a:lnTo>
                    <a:pt x="355739" y="61391"/>
                  </a:lnTo>
                  <a:lnTo>
                    <a:pt x="334772" y="38874"/>
                  </a:lnTo>
                  <a:lnTo>
                    <a:pt x="365201" y="38874"/>
                  </a:lnTo>
                  <a:lnTo>
                    <a:pt x="386829" y="38874"/>
                  </a:lnTo>
                  <a:lnTo>
                    <a:pt x="390829" y="38874"/>
                  </a:lnTo>
                  <a:lnTo>
                    <a:pt x="390829" y="6134"/>
                  </a:lnTo>
                  <a:lnTo>
                    <a:pt x="386829" y="6134"/>
                  </a:lnTo>
                  <a:lnTo>
                    <a:pt x="365201" y="6134"/>
                  </a:lnTo>
                  <a:lnTo>
                    <a:pt x="90106" y="6134"/>
                  </a:lnTo>
                  <a:lnTo>
                    <a:pt x="110121" y="38874"/>
                  </a:lnTo>
                  <a:lnTo>
                    <a:pt x="120942" y="38874"/>
                  </a:lnTo>
                  <a:lnTo>
                    <a:pt x="144170" y="38874"/>
                  </a:lnTo>
                  <a:lnTo>
                    <a:pt x="146570" y="38874"/>
                  </a:lnTo>
                  <a:lnTo>
                    <a:pt x="146570" y="108458"/>
                  </a:lnTo>
                  <a:lnTo>
                    <a:pt x="92113" y="108458"/>
                  </a:lnTo>
                  <a:lnTo>
                    <a:pt x="92113" y="77762"/>
                  </a:lnTo>
                  <a:lnTo>
                    <a:pt x="92113" y="63436"/>
                  </a:lnTo>
                  <a:lnTo>
                    <a:pt x="90932" y="52971"/>
                  </a:lnTo>
                  <a:lnTo>
                    <a:pt x="87401" y="42456"/>
                  </a:lnTo>
                  <a:lnTo>
                    <a:pt x="81521" y="31889"/>
                  </a:lnTo>
                  <a:lnTo>
                    <a:pt x="75819" y="24549"/>
                  </a:lnTo>
                  <a:lnTo>
                    <a:pt x="73279" y="21272"/>
                  </a:lnTo>
                  <a:lnTo>
                    <a:pt x="63893" y="11963"/>
                  </a:lnTo>
                  <a:lnTo>
                    <a:pt x="60071" y="9245"/>
                  </a:lnTo>
                  <a:lnTo>
                    <a:pt x="60071" y="43789"/>
                  </a:lnTo>
                  <a:lnTo>
                    <a:pt x="59969" y="52590"/>
                  </a:lnTo>
                  <a:lnTo>
                    <a:pt x="58064" y="77762"/>
                  </a:lnTo>
                  <a:lnTo>
                    <a:pt x="49796" y="75577"/>
                  </a:lnTo>
                  <a:lnTo>
                    <a:pt x="43053" y="71615"/>
                  </a:lnTo>
                  <a:lnTo>
                    <a:pt x="32639" y="60159"/>
                  </a:lnTo>
                  <a:lnTo>
                    <a:pt x="30035" y="53886"/>
                  </a:lnTo>
                  <a:lnTo>
                    <a:pt x="30035" y="40792"/>
                  </a:lnTo>
                  <a:lnTo>
                    <a:pt x="31572" y="35471"/>
                  </a:lnTo>
                  <a:lnTo>
                    <a:pt x="37719" y="26733"/>
                  </a:lnTo>
                  <a:lnTo>
                    <a:pt x="41516" y="24549"/>
                  </a:lnTo>
                  <a:lnTo>
                    <a:pt x="49796" y="24549"/>
                  </a:lnTo>
                  <a:lnTo>
                    <a:pt x="53060" y="27139"/>
                  </a:lnTo>
                  <a:lnTo>
                    <a:pt x="58674" y="37515"/>
                  </a:lnTo>
                  <a:lnTo>
                    <a:pt x="60071" y="43789"/>
                  </a:lnTo>
                  <a:lnTo>
                    <a:pt x="60071" y="9245"/>
                  </a:lnTo>
                  <a:lnTo>
                    <a:pt x="54559" y="5321"/>
                  </a:lnTo>
                  <a:lnTo>
                    <a:pt x="45275" y="1320"/>
                  </a:lnTo>
                  <a:lnTo>
                    <a:pt x="36042" y="0"/>
                  </a:lnTo>
                  <a:lnTo>
                    <a:pt x="28892" y="635"/>
                  </a:lnTo>
                  <a:lnTo>
                    <a:pt x="673" y="27876"/>
                  </a:lnTo>
                  <a:lnTo>
                    <a:pt x="0" y="34785"/>
                  </a:lnTo>
                  <a:lnTo>
                    <a:pt x="977" y="43840"/>
                  </a:lnTo>
                  <a:lnTo>
                    <a:pt x="24003" y="76581"/>
                  </a:lnTo>
                  <a:lnTo>
                    <a:pt x="56070" y="92087"/>
                  </a:lnTo>
                  <a:lnTo>
                    <a:pt x="56070" y="108458"/>
                  </a:lnTo>
                  <a:lnTo>
                    <a:pt x="36309" y="108458"/>
                  </a:lnTo>
                  <a:lnTo>
                    <a:pt x="33045" y="109474"/>
                  </a:lnTo>
                  <a:lnTo>
                    <a:pt x="27432" y="113576"/>
                  </a:lnTo>
                  <a:lnTo>
                    <a:pt x="26035" y="115963"/>
                  </a:lnTo>
                  <a:lnTo>
                    <a:pt x="26035" y="118681"/>
                  </a:lnTo>
                  <a:lnTo>
                    <a:pt x="47853" y="150609"/>
                  </a:lnTo>
                  <a:lnTo>
                    <a:pt x="84099" y="169849"/>
                  </a:lnTo>
                  <a:lnTo>
                    <a:pt x="86233" y="169849"/>
                  </a:lnTo>
                  <a:lnTo>
                    <a:pt x="88099" y="168414"/>
                  </a:lnTo>
                  <a:lnTo>
                    <a:pt x="91313" y="162687"/>
                  </a:lnTo>
                  <a:lnTo>
                    <a:pt x="92113" y="159346"/>
                  </a:lnTo>
                  <a:lnTo>
                    <a:pt x="92113" y="141198"/>
                  </a:lnTo>
                  <a:lnTo>
                    <a:pt x="146570" y="141198"/>
                  </a:lnTo>
                  <a:lnTo>
                    <a:pt x="146570" y="186220"/>
                  </a:lnTo>
                  <a:lnTo>
                    <a:pt x="182600" y="210769"/>
                  </a:lnTo>
                  <a:lnTo>
                    <a:pt x="182600" y="38874"/>
                  </a:lnTo>
                  <a:lnTo>
                    <a:pt x="201828" y="38874"/>
                  </a:lnTo>
                  <a:lnTo>
                    <a:pt x="210642" y="38874"/>
                  </a:lnTo>
                  <a:lnTo>
                    <a:pt x="227457" y="38874"/>
                  </a:lnTo>
                  <a:lnTo>
                    <a:pt x="227457" y="186220"/>
                  </a:lnTo>
                  <a:lnTo>
                    <a:pt x="263486" y="210769"/>
                  </a:lnTo>
                  <a:lnTo>
                    <a:pt x="263486" y="38874"/>
                  </a:lnTo>
                  <a:lnTo>
                    <a:pt x="282714" y="38874"/>
                  </a:lnTo>
                  <a:lnTo>
                    <a:pt x="291528" y="38874"/>
                  </a:lnTo>
                  <a:lnTo>
                    <a:pt x="298729" y="38874"/>
                  </a:lnTo>
                  <a:lnTo>
                    <a:pt x="298729" y="104368"/>
                  </a:lnTo>
                  <a:lnTo>
                    <a:pt x="325958" y="144678"/>
                  </a:lnTo>
                  <a:lnTo>
                    <a:pt x="358800" y="164934"/>
                  </a:lnTo>
                  <a:lnTo>
                    <a:pt x="364934" y="164934"/>
                  </a:lnTo>
                  <a:lnTo>
                    <a:pt x="390829" y="135064"/>
                  </a:lnTo>
                  <a:lnTo>
                    <a:pt x="390829" y="186220"/>
                  </a:lnTo>
                  <a:lnTo>
                    <a:pt x="426872" y="210769"/>
                  </a:lnTo>
                  <a:lnTo>
                    <a:pt x="426872" y="38874"/>
                  </a:lnTo>
                  <a:lnTo>
                    <a:pt x="446087" y="38874"/>
                  </a:lnTo>
                  <a:lnTo>
                    <a:pt x="454901" y="38874"/>
                  </a:lnTo>
                  <a:lnTo>
                    <a:pt x="471716" y="38874"/>
                  </a:lnTo>
                  <a:lnTo>
                    <a:pt x="471716" y="186220"/>
                  </a:lnTo>
                  <a:lnTo>
                    <a:pt x="507758" y="210769"/>
                  </a:lnTo>
                  <a:lnTo>
                    <a:pt x="507758" y="38874"/>
                  </a:lnTo>
                  <a:lnTo>
                    <a:pt x="535787" y="38874"/>
                  </a:lnTo>
                  <a:lnTo>
                    <a:pt x="535787" y="6134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14947" y="4246056"/>
              <a:ext cx="696277" cy="4253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90517" y="4246056"/>
              <a:ext cx="964743" cy="425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32239" y="4359981"/>
              <a:ext cx="954251" cy="28352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97115" y="1958537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4">
                  <a:moveTo>
                    <a:pt x="8901125" y="0"/>
                  </a:moveTo>
                  <a:lnTo>
                    <a:pt x="0" y="0"/>
                  </a:lnTo>
                  <a:lnTo>
                    <a:pt x="0" y="432371"/>
                  </a:lnTo>
                  <a:lnTo>
                    <a:pt x="0" y="454825"/>
                  </a:lnTo>
                  <a:lnTo>
                    <a:pt x="1603717" y="454825"/>
                  </a:lnTo>
                  <a:lnTo>
                    <a:pt x="1603717" y="432371"/>
                  </a:lnTo>
                  <a:lnTo>
                    <a:pt x="7081037" y="432371"/>
                  </a:lnTo>
                  <a:lnTo>
                    <a:pt x="7081037" y="454825"/>
                  </a:lnTo>
                  <a:lnTo>
                    <a:pt x="7083196" y="454825"/>
                  </a:lnTo>
                  <a:lnTo>
                    <a:pt x="7083196" y="432371"/>
                  </a:lnTo>
                  <a:lnTo>
                    <a:pt x="8901125" y="432371"/>
                  </a:lnTo>
                  <a:lnTo>
                    <a:pt x="8901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7126" y="1958536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4">
                  <a:moveTo>
                    <a:pt x="0" y="0"/>
                  </a:moveTo>
                  <a:lnTo>
                    <a:pt x="8901115" y="0"/>
                  </a:lnTo>
                  <a:lnTo>
                    <a:pt x="8901115" y="454820"/>
                  </a:lnTo>
                  <a:lnTo>
                    <a:pt x="0" y="454820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85924" y="2390904"/>
              <a:ext cx="1615440" cy="1517015"/>
            </a:xfrm>
            <a:custGeom>
              <a:avLst/>
              <a:gdLst/>
              <a:ahLst/>
              <a:cxnLst/>
              <a:rect l="l" t="t" r="r" b="b"/>
              <a:pathLst>
                <a:path w="1615439" h="1517014">
                  <a:moveTo>
                    <a:pt x="1614920" y="0"/>
                  </a:moveTo>
                  <a:lnTo>
                    <a:pt x="0" y="0"/>
                  </a:lnTo>
                  <a:lnTo>
                    <a:pt x="0" y="1516909"/>
                  </a:lnTo>
                  <a:lnTo>
                    <a:pt x="1614920" y="1516913"/>
                  </a:lnTo>
                  <a:lnTo>
                    <a:pt x="1614920" y="0"/>
                  </a:lnTo>
                  <a:close/>
                </a:path>
              </a:pathLst>
            </a:custGeom>
            <a:solidFill>
              <a:srgbClr val="FFF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80318" y="2390904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4">
                  <a:moveTo>
                    <a:pt x="1825768" y="0"/>
                  </a:moveTo>
                  <a:lnTo>
                    <a:pt x="0" y="0"/>
                  </a:lnTo>
                  <a:lnTo>
                    <a:pt x="0" y="1516909"/>
                  </a:lnTo>
                  <a:lnTo>
                    <a:pt x="1825768" y="1516913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CCE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52385" y="2390904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4">
                  <a:moveTo>
                    <a:pt x="1825776" y="0"/>
                  </a:moveTo>
                  <a:lnTo>
                    <a:pt x="0" y="0"/>
                  </a:lnTo>
                  <a:lnTo>
                    <a:pt x="0" y="1516909"/>
                  </a:lnTo>
                  <a:lnTo>
                    <a:pt x="1825776" y="1516913"/>
                  </a:lnTo>
                  <a:lnTo>
                    <a:pt x="1825776" y="0"/>
                  </a:lnTo>
                  <a:close/>
                </a:path>
              </a:pathLst>
            </a:custGeom>
            <a:solidFill>
              <a:srgbClr val="806A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26616" y="2390904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4">
                  <a:moveTo>
                    <a:pt x="1825768" y="0"/>
                  </a:moveTo>
                  <a:lnTo>
                    <a:pt x="0" y="0"/>
                  </a:lnTo>
                  <a:lnTo>
                    <a:pt x="0" y="1516909"/>
                  </a:lnTo>
                  <a:lnTo>
                    <a:pt x="1825768" y="1516913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00844" y="2390904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4">
                  <a:moveTo>
                    <a:pt x="1825772" y="0"/>
                  </a:moveTo>
                  <a:lnTo>
                    <a:pt x="0" y="0"/>
                  </a:lnTo>
                  <a:lnTo>
                    <a:pt x="0" y="1516909"/>
                  </a:lnTo>
                  <a:lnTo>
                    <a:pt x="1825772" y="1516913"/>
                  </a:lnTo>
                  <a:lnTo>
                    <a:pt x="1825772" y="0"/>
                  </a:lnTo>
                  <a:close/>
                </a:path>
              </a:pathLst>
            </a:custGeom>
            <a:solidFill>
              <a:srgbClr val="4EA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5916" y="1957459"/>
              <a:ext cx="8920480" cy="1941195"/>
            </a:xfrm>
            <a:custGeom>
              <a:avLst/>
              <a:gdLst/>
              <a:ahLst/>
              <a:cxnLst/>
              <a:rect l="l" t="t" r="r" b="b"/>
              <a:pathLst>
                <a:path w="8920480" h="1941195">
                  <a:moveTo>
                    <a:pt x="1614924" y="0"/>
                  </a:moveTo>
                  <a:lnTo>
                    <a:pt x="1614924" y="1940839"/>
                  </a:lnTo>
                </a:path>
                <a:path w="8920480" h="1941195">
                  <a:moveTo>
                    <a:pt x="3440696" y="0"/>
                  </a:moveTo>
                  <a:lnTo>
                    <a:pt x="3440696" y="1940839"/>
                  </a:lnTo>
                </a:path>
                <a:path w="8920480" h="1941195">
                  <a:moveTo>
                    <a:pt x="5266465" y="0"/>
                  </a:moveTo>
                  <a:lnTo>
                    <a:pt x="5266465" y="1940839"/>
                  </a:lnTo>
                </a:path>
                <a:path w="8920480" h="1941195">
                  <a:moveTo>
                    <a:pt x="7092241" y="0"/>
                  </a:moveTo>
                  <a:lnTo>
                    <a:pt x="7092241" y="1940839"/>
                  </a:lnTo>
                </a:path>
                <a:path w="8920480" h="1941195">
                  <a:moveTo>
                    <a:pt x="8918009" y="0"/>
                  </a:moveTo>
                  <a:lnTo>
                    <a:pt x="8918009" y="1940839"/>
                  </a:lnTo>
                </a:path>
                <a:path w="8920480" h="1941195">
                  <a:moveTo>
                    <a:pt x="0" y="15"/>
                  </a:moveTo>
                  <a:lnTo>
                    <a:pt x="8920170" y="15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3008" y="2066529"/>
              <a:ext cx="146610" cy="21945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87709" y="2066529"/>
              <a:ext cx="141731" cy="2234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8509" y="2066529"/>
              <a:ext cx="95705" cy="2194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7358" y="2070489"/>
              <a:ext cx="146916" cy="2194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900537" y="2186009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09048" y="2066529"/>
              <a:ext cx="95705" cy="21945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7290" y="2066529"/>
              <a:ext cx="145695" cy="2234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9310" y="2066529"/>
              <a:ext cx="146610" cy="21945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34012" y="2066529"/>
              <a:ext cx="141732" cy="2234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14810" y="2066529"/>
              <a:ext cx="95705" cy="2194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73052" y="2066529"/>
              <a:ext cx="145695" cy="22341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546838" y="2186009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55349" y="2066529"/>
              <a:ext cx="95705" cy="2194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13591" y="2070489"/>
              <a:ext cx="143258" cy="2154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52550" y="2060358"/>
              <a:ext cx="146610" cy="2194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08050" y="2060358"/>
              <a:ext cx="95705" cy="2194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27251" y="2060358"/>
              <a:ext cx="141732" cy="22341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66292" y="2064318"/>
              <a:ext cx="143258" cy="21549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440079" y="2179839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5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5" y="41760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48590" y="2060358"/>
              <a:ext cx="95705" cy="21945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06525" y="2060358"/>
              <a:ext cx="143258" cy="22341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57540" y="2060358"/>
              <a:ext cx="146610" cy="21945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32241" y="2060358"/>
              <a:ext cx="141731" cy="22341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13040" y="2060358"/>
              <a:ext cx="95705" cy="21945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70976" y="2060358"/>
              <a:ext cx="143258" cy="2234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245067" y="2179839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53579" y="2060358"/>
              <a:ext cx="95705" cy="21945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508771" y="2060358"/>
              <a:ext cx="145695" cy="2234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76818" y="2060358"/>
              <a:ext cx="146610" cy="21945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51519" y="2060358"/>
              <a:ext cx="141732" cy="2234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32318" y="2060358"/>
              <a:ext cx="95705" cy="2194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887511" y="2060358"/>
              <a:ext cx="145695" cy="22341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9064345" y="2060366"/>
              <a:ext cx="238760" cy="219710"/>
            </a:xfrm>
            <a:custGeom>
              <a:avLst/>
              <a:gdLst/>
              <a:ahLst/>
              <a:cxnLst/>
              <a:rect l="l" t="t" r="r" b="b"/>
              <a:pathLst>
                <a:path w="238759" h="219710">
                  <a:moveTo>
                    <a:pt x="82296" y="119481"/>
                  </a:moveTo>
                  <a:lnTo>
                    <a:pt x="0" y="119481"/>
                  </a:lnTo>
                  <a:lnTo>
                    <a:pt x="0" y="161239"/>
                  </a:lnTo>
                  <a:lnTo>
                    <a:pt x="82296" y="161239"/>
                  </a:lnTo>
                  <a:lnTo>
                    <a:pt x="82296" y="119481"/>
                  </a:lnTo>
                  <a:close/>
                </a:path>
                <a:path w="238759" h="219710">
                  <a:moveTo>
                    <a:pt x="238658" y="60909"/>
                  </a:moveTo>
                  <a:lnTo>
                    <a:pt x="220218" y="17475"/>
                  </a:lnTo>
                  <a:lnTo>
                    <a:pt x="184708" y="1092"/>
                  </a:lnTo>
                  <a:lnTo>
                    <a:pt x="169418" y="0"/>
                  </a:lnTo>
                  <a:lnTo>
                    <a:pt x="155282" y="939"/>
                  </a:lnTo>
                  <a:lnTo>
                    <a:pt x="111455" y="23799"/>
                  </a:lnTo>
                  <a:lnTo>
                    <a:pt x="96926" y="64719"/>
                  </a:lnTo>
                  <a:lnTo>
                    <a:pt x="138684" y="68884"/>
                  </a:lnTo>
                  <a:lnTo>
                    <a:pt x="139687" y="60363"/>
                  </a:lnTo>
                  <a:lnTo>
                    <a:pt x="141503" y="53149"/>
                  </a:lnTo>
                  <a:lnTo>
                    <a:pt x="144132" y="47256"/>
                  </a:lnTo>
                  <a:lnTo>
                    <a:pt x="147574" y="42672"/>
                  </a:lnTo>
                  <a:lnTo>
                    <a:pt x="152755" y="37388"/>
                  </a:lnTo>
                  <a:lnTo>
                    <a:pt x="159664" y="34747"/>
                  </a:lnTo>
                  <a:lnTo>
                    <a:pt x="177190" y="34747"/>
                  </a:lnTo>
                  <a:lnTo>
                    <a:pt x="184099" y="37236"/>
                  </a:lnTo>
                  <a:lnTo>
                    <a:pt x="194106" y="47294"/>
                  </a:lnTo>
                  <a:lnTo>
                    <a:pt x="196596" y="54457"/>
                  </a:lnTo>
                  <a:lnTo>
                    <a:pt x="196596" y="63804"/>
                  </a:lnTo>
                  <a:lnTo>
                    <a:pt x="176098" y="103085"/>
                  </a:lnTo>
                  <a:lnTo>
                    <a:pt x="137223" y="140754"/>
                  </a:lnTo>
                  <a:lnTo>
                    <a:pt x="124028" y="154673"/>
                  </a:lnTo>
                  <a:lnTo>
                    <a:pt x="100965" y="187655"/>
                  </a:lnTo>
                  <a:lnTo>
                    <a:pt x="92049" y="219456"/>
                  </a:lnTo>
                  <a:lnTo>
                    <a:pt x="238658" y="219456"/>
                  </a:lnTo>
                  <a:lnTo>
                    <a:pt x="238658" y="180746"/>
                  </a:lnTo>
                  <a:lnTo>
                    <a:pt x="155448" y="180746"/>
                  </a:lnTo>
                  <a:lnTo>
                    <a:pt x="157632" y="176987"/>
                  </a:lnTo>
                  <a:lnTo>
                    <a:pt x="160477" y="173075"/>
                  </a:lnTo>
                  <a:lnTo>
                    <a:pt x="164033" y="169113"/>
                  </a:lnTo>
                  <a:lnTo>
                    <a:pt x="172948" y="160070"/>
                  </a:lnTo>
                  <a:lnTo>
                    <a:pt x="198323" y="136359"/>
                  </a:lnTo>
                  <a:lnTo>
                    <a:pt x="205955" y="128841"/>
                  </a:lnTo>
                  <a:lnTo>
                    <a:pt x="230352" y="95796"/>
                  </a:lnTo>
                  <a:lnTo>
                    <a:pt x="238328" y="68211"/>
                  </a:lnTo>
                  <a:lnTo>
                    <a:pt x="238658" y="60909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331098" y="2060358"/>
              <a:ext cx="141731" cy="22341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85920" y="1957459"/>
              <a:ext cx="0" cy="1941195"/>
            </a:xfrm>
            <a:custGeom>
              <a:avLst/>
              <a:gdLst/>
              <a:ahLst/>
              <a:cxnLst/>
              <a:rect l="l" t="t" r="r" b="b"/>
              <a:pathLst>
                <a:path h="1941195">
                  <a:moveTo>
                    <a:pt x="0" y="0"/>
                  </a:moveTo>
                  <a:lnTo>
                    <a:pt x="0" y="1940839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85615" y="2647483"/>
              <a:ext cx="116766" cy="18639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28650" y="2649970"/>
              <a:ext cx="175392" cy="18390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26413" y="2649970"/>
              <a:ext cx="121776" cy="17894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72688" y="2644999"/>
              <a:ext cx="119293" cy="18746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97785" y="2652454"/>
              <a:ext cx="159767" cy="18000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848322" y="2565468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4">
                  <a:moveTo>
                    <a:pt x="66038" y="0"/>
                  </a:moveTo>
                  <a:lnTo>
                    <a:pt x="25916" y="14024"/>
                  </a:lnTo>
                  <a:lnTo>
                    <a:pt x="9230" y="47929"/>
                  </a:lnTo>
                  <a:lnTo>
                    <a:pt x="9230" y="54085"/>
                  </a:lnTo>
                  <a:lnTo>
                    <a:pt x="10947" y="60594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5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0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8" y="69267"/>
                  </a:lnTo>
                  <a:lnTo>
                    <a:pt x="186750" y="81662"/>
                  </a:lnTo>
                  <a:lnTo>
                    <a:pt x="193852" y="76333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3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20751" y="2652454"/>
              <a:ext cx="500612" cy="1988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00153" y="2939683"/>
              <a:ext cx="189947" cy="26983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86756" y="3397337"/>
              <a:ext cx="374925" cy="19882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57190" y="3397337"/>
              <a:ext cx="159768" cy="180007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07728" y="3310351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29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6"/>
                  </a:lnTo>
                  <a:lnTo>
                    <a:pt x="46508" y="86986"/>
                  </a:lnTo>
                  <a:lnTo>
                    <a:pt x="44142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80156" y="3397337"/>
              <a:ext cx="500612" cy="1988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84392" y="2645053"/>
              <a:ext cx="259181" cy="18882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50087" y="2652454"/>
              <a:ext cx="159767" cy="18000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400624" y="2565468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4">
                  <a:moveTo>
                    <a:pt x="66038" y="0"/>
                  </a:moveTo>
                  <a:lnTo>
                    <a:pt x="25916" y="14024"/>
                  </a:lnTo>
                  <a:lnTo>
                    <a:pt x="9230" y="47929"/>
                  </a:lnTo>
                  <a:lnTo>
                    <a:pt x="9230" y="54085"/>
                  </a:lnTo>
                  <a:lnTo>
                    <a:pt x="10947" y="60594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5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0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8" y="69267"/>
                  </a:lnTo>
                  <a:lnTo>
                    <a:pt x="186750" y="81662"/>
                  </a:lnTo>
                  <a:lnTo>
                    <a:pt x="193852" y="76333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3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73053" y="2652454"/>
              <a:ext cx="500612" cy="19882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324469" y="2939683"/>
              <a:ext cx="189947" cy="2698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11073" y="3397337"/>
              <a:ext cx="374925" cy="19882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81508" y="3397337"/>
              <a:ext cx="159767" cy="18000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32045" y="3310351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29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04473" y="3397337"/>
              <a:ext cx="500612" cy="19882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07416" y="2644999"/>
              <a:ext cx="116809" cy="18746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45570" y="2647483"/>
              <a:ext cx="176410" cy="18639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945769" y="2645053"/>
              <a:ext cx="119293" cy="18882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087077" y="2649970"/>
              <a:ext cx="114324" cy="18390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310756" y="2652454"/>
              <a:ext cx="159767" cy="18000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5461293" y="2565468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4">
                  <a:moveTo>
                    <a:pt x="66038" y="0"/>
                  </a:moveTo>
                  <a:lnTo>
                    <a:pt x="25916" y="14024"/>
                  </a:lnTo>
                  <a:lnTo>
                    <a:pt x="9230" y="47929"/>
                  </a:lnTo>
                  <a:lnTo>
                    <a:pt x="9230" y="54085"/>
                  </a:lnTo>
                  <a:lnTo>
                    <a:pt x="10947" y="60594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5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0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7" y="69267"/>
                  </a:lnTo>
                  <a:lnTo>
                    <a:pt x="186749" y="81662"/>
                  </a:lnTo>
                  <a:lnTo>
                    <a:pt x="193852" y="76333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3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33721" y="2652454"/>
              <a:ext cx="500612" cy="19882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217558" y="2939683"/>
              <a:ext cx="189947" cy="26983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04163" y="3397337"/>
              <a:ext cx="374925" cy="19882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74597" y="3397337"/>
              <a:ext cx="159767" cy="180007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5325134" y="3310351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29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397562" y="3397337"/>
              <a:ext cx="500612" cy="19882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62832" y="2647483"/>
              <a:ext cx="116765" cy="1863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99834" y="2652454"/>
              <a:ext cx="119292" cy="18391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25640" y="2652454"/>
              <a:ext cx="159768" cy="18000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7076178" y="2565468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4">
                  <a:moveTo>
                    <a:pt x="66037" y="0"/>
                  </a:moveTo>
                  <a:lnTo>
                    <a:pt x="25915" y="14024"/>
                  </a:lnTo>
                  <a:lnTo>
                    <a:pt x="9230" y="47929"/>
                  </a:lnTo>
                  <a:lnTo>
                    <a:pt x="9230" y="54085"/>
                  </a:lnTo>
                  <a:lnTo>
                    <a:pt x="10947" y="60594"/>
                  </a:lnTo>
                  <a:lnTo>
                    <a:pt x="17809" y="74321"/>
                  </a:lnTo>
                  <a:lnTo>
                    <a:pt x="22603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1" y="115390"/>
                  </a:lnTo>
                  <a:lnTo>
                    <a:pt x="23431" y="250304"/>
                  </a:lnTo>
                  <a:lnTo>
                    <a:pt x="55385" y="264505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6"/>
                  </a:lnTo>
                  <a:lnTo>
                    <a:pt x="46507" y="86986"/>
                  </a:lnTo>
                  <a:lnTo>
                    <a:pt x="44142" y="82961"/>
                  </a:lnTo>
                  <a:lnTo>
                    <a:pt x="42368" y="78522"/>
                  </a:lnTo>
                  <a:lnTo>
                    <a:pt x="39998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2" y="28980"/>
                  </a:lnTo>
                  <a:lnTo>
                    <a:pt x="82015" y="26629"/>
                  </a:lnTo>
                  <a:lnTo>
                    <a:pt x="94130" y="27527"/>
                  </a:lnTo>
                  <a:lnTo>
                    <a:pt x="133137" y="41007"/>
                  </a:lnTo>
                  <a:lnTo>
                    <a:pt x="173547" y="69267"/>
                  </a:lnTo>
                  <a:lnTo>
                    <a:pt x="186749" y="81662"/>
                  </a:lnTo>
                  <a:lnTo>
                    <a:pt x="193852" y="76333"/>
                  </a:lnTo>
                  <a:lnTo>
                    <a:pt x="162565" y="44158"/>
                  </a:lnTo>
                  <a:lnTo>
                    <a:pt x="129764" y="20058"/>
                  </a:lnTo>
                  <a:lnTo>
                    <a:pt x="81336" y="1253"/>
                  </a:lnTo>
                  <a:lnTo>
                    <a:pt x="6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148606" y="2652454"/>
              <a:ext cx="500612" cy="19882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02687" y="2939683"/>
              <a:ext cx="189947" cy="26983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489291" y="3397337"/>
              <a:ext cx="374925" cy="19882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59725" y="3397337"/>
              <a:ext cx="159767" cy="180007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110262" y="3310351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29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6"/>
                  </a:lnTo>
                  <a:lnTo>
                    <a:pt x="0" y="86986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6"/>
                  </a:lnTo>
                  <a:lnTo>
                    <a:pt x="46508" y="86986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7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8"/>
                  </a:lnTo>
                  <a:lnTo>
                    <a:pt x="129766" y="20058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82691" y="3397337"/>
              <a:ext cx="500612" cy="19882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8449995" y="2667172"/>
              <a:ext cx="1048385" cy="828040"/>
            </a:xfrm>
            <a:custGeom>
              <a:avLst/>
              <a:gdLst/>
              <a:ahLst/>
              <a:cxnLst/>
              <a:rect l="l" t="t" r="r" b="b"/>
              <a:pathLst>
                <a:path w="1048384" h="828039">
                  <a:moveTo>
                    <a:pt x="779475" y="0"/>
                  </a:moveTo>
                  <a:lnTo>
                    <a:pt x="779475" y="0"/>
                  </a:lnTo>
                  <a:lnTo>
                    <a:pt x="398868" y="0"/>
                  </a:lnTo>
                  <a:lnTo>
                    <a:pt x="398868" y="82296"/>
                  </a:lnTo>
                  <a:lnTo>
                    <a:pt x="398868" y="89154"/>
                  </a:lnTo>
                  <a:lnTo>
                    <a:pt x="397332" y="96520"/>
                  </a:lnTo>
                  <a:lnTo>
                    <a:pt x="380873" y="128587"/>
                  </a:lnTo>
                  <a:lnTo>
                    <a:pt x="372351" y="123088"/>
                  </a:lnTo>
                  <a:lnTo>
                    <a:pt x="344855" y="86156"/>
                  </a:lnTo>
                  <a:lnTo>
                    <a:pt x="342290" y="61544"/>
                  </a:lnTo>
                  <a:lnTo>
                    <a:pt x="344779" y="54864"/>
                  </a:lnTo>
                  <a:lnTo>
                    <a:pt x="354723" y="43891"/>
                  </a:lnTo>
                  <a:lnTo>
                    <a:pt x="360807" y="41148"/>
                  </a:lnTo>
                  <a:lnTo>
                    <a:pt x="376580" y="41148"/>
                  </a:lnTo>
                  <a:lnTo>
                    <a:pt x="398310" y="74117"/>
                  </a:lnTo>
                  <a:lnTo>
                    <a:pt x="398868" y="82296"/>
                  </a:lnTo>
                  <a:lnTo>
                    <a:pt x="398868" y="0"/>
                  </a:lnTo>
                  <a:lnTo>
                    <a:pt x="236334" y="0"/>
                  </a:lnTo>
                  <a:lnTo>
                    <a:pt x="262051" y="41148"/>
                  </a:lnTo>
                  <a:lnTo>
                    <a:pt x="308851" y="41148"/>
                  </a:lnTo>
                  <a:lnTo>
                    <a:pt x="304736" y="45262"/>
                  </a:lnTo>
                  <a:lnTo>
                    <a:pt x="301574" y="50406"/>
                  </a:lnTo>
                  <a:lnTo>
                    <a:pt x="297116" y="62750"/>
                  </a:lnTo>
                  <a:lnTo>
                    <a:pt x="296189" y="68402"/>
                  </a:lnTo>
                  <a:lnTo>
                    <a:pt x="296100" y="77863"/>
                  </a:lnTo>
                  <a:lnTo>
                    <a:pt x="297383" y="86601"/>
                  </a:lnTo>
                  <a:lnTo>
                    <a:pt x="330009" y="122643"/>
                  </a:lnTo>
                  <a:lnTo>
                    <a:pt x="375716" y="141439"/>
                  </a:lnTo>
                  <a:lnTo>
                    <a:pt x="370141" y="148996"/>
                  </a:lnTo>
                  <a:lnTo>
                    <a:pt x="341947" y="176415"/>
                  </a:lnTo>
                  <a:lnTo>
                    <a:pt x="337146" y="177444"/>
                  </a:lnTo>
                  <a:lnTo>
                    <a:pt x="332346" y="169214"/>
                  </a:lnTo>
                  <a:lnTo>
                    <a:pt x="327202" y="162788"/>
                  </a:lnTo>
                  <a:lnTo>
                    <a:pt x="316230" y="153530"/>
                  </a:lnTo>
                  <a:lnTo>
                    <a:pt x="311086" y="151384"/>
                  </a:lnTo>
                  <a:lnTo>
                    <a:pt x="306285" y="151726"/>
                  </a:lnTo>
                  <a:lnTo>
                    <a:pt x="300456" y="151726"/>
                  </a:lnTo>
                  <a:lnTo>
                    <a:pt x="295567" y="154736"/>
                  </a:lnTo>
                  <a:lnTo>
                    <a:pt x="287680" y="166725"/>
                  </a:lnTo>
                  <a:lnTo>
                    <a:pt x="285711" y="174015"/>
                  </a:lnTo>
                  <a:lnTo>
                    <a:pt x="285711" y="182587"/>
                  </a:lnTo>
                  <a:lnTo>
                    <a:pt x="312026" y="210527"/>
                  </a:lnTo>
                  <a:lnTo>
                    <a:pt x="344855" y="216027"/>
                  </a:lnTo>
                  <a:lnTo>
                    <a:pt x="391147" y="288036"/>
                  </a:lnTo>
                  <a:lnTo>
                    <a:pt x="414299" y="275170"/>
                  </a:lnTo>
                  <a:lnTo>
                    <a:pt x="362864" y="210883"/>
                  </a:lnTo>
                  <a:lnTo>
                    <a:pt x="379196" y="200215"/>
                  </a:lnTo>
                  <a:lnTo>
                    <a:pt x="393725" y="188252"/>
                  </a:lnTo>
                  <a:lnTo>
                    <a:pt x="404101" y="177444"/>
                  </a:lnTo>
                  <a:lnTo>
                    <a:pt x="406450" y="175006"/>
                  </a:lnTo>
                  <a:lnTo>
                    <a:pt x="432422" y="129616"/>
                  </a:lnTo>
                  <a:lnTo>
                    <a:pt x="437438" y="97726"/>
                  </a:lnTo>
                  <a:lnTo>
                    <a:pt x="436943" y="90500"/>
                  </a:lnTo>
                  <a:lnTo>
                    <a:pt x="419760" y="54140"/>
                  </a:lnTo>
                  <a:lnTo>
                    <a:pt x="406577" y="41148"/>
                  </a:lnTo>
                  <a:lnTo>
                    <a:pt x="449275" y="41148"/>
                  </a:lnTo>
                  <a:lnTo>
                    <a:pt x="455447" y="41148"/>
                  </a:lnTo>
                  <a:lnTo>
                    <a:pt x="482193" y="41148"/>
                  </a:lnTo>
                  <a:lnTo>
                    <a:pt x="482193" y="226314"/>
                  </a:lnTo>
                  <a:lnTo>
                    <a:pt x="528485" y="257175"/>
                  </a:lnTo>
                  <a:lnTo>
                    <a:pt x="528485" y="41148"/>
                  </a:lnTo>
                  <a:lnTo>
                    <a:pt x="553161" y="41148"/>
                  </a:lnTo>
                  <a:lnTo>
                    <a:pt x="564489" y="41148"/>
                  </a:lnTo>
                  <a:lnTo>
                    <a:pt x="697179" y="41148"/>
                  </a:lnTo>
                  <a:lnTo>
                    <a:pt x="697179" y="77152"/>
                  </a:lnTo>
                  <a:lnTo>
                    <a:pt x="630313" y="77152"/>
                  </a:lnTo>
                  <a:lnTo>
                    <a:pt x="618439" y="78105"/>
                  </a:lnTo>
                  <a:lnTo>
                    <a:pt x="580859" y="100279"/>
                  </a:lnTo>
                  <a:lnTo>
                    <a:pt x="571169" y="128587"/>
                  </a:lnTo>
                  <a:lnTo>
                    <a:pt x="572211" y="142976"/>
                  </a:lnTo>
                  <a:lnTo>
                    <a:pt x="587883" y="189014"/>
                  </a:lnTo>
                  <a:lnTo>
                    <a:pt x="620915" y="236512"/>
                  </a:lnTo>
                  <a:lnTo>
                    <a:pt x="635457" y="252031"/>
                  </a:lnTo>
                  <a:lnTo>
                    <a:pt x="650887" y="236601"/>
                  </a:lnTo>
                  <a:lnTo>
                    <a:pt x="641667" y="228130"/>
                  </a:lnTo>
                  <a:lnTo>
                    <a:pt x="633539" y="219176"/>
                  </a:lnTo>
                  <a:lnTo>
                    <a:pt x="612444" y="179565"/>
                  </a:lnTo>
                  <a:lnTo>
                    <a:pt x="609739" y="159448"/>
                  </a:lnTo>
                  <a:lnTo>
                    <a:pt x="610501" y="151269"/>
                  </a:lnTo>
                  <a:lnTo>
                    <a:pt x="635139" y="121323"/>
                  </a:lnTo>
                  <a:lnTo>
                    <a:pt x="650887" y="118300"/>
                  </a:lnTo>
                  <a:lnTo>
                    <a:pt x="697179" y="118300"/>
                  </a:lnTo>
                  <a:lnTo>
                    <a:pt x="697179" y="226314"/>
                  </a:lnTo>
                  <a:lnTo>
                    <a:pt x="743470" y="257175"/>
                  </a:lnTo>
                  <a:lnTo>
                    <a:pt x="743470" y="41148"/>
                  </a:lnTo>
                  <a:lnTo>
                    <a:pt x="779475" y="41148"/>
                  </a:lnTo>
                  <a:lnTo>
                    <a:pt x="779475" y="0"/>
                  </a:lnTo>
                  <a:close/>
                </a:path>
                <a:path w="1048384" h="828039">
                  <a:moveTo>
                    <a:pt x="1048219" y="539546"/>
                  </a:moveTo>
                  <a:lnTo>
                    <a:pt x="1048219" y="539546"/>
                  </a:lnTo>
                  <a:lnTo>
                    <a:pt x="667613" y="539546"/>
                  </a:lnTo>
                  <a:lnTo>
                    <a:pt x="667613" y="621842"/>
                  </a:lnTo>
                  <a:lnTo>
                    <a:pt x="667613" y="628700"/>
                  </a:lnTo>
                  <a:lnTo>
                    <a:pt x="666064" y="636066"/>
                  </a:lnTo>
                  <a:lnTo>
                    <a:pt x="649605" y="668134"/>
                  </a:lnTo>
                  <a:lnTo>
                    <a:pt x="641096" y="662635"/>
                  </a:lnTo>
                  <a:lnTo>
                    <a:pt x="613600" y="625703"/>
                  </a:lnTo>
                  <a:lnTo>
                    <a:pt x="611035" y="601091"/>
                  </a:lnTo>
                  <a:lnTo>
                    <a:pt x="613524" y="594410"/>
                  </a:lnTo>
                  <a:lnTo>
                    <a:pt x="623468" y="583438"/>
                  </a:lnTo>
                  <a:lnTo>
                    <a:pt x="629551" y="580694"/>
                  </a:lnTo>
                  <a:lnTo>
                    <a:pt x="645325" y="580694"/>
                  </a:lnTo>
                  <a:lnTo>
                    <a:pt x="667042" y="613664"/>
                  </a:lnTo>
                  <a:lnTo>
                    <a:pt x="667613" y="621842"/>
                  </a:lnTo>
                  <a:lnTo>
                    <a:pt x="667613" y="539546"/>
                  </a:lnTo>
                  <a:lnTo>
                    <a:pt x="285457" y="539546"/>
                  </a:lnTo>
                  <a:lnTo>
                    <a:pt x="282028" y="533717"/>
                  </a:lnTo>
                  <a:lnTo>
                    <a:pt x="279450" y="527291"/>
                  </a:lnTo>
                  <a:lnTo>
                    <a:pt x="276021" y="513232"/>
                  </a:lnTo>
                  <a:lnTo>
                    <a:pt x="275170" y="505942"/>
                  </a:lnTo>
                  <a:lnTo>
                    <a:pt x="275170" y="498398"/>
                  </a:lnTo>
                  <a:lnTo>
                    <a:pt x="302653" y="459778"/>
                  </a:lnTo>
                  <a:lnTo>
                    <a:pt x="336892" y="452107"/>
                  </a:lnTo>
                  <a:lnTo>
                    <a:pt x="354444" y="453415"/>
                  </a:lnTo>
                  <a:lnTo>
                    <a:pt x="391477" y="463829"/>
                  </a:lnTo>
                  <a:lnTo>
                    <a:pt x="430657" y="484428"/>
                  </a:lnTo>
                  <a:lnTo>
                    <a:pt x="469493" y="513880"/>
                  </a:lnTo>
                  <a:lnTo>
                    <a:pt x="488619" y="531837"/>
                  </a:lnTo>
                  <a:lnTo>
                    <a:pt x="498906" y="524116"/>
                  </a:lnTo>
                  <a:lnTo>
                    <a:pt x="453580" y="477507"/>
                  </a:lnTo>
                  <a:lnTo>
                    <a:pt x="406069" y="442595"/>
                  </a:lnTo>
                  <a:lnTo>
                    <a:pt x="358686" y="420801"/>
                  </a:lnTo>
                  <a:lnTo>
                    <a:pt x="313740" y="413537"/>
                  </a:lnTo>
                  <a:lnTo>
                    <a:pt x="297383" y="414807"/>
                  </a:lnTo>
                  <a:lnTo>
                    <a:pt x="255625" y="433844"/>
                  </a:lnTo>
                  <a:lnTo>
                    <a:pt x="232956" y="469099"/>
                  </a:lnTo>
                  <a:lnTo>
                    <a:pt x="231444" y="482968"/>
                  </a:lnTo>
                  <a:lnTo>
                    <a:pt x="231914" y="489750"/>
                  </a:lnTo>
                  <a:lnTo>
                    <a:pt x="247840" y="525792"/>
                  </a:lnTo>
                  <a:lnTo>
                    <a:pt x="259740" y="539546"/>
                  </a:lnTo>
                  <a:lnTo>
                    <a:pt x="231444" y="539546"/>
                  </a:lnTo>
                  <a:lnTo>
                    <a:pt x="218071" y="539546"/>
                  </a:lnTo>
                  <a:lnTo>
                    <a:pt x="149148" y="539546"/>
                  </a:lnTo>
                  <a:lnTo>
                    <a:pt x="149148" y="580694"/>
                  </a:lnTo>
                  <a:lnTo>
                    <a:pt x="149148" y="654240"/>
                  </a:lnTo>
                  <a:lnTo>
                    <a:pt x="149148" y="714425"/>
                  </a:lnTo>
                  <a:lnTo>
                    <a:pt x="149148" y="715556"/>
                  </a:lnTo>
                  <a:lnTo>
                    <a:pt x="147624" y="716229"/>
                  </a:lnTo>
                  <a:lnTo>
                    <a:pt x="149148" y="714425"/>
                  </a:lnTo>
                  <a:lnTo>
                    <a:pt x="149148" y="654240"/>
                  </a:lnTo>
                  <a:lnTo>
                    <a:pt x="144183" y="663498"/>
                  </a:lnTo>
                  <a:lnTo>
                    <a:pt x="138036" y="671728"/>
                  </a:lnTo>
                  <a:lnTo>
                    <a:pt x="103060" y="693597"/>
                  </a:lnTo>
                  <a:lnTo>
                    <a:pt x="82296" y="696417"/>
                  </a:lnTo>
                  <a:lnTo>
                    <a:pt x="78181" y="696417"/>
                  </a:lnTo>
                  <a:lnTo>
                    <a:pt x="74574" y="694626"/>
                  </a:lnTo>
                  <a:lnTo>
                    <a:pt x="68402" y="687425"/>
                  </a:lnTo>
                  <a:lnTo>
                    <a:pt x="66865" y="683221"/>
                  </a:lnTo>
                  <a:lnTo>
                    <a:pt x="66865" y="580694"/>
                  </a:lnTo>
                  <a:lnTo>
                    <a:pt x="149148" y="580694"/>
                  </a:lnTo>
                  <a:lnTo>
                    <a:pt x="149148" y="539546"/>
                  </a:lnTo>
                  <a:lnTo>
                    <a:pt x="0" y="539546"/>
                  </a:lnTo>
                  <a:lnTo>
                    <a:pt x="0" y="580694"/>
                  </a:lnTo>
                  <a:lnTo>
                    <a:pt x="20574" y="580694"/>
                  </a:lnTo>
                  <a:lnTo>
                    <a:pt x="20574" y="662990"/>
                  </a:lnTo>
                  <a:lnTo>
                    <a:pt x="41922" y="700798"/>
                  </a:lnTo>
                  <a:lnTo>
                    <a:pt x="79006" y="729335"/>
                  </a:lnTo>
                  <a:lnTo>
                    <a:pt x="102870" y="734999"/>
                  </a:lnTo>
                  <a:lnTo>
                    <a:pt x="106108" y="734847"/>
                  </a:lnTo>
                  <a:lnTo>
                    <a:pt x="23139" y="772033"/>
                  </a:lnTo>
                  <a:lnTo>
                    <a:pt x="38569" y="800315"/>
                  </a:lnTo>
                  <a:lnTo>
                    <a:pt x="149148" y="747166"/>
                  </a:lnTo>
                  <a:lnTo>
                    <a:pt x="149148" y="771004"/>
                  </a:lnTo>
                  <a:lnTo>
                    <a:pt x="195440" y="796721"/>
                  </a:lnTo>
                  <a:lnTo>
                    <a:pt x="195440" y="714425"/>
                  </a:lnTo>
                  <a:lnTo>
                    <a:pt x="195440" y="696417"/>
                  </a:lnTo>
                  <a:lnTo>
                    <a:pt x="195440" y="580694"/>
                  </a:lnTo>
                  <a:lnTo>
                    <a:pt x="218071" y="580694"/>
                  </a:lnTo>
                  <a:lnTo>
                    <a:pt x="231444" y="580694"/>
                  </a:lnTo>
                  <a:lnTo>
                    <a:pt x="252018" y="580694"/>
                  </a:lnTo>
                  <a:lnTo>
                    <a:pt x="252018" y="776147"/>
                  </a:lnTo>
                  <a:lnTo>
                    <a:pt x="298310" y="796721"/>
                  </a:lnTo>
                  <a:lnTo>
                    <a:pt x="298310" y="580694"/>
                  </a:lnTo>
                  <a:lnTo>
                    <a:pt x="322999" y="580694"/>
                  </a:lnTo>
                  <a:lnTo>
                    <a:pt x="334314" y="580694"/>
                  </a:lnTo>
                  <a:lnTo>
                    <a:pt x="467017" y="580694"/>
                  </a:lnTo>
                  <a:lnTo>
                    <a:pt x="467017" y="616699"/>
                  </a:lnTo>
                  <a:lnTo>
                    <a:pt x="400151" y="616699"/>
                  </a:lnTo>
                  <a:lnTo>
                    <a:pt x="388277" y="617651"/>
                  </a:lnTo>
                  <a:lnTo>
                    <a:pt x="350697" y="639826"/>
                  </a:lnTo>
                  <a:lnTo>
                    <a:pt x="341007" y="668134"/>
                  </a:lnTo>
                  <a:lnTo>
                    <a:pt x="342049" y="682523"/>
                  </a:lnTo>
                  <a:lnTo>
                    <a:pt x="357720" y="728560"/>
                  </a:lnTo>
                  <a:lnTo>
                    <a:pt x="390753" y="776058"/>
                  </a:lnTo>
                  <a:lnTo>
                    <a:pt x="405295" y="791578"/>
                  </a:lnTo>
                  <a:lnTo>
                    <a:pt x="420725" y="776147"/>
                  </a:lnTo>
                  <a:lnTo>
                    <a:pt x="411505" y="767676"/>
                  </a:lnTo>
                  <a:lnTo>
                    <a:pt x="403364" y="758723"/>
                  </a:lnTo>
                  <a:lnTo>
                    <a:pt x="382282" y="719112"/>
                  </a:lnTo>
                  <a:lnTo>
                    <a:pt x="379577" y="698995"/>
                  </a:lnTo>
                  <a:lnTo>
                    <a:pt x="380326" y="690816"/>
                  </a:lnTo>
                  <a:lnTo>
                    <a:pt x="404977" y="660869"/>
                  </a:lnTo>
                  <a:lnTo>
                    <a:pt x="420725" y="657847"/>
                  </a:lnTo>
                  <a:lnTo>
                    <a:pt x="467017" y="657847"/>
                  </a:lnTo>
                  <a:lnTo>
                    <a:pt x="467017" y="765860"/>
                  </a:lnTo>
                  <a:lnTo>
                    <a:pt x="513308" y="796721"/>
                  </a:lnTo>
                  <a:lnTo>
                    <a:pt x="513308" y="580694"/>
                  </a:lnTo>
                  <a:lnTo>
                    <a:pt x="530796" y="580694"/>
                  </a:lnTo>
                  <a:lnTo>
                    <a:pt x="549313" y="580694"/>
                  </a:lnTo>
                  <a:lnTo>
                    <a:pt x="577596" y="580694"/>
                  </a:lnTo>
                  <a:lnTo>
                    <a:pt x="573481" y="584809"/>
                  </a:lnTo>
                  <a:lnTo>
                    <a:pt x="570318" y="589953"/>
                  </a:lnTo>
                  <a:lnTo>
                    <a:pt x="565861" y="602297"/>
                  </a:lnTo>
                  <a:lnTo>
                    <a:pt x="564934" y="607949"/>
                  </a:lnTo>
                  <a:lnTo>
                    <a:pt x="564845" y="617410"/>
                  </a:lnTo>
                  <a:lnTo>
                    <a:pt x="566127" y="626148"/>
                  </a:lnTo>
                  <a:lnTo>
                    <a:pt x="598754" y="662190"/>
                  </a:lnTo>
                  <a:lnTo>
                    <a:pt x="644461" y="680986"/>
                  </a:lnTo>
                  <a:lnTo>
                    <a:pt x="638886" y="688543"/>
                  </a:lnTo>
                  <a:lnTo>
                    <a:pt x="610692" y="715962"/>
                  </a:lnTo>
                  <a:lnTo>
                    <a:pt x="605891" y="716991"/>
                  </a:lnTo>
                  <a:lnTo>
                    <a:pt x="601091" y="708761"/>
                  </a:lnTo>
                  <a:lnTo>
                    <a:pt x="595947" y="702335"/>
                  </a:lnTo>
                  <a:lnTo>
                    <a:pt x="584974" y="693077"/>
                  </a:lnTo>
                  <a:lnTo>
                    <a:pt x="579831" y="690930"/>
                  </a:lnTo>
                  <a:lnTo>
                    <a:pt x="575030" y="691273"/>
                  </a:lnTo>
                  <a:lnTo>
                    <a:pt x="569201" y="691273"/>
                  </a:lnTo>
                  <a:lnTo>
                    <a:pt x="564311" y="694283"/>
                  </a:lnTo>
                  <a:lnTo>
                    <a:pt x="556425" y="706272"/>
                  </a:lnTo>
                  <a:lnTo>
                    <a:pt x="554456" y="713562"/>
                  </a:lnTo>
                  <a:lnTo>
                    <a:pt x="554456" y="722134"/>
                  </a:lnTo>
                  <a:lnTo>
                    <a:pt x="580771" y="750074"/>
                  </a:lnTo>
                  <a:lnTo>
                    <a:pt x="613600" y="755573"/>
                  </a:lnTo>
                  <a:lnTo>
                    <a:pt x="659892" y="827582"/>
                  </a:lnTo>
                  <a:lnTo>
                    <a:pt x="683044" y="814717"/>
                  </a:lnTo>
                  <a:lnTo>
                    <a:pt x="631609" y="750430"/>
                  </a:lnTo>
                  <a:lnTo>
                    <a:pt x="647941" y="739749"/>
                  </a:lnTo>
                  <a:lnTo>
                    <a:pt x="662470" y="727798"/>
                  </a:lnTo>
                  <a:lnTo>
                    <a:pt x="672846" y="716991"/>
                  </a:lnTo>
                  <a:lnTo>
                    <a:pt x="675195" y="714552"/>
                  </a:lnTo>
                  <a:lnTo>
                    <a:pt x="701167" y="669163"/>
                  </a:lnTo>
                  <a:lnTo>
                    <a:pt x="706183" y="637273"/>
                  </a:lnTo>
                  <a:lnTo>
                    <a:pt x="705688" y="630034"/>
                  </a:lnTo>
                  <a:lnTo>
                    <a:pt x="688505" y="593686"/>
                  </a:lnTo>
                  <a:lnTo>
                    <a:pt x="675322" y="580694"/>
                  </a:lnTo>
                  <a:lnTo>
                    <a:pt x="718019" y="580694"/>
                  </a:lnTo>
                  <a:lnTo>
                    <a:pt x="724192" y="580694"/>
                  </a:lnTo>
                  <a:lnTo>
                    <a:pt x="750938" y="580694"/>
                  </a:lnTo>
                  <a:lnTo>
                    <a:pt x="750938" y="765860"/>
                  </a:lnTo>
                  <a:lnTo>
                    <a:pt x="797229" y="796721"/>
                  </a:lnTo>
                  <a:lnTo>
                    <a:pt x="797229" y="580694"/>
                  </a:lnTo>
                  <a:lnTo>
                    <a:pt x="821905" y="580694"/>
                  </a:lnTo>
                  <a:lnTo>
                    <a:pt x="833234" y="580694"/>
                  </a:lnTo>
                  <a:lnTo>
                    <a:pt x="965923" y="580694"/>
                  </a:lnTo>
                  <a:lnTo>
                    <a:pt x="965923" y="616699"/>
                  </a:lnTo>
                  <a:lnTo>
                    <a:pt x="899058" y="616699"/>
                  </a:lnTo>
                  <a:lnTo>
                    <a:pt x="887183" y="617651"/>
                  </a:lnTo>
                  <a:lnTo>
                    <a:pt x="849604" y="639826"/>
                  </a:lnTo>
                  <a:lnTo>
                    <a:pt x="839914" y="668134"/>
                  </a:lnTo>
                  <a:lnTo>
                    <a:pt x="840955" y="682523"/>
                  </a:lnTo>
                  <a:lnTo>
                    <a:pt x="856627" y="728560"/>
                  </a:lnTo>
                  <a:lnTo>
                    <a:pt x="889660" y="776058"/>
                  </a:lnTo>
                  <a:lnTo>
                    <a:pt x="904201" y="791578"/>
                  </a:lnTo>
                  <a:lnTo>
                    <a:pt x="919632" y="776147"/>
                  </a:lnTo>
                  <a:lnTo>
                    <a:pt x="910412" y="767676"/>
                  </a:lnTo>
                  <a:lnTo>
                    <a:pt x="902271" y="758723"/>
                  </a:lnTo>
                  <a:lnTo>
                    <a:pt x="881189" y="719112"/>
                  </a:lnTo>
                  <a:lnTo>
                    <a:pt x="878484" y="698995"/>
                  </a:lnTo>
                  <a:lnTo>
                    <a:pt x="879246" y="690816"/>
                  </a:lnTo>
                  <a:lnTo>
                    <a:pt x="903884" y="660869"/>
                  </a:lnTo>
                  <a:lnTo>
                    <a:pt x="919632" y="657847"/>
                  </a:lnTo>
                  <a:lnTo>
                    <a:pt x="965923" y="657847"/>
                  </a:lnTo>
                  <a:lnTo>
                    <a:pt x="965923" y="765860"/>
                  </a:lnTo>
                  <a:lnTo>
                    <a:pt x="1012215" y="796721"/>
                  </a:lnTo>
                  <a:lnTo>
                    <a:pt x="1012215" y="580694"/>
                  </a:lnTo>
                  <a:lnTo>
                    <a:pt x="1048219" y="580694"/>
                  </a:lnTo>
                  <a:lnTo>
                    <a:pt x="1048219" y="539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85916" y="3898292"/>
              <a:ext cx="8920480" cy="0"/>
            </a:xfrm>
            <a:custGeom>
              <a:avLst/>
              <a:gdLst/>
              <a:ahLst/>
              <a:cxnLst/>
              <a:rect l="l" t="t" r="r" b="b"/>
              <a:pathLst>
                <a:path w="8920480">
                  <a:moveTo>
                    <a:pt x="0" y="0"/>
                  </a:moveTo>
                  <a:lnTo>
                    <a:pt x="8920170" y="0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97115" y="4901762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5">
                  <a:moveTo>
                    <a:pt x="8901125" y="0"/>
                  </a:moveTo>
                  <a:lnTo>
                    <a:pt x="0" y="0"/>
                  </a:lnTo>
                  <a:lnTo>
                    <a:pt x="0" y="432371"/>
                  </a:lnTo>
                  <a:lnTo>
                    <a:pt x="0" y="454825"/>
                  </a:lnTo>
                  <a:lnTo>
                    <a:pt x="1603717" y="454825"/>
                  </a:lnTo>
                  <a:lnTo>
                    <a:pt x="1603717" y="432371"/>
                  </a:lnTo>
                  <a:lnTo>
                    <a:pt x="7081037" y="432371"/>
                  </a:lnTo>
                  <a:lnTo>
                    <a:pt x="7081037" y="454825"/>
                  </a:lnTo>
                  <a:lnTo>
                    <a:pt x="7083196" y="454825"/>
                  </a:lnTo>
                  <a:lnTo>
                    <a:pt x="7083196" y="432371"/>
                  </a:lnTo>
                  <a:lnTo>
                    <a:pt x="8901125" y="432371"/>
                  </a:lnTo>
                  <a:lnTo>
                    <a:pt x="8901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97126" y="4901762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5">
                  <a:moveTo>
                    <a:pt x="0" y="0"/>
                  </a:moveTo>
                  <a:lnTo>
                    <a:pt x="8901115" y="0"/>
                  </a:lnTo>
                  <a:lnTo>
                    <a:pt x="8901115" y="454821"/>
                  </a:lnTo>
                  <a:lnTo>
                    <a:pt x="0" y="45482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85924" y="5334130"/>
              <a:ext cx="1615440" cy="1517015"/>
            </a:xfrm>
            <a:custGeom>
              <a:avLst/>
              <a:gdLst/>
              <a:ahLst/>
              <a:cxnLst/>
              <a:rect l="l" t="t" r="r" b="b"/>
              <a:pathLst>
                <a:path w="1615439" h="1517015">
                  <a:moveTo>
                    <a:pt x="1614920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614920" y="1516914"/>
                  </a:lnTo>
                  <a:lnTo>
                    <a:pt x="1614920" y="0"/>
                  </a:lnTo>
                  <a:close/>
                </a:path>
              </a:pathLst>
            </a:custGeom>
            <a:solidFill>
              <a:srgbClr val="FFF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980318" y="5334130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5">
                  <a:moveTo>
                    <a:pt x="1825768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68" y="1516914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CCE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152385" y="5334130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5">
                  <a:moveTo>
                    <a:pt x="1825776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76" y="1516914"/>
                  </a:lnTo>
                  <a:lnTo>
                    <a:pt x="1825776" y="0"/>
                  </a:lnTo>
                  <a:close/>
                </a:path>
              </a:pathLst>
            </a:custGeom>
            <a:solidFill>
              <a:srgbClr val="806A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326616" y="5334130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5">
                  <a:moveTo>
                    <a:pt x="1825768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68" y="1516914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500844" y="5334130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5">
                  <a:moveTo>
                    <a:pt x="1825772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72" y="1516914"/>
                  </a:lnTo>
                  <a:lnTo>
                    <a:pt x="1825772" y="0"/>
                  </a:lnTo>
                  <a:close/>
                </a:path>
              </a:pathLst>
            </a:custGeom>
            <a:solidFill>
              <a:srgbClr val="4EA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85916" y="4900686"/>
              <a:ext cx="8920480" cy="1941195"/>
            </a:xfrm>
            <a:custGeom>
              <a:avLst/>
              <a:gdLst/>
              <a:ahLst/>
              <a:cxnLst/>
              <a:rect l="l" t="t" r="r" b="b"/>
              <a:pathLst>
                <a:path w="8920480" h="1941195">
                  <a:moveTo>
                    <a:pt x="1614924" y="0"/>
                  </a:moveTo>
                  <a:lnTo>
                    <a:pt x="1614924" y="1940839"/>
                  </a:lnTo>
                </a:path>
                <a:path w="8920480" h="1941195">
                  <a:moveTo>
                    <a:pt x="3440696" y="0"/>
                  </a:moveTo>
                  <a:lnTo>
                    <a:pt x="3440696" y="1940839"/>
                  </a:lnTo>
                </a:path>
                <a:path w="8920480" h="1941195">
                  <a:moveTo>
                    <a:pt x="5266465" y="0"/>
                  </a:moveTo>
                  <a:lnTo>
                    <a:pt x="5266465" y="1940839"/>
                  </a:lnTo>
                </a:path>
                <a:path w="8920480" h="1941195">
                  <a:moveTo>
                    <a:pt x="7092241" y="0"/>
                  </a:moveTo>
                  <a:lnTo>
                    <a:pt x="7092241" y="1940839"/>
                  </a:lnTo>
                </a:path>
                <a:path w="8920480" h="1941195">
                  <a:moveTo>
                    <a:pt x="8918009" y="0"/>
                  </a:moveTo>
                  <a:lnTo>
                    <a:pt x="8918009" y="1940839"/>
                  </a:lnTo>
                </a:path>
                <a:path w="8920480" h="1941195">
                  <a:moveTo>
                    <a:pt x="0" y="13"/>
                  </a:moveTo>
                  <a:lnTo>
                    <a:pt x="8920170" y="13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3008" y="5009755"/>
              <a:ext cx="146610" cy="21945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87709" y="5009755"/>
              <a:ext cx="141731" cy="22341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68509" y="5009755"/>
              <a:ext cx="95705" cy="21945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727358" y="5013715"/>
              <a:ext cx="146916" cy="21945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900537" y="5129236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09048" y="5009755"/>
              <a:ext cx="95705" cy="21945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167290" y="5009755"/>
              <a:ext cx="145695" cy="22341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9310" y="5009755"/>
              <a:ext cx="146610" cy="21945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034012" y="5009755"/>
              <a:ext cx="141732" cy="22341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214810" y="5009755"/>
              <a:ext cx="95705" cy="21945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373052" y="5009755"/>
              <a:ext cx="145695" cy="223419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3546838" y="5129236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655349" y="5009755"/>
              <a:ext cx="95705" cy="219456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813591" y="5013715"/>
              <a:ext cx="143258" cy="21549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52550" y="5003586"/>
              <a:ext cx="146610" cy="21945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927251" y="5003586"/>
              <a:ext cx="141732" cy="22341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08050" y="5003586"/>
              <a:ext cx="95705" cy="21945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66292" y="5007546"/>
              <a:ext cx="143258" cy="215496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5440079" y="5123066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5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5" y="41760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48590" y="5003586"/>
              <a:ext cx="95705" cy="21945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57540" y="5003586"/>
              <a:ext cx="146610" cy="21945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06525" y="5003586"/>
              <a:ext cx="143258" cy="2234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913040" y="5003586"/>
              <a:ext cx="95705" cy="21945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32241" y="5003586"/>
              <a:ext cx="141731" cy="22341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070976" y="5003586"/>
              <a:ext cx="143258" cy="223419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7245067" y="5123066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353579" y="5003586"/>
              <a:ext cx="95705" cy="21945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76818" y="5003586"/>
              <a:ext cx="146610" cy="21945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508771" y="5003586"/>
              <a:ext cx="145695" cy="22341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32318" y="5003586"/>
              <a:ext cx="95705" cy="21945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551519" y="5003586"/>
              <a:ext cx="141732" cy="22341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887511" y="5003586"/>
              <a:ext cx="145695" cy="223419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9064345" y="5003591"/>
              <a:ext cx="238760" cy="219710"/>
            </a:xfrm>
            <a:custGeom>
              <a:avLst/>
              <a:gdLst/>
              <a:ahLst/>
              <a:cxnLst/>
              <a:rect l="l" t="t" r="r" b="b"/>
              <a:pathLst>
                <a:path w="238759" h="219710">
                  <a:moveTo>
                    <a:pt x="82296" y="119481"/>
                  </a:moveTo>
                  <a:lnTo>
                    <a:pt x="0" y="119481"/>
                  </a:lnTo>
                  <a:lnTo>
                    <a:pt x="0" y="161239"/>
                  </a:lnTo>
                  <a:lnTo>
                    <a:pt x="82296" y="161239"/>
                  </a:lnTo>
                  <a:lnTo>
                    <a:pt x="82296" y="119481"/>
                  </a:lnTo>
                  <a:close/>
                </a:path>
                <a:path w="238759" h="219710">
                  <a:moveTo>
                    <a:pt x="238658" y="60909"/>
                  </a:moveTo>
                  <a:lnTo>
                    <a:pt x="220218" y="17475"/>
                  </a:lnTo>
                  <a:lnTo>
                    <a:pt x="184708" y="1092"/>
                  </a:lnTo>
                  <a:lnTo>
                    <a:pt x="169418" y="0"/>
                  </a:lnTo>
                  <a:lnTo>
                    <a:pt x="155282" y="939"/>
                  </a:lnTo>
                  <a:lnTo>
                    <a:pt x="111455" y="23799"/>
                  </a:lnTo>
                  <a:lnTo>
                    <a:pt x="96926" y="64719"/>
                  </a:lnTo>
                  <a:lnTo>
                    <a:pt x="138684" y="68884"/>
                  </a:lnTo>
                  <a:lnTo>
                    <a:pt x="139687" y="60363"/>
                  </a:lnTo>
                  <a:lnTo>
                    <a:pt x="141503" y="53149"/>
                  </a:lnTo>
                  <a:lnTo>
                    <a:pt x="144132" y="47256"/>
                  </a:lnTo>
                  <a:lnTo>
                    <a:pt x="147574" y="42672"/>
                  </a:lnTo>
                  <a:lnTo>
                    <a:pt x="152755" y="37388"/>
                  </a:lnTo>
                  <a:lnTo>
                    <a:pt x="159664" y="34747"/>
                  </a:lnTo>
                  <a:lnTo>
                    <a:pt x="177190" y="34747"/>
                  </a:lnTo>
                  <a:lnTo>
                    <a:pt x="184099" y="37236"/>
                  </a:lnTo>
                  <a:lnTo>
                    <a:pt x="194106" y="47294"/>
                  </a:lnTo>
                  <a:lnTo>
                    <a:pt x="196596" y="54457"/>
                  </a:lnTo>
                  <a:lnTo>
                    <a:pt x="196596" y="63804"/>
                  </a:lnTo>
                  <a:lnTo>
                    <a:pt x="176098" y="103085"/>
                  </a:lnTo>
                  <a:lnTo>
                    <a:pt x="137223" y="140754"/>
                  </a:lnTo>
                  <a:lnTo>
                    <a:pt x="124028" y="154673"/>
                  </a:lnTo>
                  <a:lnTo>
                    <a:pt x="100965" y="187655"/>
                  </a:lnTo>
                  <a:lnTo>
                    <a:pt x="92049" y="219456"/>
                  </a:lnTo>
                  <a:lnTo>
                    <a:pt x="238658" y="219456"/>
                  </a:lnTo>
                  <a:lnTo>
                    <a:pt x="238658" y="180746"/>
                  </a:lnTo>
                  <a:lnTo>
                    <a:pt x="155448" y="180746"/>
                  </a:lnTo>
                  <a:lnTo>
                    <a:pt x="157632" y="176987"/>
                  </a:lnTo>
                  <a:lnTo>
                    <a:pt x="160477" y="173075"/>
                  </a:lnTo>
                  <a:lnTo>
                    <a:pt x="164033" y="169113"/>
                  </a:lnTo>
                  <a:lnTo>
                    <a:pt x="172948" y="160070"/>
                  </a:lnTo>
                  <a:lnTo>
                    <a:pt x="198323" y="136359"/>
                  </a:lnTo>
                  <a:lnTo>
                    <a:pt x="205955" y="128841"/>
                  </a:lnTo>
                  <a:lnTo>
                    <a:pt x="230352" y="95796"/>
                  </a:lnTo>
                  <a:lnTo>
                    <a:pt x="238328" y="68211"/>
                  </a:lnTo>
                  <a:lnTo>
                    <a:pt x="238658" y="60909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331098" y="5003586"/>
              <a:ext cx="141731" cy="22341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885920" y="4900686"/>
              <a:ext cx="0" cy="1941195"/>
            </a:xfrm>
            <a:custGeom>
              <a:avLst/>
              <a:gdLst/>
              <a:ahLst/>
              <a:cxnLst/>
              <a:rect l="l" t="t" r="r" b="b"/>
              <a:pathLst>
                <a:path h="1941195">
                  <a:moveTo>
                    <a:pt x="0" y="0"/>
                  </a:moveTo>
                  <a:lnTo>
                    <a:pt x="0" y="1940839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88588" y="5588225"/>
              <a:ext cx="116809" cy="18746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29183" y="5588280"/>
              <a:ext cx="174682" cy="18882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26236" y="5593197"/>
              <a:ext cx="121776" cy="17894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70027" y="5588225"/>
              <a:ext cx="116809" cy="18746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694768" y="5595682"/>
              <a:ext cx="159768" cy="180007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1845306" y="5508694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5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7"/>
                  </a:lnTo>
                  <a:lnTo>
                    <a:pt x="46508" y="86987"/>
                  </a:lnTo>
                  <a:lnTo>
                    <a:pt x="44142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2" y="28981"/>
                  </a:lnTo>
                  <a:lnTo>
                    <a:pt x="82015" y="26629"/>
                  </a:lnTo>
                  <a:lnTo>
                    <a:pt x="94130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4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917734" y="5595682"/>
              <a:ext cx="500612" cy="198823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00153" y="5882911"/>
              <a:ext cx="189947" cy="26983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086756" y="6340564"/>
              <a:ext cx="374925" cy="19882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57190" y="6340564"/>
              <a:ext cx="159768" cy="180007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1707728" y="6253577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2"/>
                  </a:lnTo>
                  <a:lnTo>
                    <a:pt x="22604" y="80831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7"/>
                  </a:lnTo>
                  <a:lnTo>
                    <a:pt x="46508" y="86987"/>
                  </a:lnTo>
                  <a:lnTo>
                    <a:pt x="44142" y="82962"/>
                  </a:lnTo>
                  <a:lnTo>
                    <a:pt x="42368" y="78524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80156" y="6340564"/>
              <a:ext cx="500612" cy="198823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785733" y="5590709"/>
              <a:ext cx="116766" cy="186396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923844" y="5590709"/>
              <a:ext cx="176410" cy="18639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132565" y="5588225"/>
              <a:ext cx="101897" cy="183913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346301" y="5595682"/>
              <a:ext cx="159767" cy="180007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496838" y="5508694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7"/>
                  </a:lnTo>
                  <a:lnTo>
                    <a:pt x="46508" y="86987"/>
                  </a:lnTo>
                  <a:lnTo>
                    <a:pt x="44142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569266" y="5595682"/>
              <a:ext cx="500612" cy="198823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324469" y="5882911"/>
              <a:ext cx="189947" cy="269834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811073" y="6340564"/>
              <a:ext cx="374925" cy="198823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81508" y="6340564"/>
              <a:ext cx="159767" cy="18000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3432045" y="6253577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2"/>
                  </a:lnTo>
                  <a:lnTo>
                    <a:pt x="22604" y="80831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7"/>
                  </a:lnTo>
                  <a:lnTo>
                    <a:pt x="46508" y="86987"/>
                  </a:lnTo>
                  <a:lnTo>
                    <a:pt x="44143" y="82962"/>
                  </a:lnTo>
                  <a:lnTo>
                    <a:pt x="42368" y="78524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04473" y="6340564"/>
              <a:ext cx="500612" cy="198823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602136" y="5590709"/>
              <a:ext cx="116766" cy="186396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741267" y="5593197"/>
              <a:ext cx="180003" cy="17894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947545" y="5593197"/>
              <a:ext cx="114324" cy="183908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085658" y="5593197"/>
              <a:ext cx="121776" cy="17894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316080" y="5595682"/>
              <a:ext cx="159768" cy="180007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5466618" y="5508694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7" y="0"/>
                  </a:moveTo>
                  <a:lnTo>
                    <a:pt x="25915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3" y="80830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1" y="115390"/>
                  </a:lnTo>
                  <a:lnTo>
                    <a:pt x="23431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7"/>
                  </a:lnTo>
                  <a:lnTo>
                    <a:pt x="46507" y="86987"/>
                  </a:lnTo>
                  <a:lnTo>
                    <a:pt x="44142" y="82961"/>
                  </a:lnTo>
                  <a:lnTo>
                    <a:pt x="42368" y="78522"/>
                  </a:lnTo>
                  <a:lnTo>
                    <a:pt x="39998" y="68821"/>
                  </a:lnTo>
                  <a:lnTo>
                    <a:pt x="39408" y="63792"/>
                  </a:lnTo>
                  <a:lnTo>
                    <a:pt x="39408" y="58582"/>
                  </a:lnTo>
                  <a:lnTo>
                    <a:pt x="65592" y="28981"/>
                  </a:lnTo>
                  <a:lnTo>
                    <a:pt x="82015" y="26629"/>
                  </a:lnTo>
                  <a:lnTo>
                    <a:pt x="94130" y="27527"/>
                  </a:lnTo>
                  <a:lnTo>
                    <a:pt x="133137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4" y="20059"/>
                  </a:lnTo>
                  <a:lnTo>
                    <a:pt x="81336" y="1254"/>
                  </a:lnTo>
                  <a:lnTo>
                    <a:pt x="6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539046" y="5595682"/>
              <a:ext cx="500612" cy="19882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217558" y="5882911"/>
              <a:ext cx="189947" cy="269834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609767" y="6335592"/>
              <a:ext cx="116766" cy="18639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47878" y="6335592"/>
              <a:ext cx="176410" cy="18639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956599" y="6333108"/>
              <a:ext cx="101897" cy="183913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083747" y="6335592"/>
              <a:ext cx="116765" cy="186397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308444" y="6340564"/>
              <a:ext cx="159767" cy="180007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5458981" y="6253577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10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2"/>
                  </a:lnTo>
                  <a:lnTo>
                    <a:pt x="22604" y="80831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7"/>
                  </a:lnTo>
                  <a:lnTo>
                    <a:pt x="46508" y="86987"/>
                  </a:lnTo>
                  <a:lnTo>
                    <a:pt x="44143" y="82962"/>
                  </a:lnTo>
                  <a:lnTo>
                    <a:pt x="42368" y="78524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8" y="69268"/>
                  </a:lnTo>
                  <a:lnTo>
                    <a:pt x="186750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531411" y="6340564"/>
              <a:ext cx="500612" cy="198823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885916" y="6841518"/>
              <a:ext cx="8920480" cy="0"/>
            </a:xfrm>
            <a:custGeom>
              <a:avLst/>
              <a:gdLst/>
              <a:ahLst/>
              <a:cxnLst/>
              <a:rect l="l" t="t" r="r" b="b"/>
              <a:pathLst>
                <a:path w="8920480">
                  <a:moveTo>
                    <a:pt x="0" y="0"/>
                  </a:moveTo>
                  <a:lnTo>
                    <a:pt x="8920170" y="0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392945" y="5590709"/>
              <a:ext cx="116766" cy="186396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531012" y="5588225"/>
              <a:ext cx="176453" cy="187463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733739" y="5593197"/>
              <a:ext cx="114324" cy="183908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869721" y="5595682"/>
              <a:ext cx="119292" cy="183912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95528" y="5595682"/>
              <a:ext cx="159767" cy="180007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7246064" y="5508694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8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7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7"/>
                  </a:lnTo>
                  <a:lnTo>
                    <a:pt x="46508" y="86987"/>
                  </a:lnTo>
                  <a:lnTo>
                    <a:pt x="44143" y="82961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8" y="69268"/>
                  </a:lnTo>
                  <a:lnTo>
                    <a:pt x="186750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318494" y="5595682"/>
              <a:ext cx="500612" cy="198823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02687" y="5882911"/>
              <a:ext cx="189947" cy="269834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541127" y="6340564"/>
              <a:ext cx="374925" cy="198823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11561" y="6340564"/>
              <a:ext cx="159767" cy="180007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7162099" y="6253577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2"/>
                  </a:lnTo>
                  <a:lnTo>
                    <a:pt x="22604" y="80831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7"/>
                  </a:lnTo>
                  <a:lnTo>
                    <a:pt x="46508" y="86987"/>
                  </a:lnTo>
                  <a:lnTo>
                    <a:pt x="44143" y="82962"/>
                  </a:lnTo>
                  <a:lnTo>
                    <a:pt x="42368" y="78524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234527" y="6340564"/>
              <a:ext cx="500612" cy="198823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8400707" y="5572297"/>
              <a:ext cx="1048385" cy="828040"/>
            </a:xfrm>
            <a:custGeom>
              <a:avLst/>
              <a:gdLst/>
              <a:ahLst/>
              <a:cxnLst/>
              <a:rect l="l" t="t" r="r" b="b"/>
              <a:pathLst>
                <a:path w="1048384" h="828039">
                  <a:moveTo>
                    <a:pt x="779487" y="0"/>
                  </a:moveTo>
                  <a:lnTo>
                    <a:pt x="779487" y="0"/>
                  </a:lnTo>
                  <a:lnTo>
                    <a:pt x="398868" y="0"/>
                  </a:lnTo>
                  <a:lnTo>
                    <a:pt x="398868" y="82296"/>
                  </a:lnTo>
                  <a:lnTo>
                    <a:pt x="398868" y="89154"/>
                  </a:lnTo>
                  <a:lnTo>
                    <a:pt x="397332" y="96532"/>
                  </a:lnTo>
                  <a:lnTo>
                    <a:pt x="380873" y="128587"/>
                  </a:lnTo>
                  <a:lnTo>
                    <a:pt x="372351" y="123088"/>
                  </a:lnTo>
                  <a:lnTo>
                    <a:pt x="344868" y="86156"/>
                  </a:lnTo>
                  <a:lnTo>
                    <a:pt x="342290" y="61556"/>
                  </a:lnTo>
                  <a:lnTo>
                    <a:pt x="344779" y="54864"/>
                  </a:lnTo>
                  <a:lnTo>
                    <a:pt x="354723" y="43891"/>
                  </a:lnTo>
                  <a:lnTo>
                    <a:pt x="360807" y="41148"/>
                  </a:lnTo>
                  <a:lnTo>
                    <a:pt x="376580" y="41148"/>
                  </a:lnTo>
                  <a:lnTo>
                    <a:pt x="398310" y="74117"/>
                  </a:lnTo>
                  <a:lnTo>
                    <a:pt x="398868" y="82296"/>
                  </a:lnTo>
                  <a:lnTo>
                    <a:pt x="398868" y="0"/>
                  </a:lnTo>
                  <a:lnTo>
                    <a:pt x="236334" y="0"/>
                  </a:lnTo>
                  <a:lnTo>
                    <a:pt x="262051" y="41148"/>
                  </a:lnTo>
                  <a:lnTo>
                    <a:pt x="308864" y="41148"/>
                  </a:lnTo>
                  <a:lnTo>
                    <a:pt x="304749" y="45262"/>
                  </a:lnTo>
                  <a:lnTo>
                    <a:pt x="301574" y="50406"/>
                  </a:lnTo>
                  <a:lnTo>
                    <a:pt x="297116" y="62750"/>
                  </a:lnTo>
                  <a:lnTo>
                    <a:pt x="296202" y="68414"/>
                  </a:lnTo>
                  <a:lnTo>
                    <a:pt x="296113" y="77863"/>
                  </a:lnTo>
                  <a:lnTo>
                    <a:pt x="297383" y="86601"/>
                  </a:lnTo>
                  <a:lnTo>
                    <a:pt x="330009" y="122643"/>
                  </a:lnTo>
                  <a:lnTo>
                    <a:pt x="375729" y="141452"/>
                  </a:lnTo>
                  <a:lnTo>
                    <a:pt x="370154" y="148996"/>
                  </a:lnTo>
                  <a:lnTo>
                    <a:pt x="341947" y="176428"/>
                  </a:lnTo>
                  <a:lnTo>
                    <a:pt x="337146" y="177457"/>
                  </a:lnTo>
                  <a:lnTo>
                    <a:pt x="332346" y="169227"/>
                  </a:lnTo>
                  <a:lnTo>
                    <a:pt x="327202" y="162788"/>
                  </a:lnTo>
                  <a:lnTo>
                    <a:pt x="316230" y="153530"/>
                  </a:lnTo>
                  <a:lnTo>
                    <a:pt x="311086" y="151396"/>
                  </a:lnTo>
                  <a:lnTo>
                    <a:pt x="306285" y="151739"/>
                  </a:lnTo>
                  <a:lnTo>
                    <a:pt x="300456" y="151739"/>
                  </a:lnTo>
                  <a:lnTo>
                    <a:pt x="295567" y="154736"/>
                  </a:lnTo>
                  <a:lnTo>
                    <a:pt x="287693" y="166738"/>
                  </a:lnTo>
                  <a:lnTo>
                    <a:pt x="285711" y="174015"/>
                  </a:lnTo>
                  <a:lnTo>
                    <a:pt x="285711" y="182600"/>
                  </a:lnTo>
                  <a:lnTo>
                    <a:pt x="312026" y="210527"/>
                  </a:lnTo>
                  <a:lnTo>
                    <a:pt x="344868" y="216027"/>
                  </a:lnTo>
                  <a:lnTo>
                    <a:pt x="391160" y="288036"/>
                  </a:lnTo>
                  <a:lnTo>
                    <a:pt x="414299" y="275183"/>
                  </a:lnTo>
                  <a:lnTo>
                    <a:pt x="362864" y="210883"/>
                  </a:lnTo>
                  <a:lnTo>
                    <a:pt x="379196" y="200215"/>
                  </a:lnTo>
                  <a:lnTo>
                    <a:pt x="417385" y="160477"/>
                  </a:lnTo>
                  <a:lnTo>
                    <a:pt x="432676" y="128587"/>
                  </a:lnTo>
                  <a:lnTo>
                    <a:pt x="436194" y="113804"/>
                  </a:lnTo>
                  <a:lnTo>
                    <a:pt x="437451" y="97726"/>
                  </a:lnTo>
                  <a:lnTo>
                    <a:pt x="436956" y="90500"/>
                  </a:lnTo>
                  <a:lnTo>
                    <a:pt x="435457" y="83197"/>
                  </a:lnTo>
                  <a:lnTo>
                    <a:pt x="413613" y="47485"/>
                  </a:lnTo>
                  <a:lnTo>
                    <a:pt x="406590" y="41148"/>
                  </a:lnTo>
                  <a:lnTo>
                    <a:pt x="449275" y="41148"/>
                  </a:lnTo>
                  <a:lnTo>
                    <a:pt x="455447" y="41148"/>
                  </a:lnTo>
                  <a:lnTo>
                    <a:pt x="482193" y="41148"/>
                  </a:lnTo>
                  <a:lnTo>
                    <a:pt x="482193" y="226314"/>
                  </a:lnTo>
                  <a:lnTo>
                    <a:pt x="528485" y="257175"/>
                  </a:lnTo>
                  <a:lnTo>
                    <a:pt x="528485" y="41148"/>
                  </a:lnTo>
                  <a:lnTo>
                    <a:pt x="553173" y="41148"/>
                  </a:lnTo>
                  <a:lnTo>
                    <a:pt x="564489" y="41148"/>
                  </a:lnTo>
                  <a:lnTo>
                    <a:pt x="697191" y="41148"/>
                  </a:lnTo>
                  <a:lnTo>
                    <a:pt x="697191" y="77152"/>
                  </a:lnTo>
                  <a:lnTo>
                    <a:pt x="630326" y="77152"/>
                  </a:lnTo>
                  <a:lnTo>
                    <a:pt x="618439" y="78105"/>
                  </a:lnTo>
                  <a:lnTo>
                    <a:pt x="580859" y="100279"/>
                  </a:lnTo>
                  <a:lnTo>
                    <a:pt x="571169" y="128587"/>
                  </a:lnTo>
                  <a:lnTo>
                    <a:pt x="572223" y="142976"/>
                  </a:lnTo>
                  <a:lnTo>
                    <a:pt x="587895" y="189026"/>
                  </a:lnTo>
                  <a:lnTo>
                    <a:pt x="620915" y="236524"/>
                  </a:lnTo>
                  <a:lnTo>
                    <a:pt x="635469" y="252031"/>
                  </a:lnTo>
                  <a:lnTo>
                    <a:pt x="650900" y="236601"/>
                  </a:lnTo>
                  <a:lnTo>
                    <a:pt x="641667" y="228130"/>
                  </a:lnTo>
                  <a:lnTo>
                    <a:pt x="633539" y="219176"/>
                  </a:lnTo>
                  <a:lnTo>
                    <a:pt x="612444" y="179578"/>
                  </a:lnTo>
                  <a:lnTo>
                    <a:pt x="609752" y="159448"/>
                  </a:lnTo>
                  <a:lnTo>
                    <a:pt x="610501" y="151269"/>
                  </a:lnTo>
                  <a:lnTo>
                    <a:pt x="635139" y="121323"/>
                  </a:lnTo>
                  <a:lnTo>
                    <a:pt x="650900" y="118300"/>
                  </a:lnTo>
                  <a:lnTo>
                    <a:pt x="697191" y="118300"/>
                  </a:lnTo>
                  <a:lnTo>
                    <a:pt x="697191" y="226314"/>
                  </a:lnTo>
                  <a:lnTo>
                    <a:pt x="743483" y="257175"/>
                  </a:lnTo>
                  <a:lnTo>
                    <a:pt x="743483" y="41148"/>
                  </a:lnTo>
                  <a:lnTo>
                    <a:pt x="779487" y="41148"/>
                  </a:lnTo>
                  <a:lnTo>
                    <a:pt x="779487" y="0"/>
                  </a:lnTo>
                  <a:close/>
                </a:path>
                <a:path w="1048384" h="828039">
                  <a:moveTo>
                    <a:pt x="1048219" y="539546"/>
                  </a:moveTo>
                  <a:lnTo>
                    <a:pt x="1048219" y="539546"/>
                  </a:lnTo>
                  <a:lnTo>
                    <a:pt x="667613" y="539546"/>
                  </a:lnTo>
                  <a:lnTo>
                    <a:pt x="667613" y="621842"/>
                  </a:lnTo>
                  <a:lnTo>
                    <a:pt x="667613" y="628700"/>
                  </a:lnTo>
                  <a:lnTo>
                    <a:pt x="666076" y="636079"/>
                  </a:lnTo>
                  <a:lnTo>
                    <a:pt x="649617" y="668134"/>
                  </a:lnTo>
                  <a:lnTo>
                    <a:pt x="641096" y="662635"/>
                  </a:lnTo>
                  <a:lnTo>
                    <a:pt x="613613" y="625703"/>
                  </a:lnTo>
                  <a:lnTo>
                    <a:pt x="611035" y="601103"/>
                  </a:lnTo>
                  <a:lnTo>
                    <a:pt x="613524" y="594410"/>
                  </a:lnTo>
                  <a:lnTo>
                    <a:pt x="623468" y="583438"/>
                  </a:lnTo>
                  <a:lnTo>
                    <a:pt x="629551" y="580694"/>
                  </a:lnTo>
                  <a:lnTo>
                    <a:pt x="645325" y="580694"/>
                  </a:lnTo>
                  <a:lnTo>
                    <a:pt x="667054" y="613664"/>
                  </a:lnTo>
                  <a:lnTo>
                    <a:pt x="667613" y="621842"/>
                  </a:lnTo>
                  <a:lnTo>
                    <a:pt x="667613" y="539546"/>
                  </a:lnTo>
                  <a:lnTo>
                    <a:pt x="285457" y="539546"/>
                  </a:lnTo>
                  <a:lnTo>
                    <a:pt x="282028" y="533717"/>
                  </a:lnTo>
                  <a:lnTo>
                    <a:pt x="279463" y="527291"/>
                  </a:lnTo>
                  <a:lnTo>
                    <a:pt x="276034" y="513232"/>
                  </a:lnTo>
                  <a:lnTo>
                    <a:pt x="275170" y="505942"/>
                  </a:lnTo>
                  <a:lnTo>
                    <a:pt x="275170" y="498398"/>
                  </a:lnTo>
                  <a:lnTo>
                    <a:pt x="302653" y="459778"/>
                  </a:lnTo>
                  <a:lnTo>
                    <a:pt x="336892" y="452107"/>
                  </a:lnTo>
                  <a:lnTo>
                    <a:pt x="354444" y="453415"/>
                  </a:lnTo>
                  <a:lnTo>
                    <a:pt x="391477" y="463829"/>
                  </a:lnTo>
                  <a:lnTo>
                    <a:pt x="430669" y="484441"/>
                  </a:lnTo>
                  <a:lnTo>
                    <a:pt x="469493" y="513880"/>
                  </a:lnTo>
                  <a:lnTo>
                    <a:pt x="488619" y="531837"/>
                  </a:lnTo>
                  <a:lnTo>
                    <a:pt x="498906" y="524116"/>
                  </a:lnTo>
                  <a:lnTo>
                    <a:pt x="453580" y="477507"/>
                  </a:lnTo>
                  <a:lnTo>
                    <a:pt x="406069" y="442595"/>
                  </a:lnTo>
                  <a:lnTo>
                    <a:pt x="358686" y="420801"/>
                  </a:lnTo>
                  <a:lnTo>
                    <a:pt x="313753" y="413537"/>
                  </a:lnTo>
                  <a:lnTo>
                    <a:pt x="297383" y="414807"/>
                  </a:lnTo>
                  <a:lnTo>
                    <a:pt x="255625" y="433844"/>
                  </a:lnTo>
                  <a:lnTo>
                    <a:pt x="232968" y="469099"/>
                  </a:lnTo>
                  <a:lnTo>
                    <a:pt x="231457" y="482968"/>
                  </a:lnTo>
                  <a:lnTo>
                    <a:pt x="231914" y="489750"/>
                  </a:lnTo>
                  <a:lnTo>
                    <a:pt x="247853" y="525792"/>
                  </a:lnTo>
                  <a:lnTo>
                    <a:pt x="259740" y="539546"/>
                  </a:lnTo>
                  <a:lnTo>
                    <a:pt x="231457" y="539546"/>
                  </a:lnTo>
                  <a:lnTo>
                    <a:pt x="218084" y="539546"/>
                  </a:lnTo>
                  <a:lnTo>
                    <a:pt x="149161" y="539546"/>
                  </a:lnTo>
                  <a:lnTo>
                    <a:pt x="149161" y="580694"/>
                  </a:lnTo>
                  <a:lnTo>
                    <a:pt x="149161" y="654240"/>
                  </a:lnTo>
                  <a:lnTo>
                    <a:pt x="149161" y="714425"/>
                  </a:lnTo>
                  <a:lnTo>
                    <a:pt x="149161" y="715543"/>
                  </a:lnTo>
                  <a:lnTo>
                    <a:pt x="147650" y="716229"/>
                  </a:lnTo>
                  <a:lnTo>
                    <a:pt x="149161" y="714425"/>
                  </a:lnTo>
                  <a:lnTo>
                    <a:pt x="149161" y="654240"/>
                  </a:lnTo>
                  <a:lnTo>
                    <a:pt x="144195" y="663511"/>
                  </a:lnTo>
                  <a:lnTo>
                    <a:pt x="138036" y="671741"/>
                  </a:lnTo>
                  <a:lnTo>
                    <a:pt x="103060" y="693597"/>
                  </a:lnTo>
                  <a:lnTo>
                    <a:pt x="82296" y="696429"/>
                  </a:lnTo>
                  <a:lnTo>
                    <a:pt x="78181" y="696429"/>
                  </a:lnTo>
                  <a:lnTo>
                    <a:pt x="74574" y="694626"/>
                  </a:lnTo>
                  <a:lnTo>
                    <a:pt x="68402" y="687425"/>
                  </a:lnTo>
                  <a:lnTo>
                    <a:pt x="66865" y="683221"/>
                  </a:lnTo>
                  <a:lnTo>
                    <a:pt x="66865" y="580694"/>
                  </a:lnTo>
                  <a:lnTo>
                    <a:pt x="149161" y="580694"/>
                  </a:lnTo>
                  <a:lnTo>
                    <a:pt x="149161" y="539546"/>
                  </a:lnTo>
                  <a:lnTo>
                    <a:pt x="0" y="539546"/>
                  </a:lnTo>
                  <a:lnTo>
                    <a:pt x="0" y="580694"/>
                  </a:lnTo>
                  <a:lnTo>
                    <a:pt x="20574" y="580694"/>
                  </a:lnTo>
                  <a:lnTo>
                    <a:pt x="20574" y="662990"/>
                  </a:lnTo>
                  <a:lnTo>
                    <a:pt x="41935" y="700798"/>
                  </a:lnTo>
                  <a:lnTo>
                    <a:pt x="79019" y="729335"/>
                  </a:lnTo>
                  <a:lnTo>
                    <a:pt x="102870" y="734999"/>
                  </a:lnTo>
                  <a:lnTo>
                    <a:pt x="106121" y="734847"/>
                  </a:lnTo>
                  <a:lnTo>
                    <a:pt x="23152" y="772033"/>
                  </a:lnTo>
                  <a:lnTo>
                    <a:pt x="38582" y="800315"/>
                  </a:lnTo>
                  <a:lnTo>
                    <a:pt x="149161" y="747153"/>
                  </a:lnTo>
                  <a:lnTo>
                    <a:pt x="149161" y="771004"/>
                  </a:lnTo>
                  <a:lnTo>
                    <a:pt x="195453" y="796721"/>
                  </a:lnTo>
                  <a:lnTo>
                    <a:pt x="195453" y="714425"/>
                  </a:lnTo>
                  <a:lnTo>
                    <a:pt x="195453" y="696429"/>
                  </a:lnTo>
                  <a:lnTo>
                    <a:pt x="195453" y="580694"/>
                  </a:lnTo>
                  <a:lnTo>
                    <a:pt x="218084" y="580694"/>
                  </a:lnTo>
                  <a:lnTo>
                    <a:pt x="231457" y="580694"/>
                  </a:lnTo>
                  <a:lnTo>
                    <a:pt x="252031" y="580694"/>
                  </a:lnTo>
                  <a:lnTo>
                    <a:pt x="252031" y="776147"/>
                  </a:lnTo>
                  <a:lnTo>
                    <a:pt x="298310" y="796721"/>
                  </a:lnTo>
                  <a:lnTo>
                    <a:pt x="298310" y="580694"/>
                  </a:lnTo>
                  <a:lnTo>
                    <a:pt x="322999" y="580694"/>
                  </a:lnTo>
                  <a:lnTo>
                    <a:pt x="334327" y="580694"/>
                  </a:lnTo>
                  <a:lnTo>
                    <a:pt x="467017" y="580694"/>
                  </a:lnTo>
                  <a:lnTo>
                    <a:pt x="467017" y="616699"/>
                  </a:lnTo>
                  <a:lnTo>
                    <a:pt x="400151" y="616699"/>
                  </a:lnTo>
                  <a:lnTo>
                    <a:pt x="388277" y="617651"/>
                  </a:lnTo>
                  <a:lnTo>
                    <a:pt x="350697" y="639826"/>
                  </a:lnTo>
                  <a:lnTo>
                    <a:pt x="341007" y="668134"/>
                  </a:lnTo>
                  <a:lnTo>
                    <a:pt x="342049" y="682523"/>
                  </a:lnTo>
                  <a:lnTo>
                    <a:pt x="357720" y="728573"/>
                  </a:lnTo>
                  <a:lnTo>
                    <a:pt x="390753" y="776071"/>
                  </a:lnTo>
                  <a:lnTo>
                    <a:pt x="405295" y="791578"/>
                  </a:lnTo>
                  <a:lnTo>
                    <a:pt x="420725" y="776147"/>
                  </a:lnTo>
                  <a:lnTo>
                    <a:pt x="411505" y="767676"/>
                  </a:lnTo>
                  <a:lnTo>
                    <a:pt x="403377" y="758723"/>
                  </a:lnTo>
                  <a:lnTo>
                    <a:pt x="382282" y="719124"/>
                  </a:lnTo>
                  <a:lnTo>
                    <a:pt x="379577" y="698995"/>
                  </a:lnTo>
                  <a:lnTo>
                    <a:pt x="380339" y="690816"/>
                  </a:lnTo>
                  <a:lnTo>
                    <a:pt x="404977" y="660869"/>
                  </a:lnTo>
                  <a:lnTo>
                    <a:pt x="420725" y="657847"/>
                  </a:lnTo>
                  <a:lnTo>
                    <a:pt x="467017" y="657847"/>
                  </a:lnTo>
                  <a:lnTo>
                    <a:pt x="467017" y="765860"/>
                  </a:lnTo>
                  <a:lnTo>
                    <a:pt x="513308" y="796721"/>
                  </a:lnTo>
                  <a:lnTo>
                    <a:pt x="513308" y="580694"/>
                  </a:lnTo>
                  <a:lnTo>
                    <a:pt x="530796" y="580694"/>
                  </a:lnTo>
                  <a:lnTo>
                    <a:pt x="549313" y="580694"/>
                  </a:lnTo>
                  <a:lnTo>
                    <a:pt x="577608" y="580694"/>
                  </a:lnTo>
                  <a:lnTo>
                    <a:pt x="573493" y="584809"/>
                  </a:lnTo>
                  <a:lnTo>
                    <a:pt x="570318" y="589953"/>
                  </a:lnTo>
                  <a:lnTo>
                    <a:pt x="565861" y="602297"/>
                  </a:lnTo>
                  <a:lnTo>
                    <a:pt x="564946" y="607961"/>
                  </a:lnTo>
                  <a:lnTo>
                    <a:pt x="564857" y="617410"/>
                  </a:lnTo>
                  <a:lnTo>
                    <a:pt x="566127" y="626148"/>
                  </a:lnTo>
                  <a:lnTo>
                    <a:pt x="598754" y="662190"/>
                  </a:lnTo>
                  <a:lnTo>
                    <a:pt x="644474" y="680999"/>
                  </a:lnTo>
                  <a:lnTo>
                    <a:pt x="638886" y="688543"/>
                  </a:lnTo>
                  <a:lnTo>
                    <a:pt x="610692" y="715962"/>
                  </a:lnTo>
                  <a:lnTo>
                    <a:pt x="605891" y="717003"/>
                  </a:lnTo>
                  <a:lnTo>
                    <a:pt x="601091" y="708774"/>
                  </a:lnTo>
                  <a:lnTo>
                    <a:pt x="595947" y="702335"/>
                  </a:lnTo>
                  <a:lnTo>
                    <a:pt x="584974" y="693077"/>
                  </a:lnTo>
                  <a:lnTo>
                    <a:pt x="579831" y="690943"/>
                  </a:lnTo>
                  <a:lnTo>
                    <a:pt x="575030" y="691273"/>
                  </a:lnTo>
                  <a:lnTo>
                    <a:pt x="569201" y="691273"/>
                  </a:lnTo>
                  <a:lnTo>
                    <a:pt x="564311" y="694283"/>
                  </a:lnTo>
                  <a:lnTo>
                    <a:pt x="556437" y="706285"/>
                  </a:lnTo>
                  <a:lnTo>
                    <a:pt x="554456" y="713562"/>
                  </a:lnTo>
                  <a:lnTo>
                    <a:pt x="554456" y="722147"/>
                  </a:lnTo>
                  <a:lnTo>
                    <a:pt x="580771" y="750074"/>
                  </a:lnTo>
                  <a:lnTo>
                    <a:pt x="613613" y="755573"/>
                  </a:lnTo>
                  <a:lnTo>
                    <a:pt x="659904" y="827582"/>
                  </a:lnTo>
                  <a:lnTo>
                    <a:pt x="683044" y="814717"/>
                  </a:lnTo>
                  <a:lnTo>
                    <a:pt x="631609" y="750430"/>
                  </a:lnTo>
                  <a:lnTo>
                    <a:pt x="647941" y="739762"/>
                  </a:lnTo>
                  <a:lnTo>
                    <a:pt x="686130" y="700024"/>
                  </a:lnTo>
                  <a:lnTo>
                    <a:pt x="701421" y="668134"/>
                  </a:lnTo>
                  <a:lnTo>
                    <a:pt x="704938" y="653351"/>
                  </a:lnTo>
                  <a:lnTo>
                    <a:pt x="706196" y="637273"/>
                  </a:lnTo>
                  <a:lnTo>
                    <a:pt x="705688" y="630047"/>
                  </a:lnTo>
                  <a:lnTo>
                    <a:pt x="704202" y="622744"/>
                  </a:lnTo>
                  <a:lnTo>
                    <a:pt x="682358" y="587032"/>
                  </a:lnTo>
                  <a:lnTo>
                    <a:pt x="675335" y="580694"/>
                  </a:lnTo>
                  <a:lnTo>
                    <a:pt x="718019" y="580694"/>
                  </a:lnTo>
                  <a:lnTo>
                    <a:pt x="724192" y="580694"/>
                  </a:lnTo>
                  <a:lnTo>
                    <a:pt x="750938" y="580694"/>
                  </a:lnTo>
                  <a:lnTo>
                    <a:pt x="750938" y="765860"/>
                  </a:lnTo>
                  <a:lnTo>
                    <a:pt x="797229" y="796721"/>
                  </a:lnTo>
                  <a:lnTo>
                    <a:pt x="797229" y="580694"/>
                  </a:lnTo>
                  <a:lnTo>
                    <a:pt x="821918" y="580694"/>
                  </a:lnTo>
                  <a:lnTo>
                    <a:pt x="833234" y="580694"/>
                  </a:lnTo>
                  <a:lnTo>
                    <a:pt x="965936" y="580694"/>
                  </a:lnTo>
                  <a:lnTo>
                    <a:pt x="965936" y="616699"/>
                  </a:lnTo>
                  <a:lnTo>
                    <a:pt x="899071" y="616699"/>
                  </a:lnTo>
                  <a:lnTo>
                    <a:pt x="887183" y="617651"/>
                  </a:lnTo>
                  <a:lnTo>
                    <a:pt x="849604" y="639826"/>
                  </a:lnTo>
                  <a:lnTo>
                    <a:pt x="839914" y="668134"/>
                  </a:lnTo>
                  <a:lnTo>
                    <a:pt x="840968" y="682523"/>
                  </a:lnTo>
                  <a:lnTo>
                    <a:pt x="856627" y="728573"/>
                  </a:lnTo>
                  <a:lnTo>
                    <a:pt x="889660" y="776071"/>
                  </a:lnTo>
                  <a:lnTo>
                    <a:pt x="904214" y="791578"/>
                  </a:lnTo>
                  <a:lnTo>
                    <a:pt x="919645" y="776147"/>
                  </a:lnTo>
                  <a:lnTo>
                    <a:pt x="910412" y="767676"/>
                  </a:lnTo>
                  <a:lnTo>
                    <a:pt x="902284" y="758723"/>
                  </a:lnTo>
                  <a:lnTo>
                    <a:pt x="881189" y="719124"/>
                  </a:lnTo>
                  <a:lnTo>
                    <a:pt x="878497" y="698995"/>
                  </a:lnTo>
                  <a:lnTo>
                    <a:pt x="879246" y="690816"/>
                  </a:lnTo>
                  <a:lnTo>
                    <a:pt x="903884" y="660869"/>
                  </a:lnTo>
                  <a:lnTo>
                    <a:pt x="919645" y="657847"/>
                  </a:lnTo>
                  <a:lnTo>
                    <a:pt x="965936" y="657847"/>
                  </a:lnTo>
                  <a:lnTo>
                    <a:pt x="965936" y="765860"/>
                  </a:lnTo>
                  <a:lnTo>
                    <a:pt x="1012215" y="796721"/>
                  </a:lnTo>
                  <a:lnTo>
                    <a:pt x="1012215" y="580694"/>
                  </a:lnTo>
                  <a:lnTo>
                    <a:pt x="1048219" y="580694"/>
                  </a:lnTo>
                  <a:lnTo>
                    <a:pt x="1048219" y="539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5433" y="289986"/>
              <a:ext cx="6174105" cy="986155"/>
            </a:xfrm>
            <a:custGeom>
              <a:avLst/>
              <a:gdLst/>
              <a:ahLst/>
              <a:cxnLst/>
              <a:rect l="l" t="t" r="r" b="b"/>
              <a:pathLst>
                <a:path w="6174105" h="986155">
                  <a:moveTo>
                    <a:pt x="0" y="0"/>
                  </a:moveTo>
                  <a:lnTo>
                    <a:pt x="0" y="952941"/>
                  </a:lnTo>
                  <a:lnTo>
                    <a:pt x="6173651" y="985932"/>
                  </a:lnTo>
                  <a:lnTo>
                    <a:pt x="6173651" y="32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39307" y="641350"/>
              <a:ext cx="375920" cy="431165"/>
            </a:xfrm>
            <a:custGeom>
              <a:avLst/>
              <a:gdLst/>
              <a:ahLst/>
              <a:cxnLst/>
              <a:rect l="l" t="t" r="r" b="b"/>
              <a:pathLst>
                <a:path w="375920" h="431165">
                  <a:moveTo>
                    <a:pt x="337792" y="431092"/>
                  </a:moveTo>
                  <a:lnTo>
                    <a:pt x="209930" y="431092"/>
                  </a:lnTo>
                  <a:lnTo>
                    <a:pt x="209067" y="296322"/>
                  </a:lnTo>
                  <a:lnTo>
                    <a:pt x="186606" y="304098"/>
                  </a:lnTo>
                  <a:lnTo>
                    <a:pt x="177966" y="306398"/>
                  </a:lnTo>
                  <a:lnTo>
                    <a:pt x="170334" y="308270"/>
                  </a:lnTo>
                  <a:lnTo>
                    <a:pt x="163710" y="309711"/>
                  </a:lnTo>
                  <a:lnTo>
                    <a:pt x="157090" y="311151"/>
                  </a:lnTo>
                  <a:lnTo>
                    <a:pt x="150897" y="312159"/>
                  </a:lnTo>
                  <a:lnTo>
                    <a:pt x="145138" y="312734"/>
                  </a:lnTo>
                  <a:lnTo>
                    <a:pt x="128022" y="309981"/>
                  </a:lnTo>
                  <a:lnTo>
                    <a:pt x="89577" y="287954"/>
                  </a:lnTo>
                  <a:lnTo>
                    <a:pt x="53941" y="253450"/>
                  </a:lnTo>
                  <a:lnTo>
                    <a:pt x="31101" y="222026"/>
                  </a:lnTo>
                  <a:lnTo>
                    <a:pt x="31101" y="67384"/>
                  </a:lnTo>
                  <a:lnTo>
                    <a:pt x="0" y="67384"/>
                  </a:lnTo>
                  <a:lnTo>
                    <a:pt x="0" y="0"/>
                  </a:lnTo>
                  <a:lnTo>
                    <a:pt x="375804" y="0"/>
                  </a:lnTo>
                  <a:lnTo>
                    <a:pt x="375804" y="67384"/>
                  </a:lnTo>
                  <a:lnTo>
                    <a:pt x="291139" y="67384"/>
                  </a:lnTo>
                  <a:lnTo>
                    <a:pt x="292003" y="354347"/>
                  </a:lnTo>
                  <a:lnTo>
                    <a:pt x="318783" y="385304"/>
                  </a:lnTo>
                  <a:lnTo>
                    <a:pt x="326848" y="385304"/>
                  </a:lnTo>
                  <a:lnTo>
                    <a:pt x="333184" y="385304"/>
                  </a:lnTo>
                  <a:lnTo>
                    <a:pt x="337792" y="385304"/>
                  </a:lnTo>
                  <a:lnTo>
                    <a:pt x="337792" y="431092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6411" y="676985"/>
              <a:ext cx="163713" cy="252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97832" y="448697"/>
              <a:ext cx="1544320" cy="643890"/>
            </a:xfrm>
            <a:custGeom>
              <a:avLst/>
              <a:gdLst/>
              <a:ahLst/>
              <a:cxnLst/>
              <a:rect l="l" t="t" r="r" b="b"/>
              <a:pathLst>
                <a:path w="1544320" h="643890">
                  <a:moveTo>
                    <a:pt x="424179" y="165008"/>
                  </a:moveTo>
                  <a:lnTo>
                    <a:pt x="402583" y="185741"/>
                  </a:lnTo>
                  <a:lnTo>
                    <a:pt x="393620" y="170245"/>
                  </a:lnTo>
                  <a:lnTo>
                    <a:pt x="374507" y="151401"/>
                  </a:lnTo>
                  <a:lnTo>
                    <a:pt x="305827" y="103668"/>
                  </a:lnTo>
                  <a:lnTo>
                    <a:pt x="241464" y="75161"/>
                  </a:lnTo>
                  <a:lnTo>
                    <a:pt x="179693" y="65660"/>
                  </a:lnTo>
                  <a:lnTo>
                    <a:pt x="159013" y="66793"/>
                  </a:lnTo>
                  <a:lnTo>
                    <a:pt x="107989" y="83800"/>
                  </a:lnTo>
                  <a:lnTo>
                    <a:pt x="82882" y="120085"/>
                  </a:lnTo>
                  <a:lnTo>
                    <a:pt x="81208" y="135637"/>
                  </a:lnTo>
                  <a:lnTo>
                    <a:pt x="82234" y="145300"/>
                  </a:lnTo>
                  <a:lnTo>
                    <a:pt x="85312" y="155289"/>
                  </a:lnTo>
                  <a:lnTo>
                    <a:pt x="90440" y="165601"/>
                  </a:lnTo>
                  <a:lnTo>
                    <a:pt x="97621" y="176237"/>
                  </a:lnTo>
                  <a:lnTo>
                    <a:pt x="114037" y="192653"/>
                  </a:lnTo>
                  <a:lnTo>
                    <a:pt x="227210" y="192653"/>
                  </a:lnTo>
                  <a:lnTo>
                    <a:pt x="227210" y="260038"/>
                  </a:lnTo>
                  <a:lnTo>
                    <a:pt x="142544" y="260038"/>
                  </a:lnTo>
                  <a:lnTo>
                    <a:pt x="142544" y="547721"/>
                  </a:lnTo>
                  <a:lnTo>
                    <a:pt x="178829" y="579686"/>
                  </a:lnTo>
                  <a:lnTo>
                    <a:pt x="188333" y="579686"/>
                  </a:lnTo>
                  <a:lnTo>
                    <a:pt x="188333" y="623746"/>
                  </a:lnTo>
                  <a:lnTo>
                    <a:pt x="60472" y="623746"/>
                  </a:lnTo>
                  <a:lnTo>
                    <a:pt x="60472" y="260038"/>
                  </a:lnTo>
                  <a:lnTo>
                    <a:pt x="0" y="260038"/>
                  </a:lnTo>
                  <a:lnTo>
                    <a:pt x="0" y="192653"/>
                  </a:lnTo>
                  <a:lnTo>
                    <a:pt x="74296" y="192653"/>
                  </a:lnTo>
                  <a:lnTo>
                    <a:pt x="69328" y="188333"/>
                  </a:lnTo>
                  <a:lnTo>
                    <a:pt x="43142" y="149025"/>
                  </a:lnTo>
                  <a:lnTo>
                    <a:pt x="31964" y="101080"/>
                  </a:lnTo>
                  <a:lnTo>
                    <a:pt x="31099" y="92440"/>
                  </a:lnTo>
                  <a:lnTo>
                    <a:pt x="45921" y="40362"/>
                  </a:lnTo>
                  <a:lnTo>
                    <a:pt x="89738" y="6587"/>
                  </a:lnTo>
                  <a:lnTo>
                    <a:pt x="133904" y="0"/>
                  </a:lnTo>
                  <a:lnTo>
                    <a:pt x="167274" y="2645"/>
                  </a:lnTo>
                  <a:lnTo>
                    <a:pt x="237251" y="23811"/>
                  </a:lnTo>
                  <a:lnTo>
                    <a:pt x="273858" y="42331"/>
                  </a:lnTo>
                  <a:lnTo>
                    <a:pt x="326989" y="76889"/>
                  </a:lnTo>
                  <a:lnTo>
                    <a:pt x="380984" y="121813"/>
                  </a:lnTo>
                  <a:lnTo>
                    <a:pt x="424179" y="165008"/>
                  </a:lnTo>
                  <a:close/>
                </a:path>
                <a:path w="1544320" h="643890">
                  <a:moveTo>
                    <a:pt x="452688" y="260038"/>
                  </a:moveTo>
                  <a:lnTo>
                    <a:pt x="374072" y="260038"/>
                  </a:lnTo>
                  <a:lnTo>
                    <a:pt x="375692" y="265303"/>
                  </a:lnTo>
                  <a:lnTo>
                    <a:pt x="377096" y="272458"/>
                  </a:lnTo>
                  <a:lnTo>
                    <a:pt x="380552" y="321700"/>
                  </a:lnTo>
                  <a:lnTo>
                    <a:pt x="380984" y="361979"/>
                  </a:lnTo>
                  <a:lnTo>
                    <a:pt x="378825" y="388113"/>
                  </a:lnTo>
                  <a:lnTo>
                    <a:pt x="372346" y="412086"/>
                  </a:lnTo>
                  <a:lnTo>
                    <a:pt x="361547" y="433901"/>
                  </a:lnTo>
                  <a:lnTo>
                    <a:pt x="346428" y="453556"/>
                  </a:lnTo>
                  <a:lnTo>
                    <a:pt x="309279" y="481200"/>
                  </a:lnTo>
                  <a:lnTo>
                    <a:pt x="323966" y="503661"/>
                  </a:lnTo>
                  <a:lnTo>
                    <a:pt x="353339" y="543401"/>
                  </a:lnTo>
                  <a:lnTo>
                    <a:pt x="397400" y="594373"/>
                  </a:lnTo>
                  <a:lnTo>
                    <a:pt x="425908" y="624610"/>
                  </a:lnTo>
                  <a:lnTo>
                    <a:pt x="393943" y="643614"/>
                  </a:lnTo>
                  <a:lnTo>
                    <a:pt x="356362" y="611219"/>
                  </a:lnTo>
                  <a:lnTo>
                    <a:pt x="321698" y="566836"/>
                  </a:lnTo>
                  <a:lnTo>
                    <a:pt x="276451" y="503661"/>
                  </a:lnTo>
                  <a:lnTo>
                    <a:pt x="253395" y="467539"/>
                  </a:lnTo>
                  <a:lnTo>
                    <a:pt x="227047" y="411817"/>
                  </a:lnTo>
                  <a:lnTo>
                    <a:pt x="223753" y="392215"/>
                  </a:lnTo>
                  <a:lnTo>
                    <a:pt x="225049" y="382012"/>
                  </a:lnTo>
                  <a:lnTo>
                    <a:pt x="228936" y="374723"/>
                  </a:lnTo>
                  <a:lnTo>
                    <a:pt x="235414" y="370349"/>
                  </a:lnTo>
                  <a:lnTo>
                    <a:pt x="244486" y="368891"/>
                  </a:lnTo>
                  <a:lnTo>
                    <a:pt x="299778" y="368891"/>
                  </a:lnTo>
                  <a:lnTo>
                    <a:pt x="299778" y="260038"/>
                  </a:lnTo>
                  <a:lnTo>
                    <a:pt x="209929" y="260038"/>
                  </a:lnTo>
                  <a:lnTo>
                    <a:pt x="209929" y="192653"/>
                  </a:lnTo>
                  <a:lnTo>
                    <a:pt x="452688" y="192653"/>
                  </a:lnTo>
                  <a:lnTo>
                    <a:pt x="452688" y="260038"/>
                  </a:lnTo>
                  <a:close/>
                </a:path>
                <a:path w="1544320" h="643890">
                  <a:moveTo>
                    <a:pt x="697179" y="260038"/>
                  </a:moveTo>
                  <a:lnTo>
                    <a:pt x="697179" y="435411"/>
                  </a:lnTo>
                  <a:lnTo>
                    <a:pt x="695748" y="451638"/>
                  </a:lnTo>
                  <a:lnTo>
                    <a:pt x="674283" y="492864"/>
                  </a:lnTo>
                  <a:lnTo>
                    <a:pt x="629495" y="515135"/>
                  </a:lnTo>
                  <a:lnTo>
                    <a:pt x="609922" y="516620"/>
                  </a:lnTo>
                  <a:lnTo>
                    <a:pt x="588649" y="513542"/>
                  </a:lnTo>
                  <a:lnTo>
                    <a:pt x="540270" y="488920"/>
                  </a:lnTo>
                  <a:lnTo>
                    <a:pt x="503121" y="458090"/>
                  </a:lnTo>
                  <a:lnTo>
                    <a:pt x="466512" y="417272"/>
                  </a:lnTo>
                  <a:lnTo>
                    <a:pt x="466512" y="260038"/>
                  </a:lnTo>
                  <a:lnTo>
                    <a:pt x="435413" y="260038"/>
                  </a:lnTo>
                  <a:lnTo>
                    <a:pt x="435413" y="192653"/>
                  </a:lnTo>
                  <a:lnTo>
                    <a:pt x="749876" y="192653"/>
                  </a:lnTo>
                  <a:lnTo>
                    <a:pt x="749876" y="260038"/>
                  </a:lnTo>
                  <a:lnTo>
                    <a:pt x="697179" y="260038"/>
                  </a:lnTo>
                  <a:close/>
                </a:path>
                <a:path w="1544320" h="643890">
                  <a:moveTo>
                    <a:pt x="621154" y="435411"/>
                  </a:moveTo>
                  <a:lnTo>
                    <a:pt x="621154" y="260038"/>
                  </a:lnTo>
                  <a:lnTo>
                    <a:pt x="537353" y="260038"/>
                  </a:lnTo>
                  <a:lnTo>
                    <a:pt x="537353" y="444916"/>
                  </a:lnTo>
                  <a:lnTo>
                    <a:pt x="545129" y="453556"/>
                  </a:lnTo>
                  <a:lnTo>
                    <a:pt x="553553" y="460358"/>
                  </a:lnTo>
                  <a:lnTo>
                    <a:pt x="561544" y="465217"/>
                  </a:lnTo>
                  <a:lnTo>
                    <a:pt x="569103" y="468133"/>
                  </a:lnTo>
                  <a:lnTo>
                    <a:pt x="576230" y="469104"/>
                  </a:lnTo>
                  <a:lnTo>
                    <a:pt x="595884" y="466999"/>
                  </a:lnTo>
                  <a:lnTo>
                    <a:pt x="609923" y="460682"/>
                  </a:lnTo>
                  <a:lnTo>
                    <a:pt x="618346" y="450153"/>
                  </a:lnTo>
                  <a:lnTo>
                    <a:pt x="621154" y="435411"/>
                  </a:lnTo>
                  <a:close/>
                </a:path>
                <a:path w="1544320" h="643890">
                  <a:moveTo>
                    <a:pt x="895013" y="623746"/>
                  </a:moveTo>
                  <a:lnTo>
                    <a:pt x="767152" y="623746"/>
                  </a:lnTo>
                  <a:lnTo>
                    <a:pt x="767152" y="260038"/>
                  </a:lnTo>
                  <a:lnTo>
                    <a:pt x="706680" y="260038"/>
                  </a:lnTo>
                  <a:lnTo>
                    <a:pt x="706680" y="192653"/>
                  </a:lnTo>
                  <a:lnTo>
                    <a:pt x="933890" y="192653"/>
                  </a:lnTo>
                  <a:lnTo>
                    <a:pt x="933890" y="260038"/>
                  </a:lnTo>
                  <a:lnTo>
                    <a:pt x="849224" y="260038"/>
                  </a:lnTo>
                  <a:lnTo>
                    <a:pt x="849224" y="547001"/>
                  </a:lnTo>
                  <a:lnTo>
                    <a:pt x="849224" y="558233"/>
                  </a:lnTo>
                  <a:lnTo>
                    <a:pt x="849224" y="561689"/>
                  </a:lnTo>
                  <a:lnTo>
                    <a:pt x="851385" y="565289"/>
                  </a:lnTo>
                  <a:lnTo>
                    <a:pt x="895013" y="579829"/>
                  </a:lnTo>
                  <a:lnTo>
                    <a:pt x="895013" y="623746"/>
                  </a:lnTo>
                  <a:close/>
                </a:path>
                <a:path w="1544320" h="643890">
                  <a:moveTo>
                    <a:pt x="1104944" y="623746"/>
                  </a:moveTo>
                  <a:lnTo>
                    <a:pt x="977083" y="623746"/>
                  </a:lnTo>
                  <a:lnTo>
                    <a:pt x="977083" y="260038"/>
                  </a:lnTo>
                  <a:lnTo>
                    <a:pt x="916609" y="260038"/>
                  </a:lnTo>
                  <a:lnTo>
                    <a:pt x="916609" y="192653"/>
                  </a:lnTo>
                  <a:lnTo>
                    <a:pt x="1143820" y="192653"/>
                  </a:lnTo>
                  <a:lnTo>
                    <a:pt x="1143820" y="260038"/>
                  </a:lnTo>
                  <a:lnTo>
                    <a:pt x="1059155" y="260038"/>
                  </a:lnTo>
                  <a:lnTo>
                    <a:pt x="1059155" y="547001"/>
                  </a:lnTo>
                  <a:lnTo>
                    <a:pt x="1059155" y="558233"/>
                  </a:lnTo>
                  <a:lnTo>
                    <a:pt x="1059155" y="561689"/>
                  </a:lnTo>
                  <a:lnTo>
                    <a:pt x="1061316" y="565289"/>
                  </a:lnTo>
                  <a:lnTo>
                    <a:pt x="1104944" y="579829"/>
                  </a:lnTo>
                  <a:lnTo>
                    <a:pt x="1104944" y="623746"/>
                  </a:lnTo>
                  <a:close/>
                </a:path>
                <a:path w="1544320" h="643890">
                  <a:moveTo>
                    <a:pt x="1505797" y="623746"/>
                  </a:moveTo>
                  <a:lnTo>
                    <a:pt x="1375347" y="623746"/>
                  </a:lnTo>
                  <a:lnTo>
                    <a:pt x="1375347" y="466512"/>
                  </a:lnTo>
                  <a:lnTo>
                    <a:pt x="1267358" y="466512"/>
                  </a:lnTo>
                  <a:lnTo>
                    <a:pt x="1267358" y="511436"/>
                  </a:lnTo>
                  <a:lnTo>
                    <a:pt x="1267358" y="518349"/>
                  </a:lnTo>
                  <a:lnTo>
                    <a:pt x="1263326" y="522093"/>
                  </a:lnTo>
                  <a:lnTo>
                    <a:pt x="1226538" y="511653"/>
                  </a:lnTo>
                  <a:lnTo>
                    <a:pt x="1187013" y="478608"/>
                  </a:lnTo>
                  <a:lnTo>
                    <a:pt x="1153322" y="439948"/>
                  </a:lnTo>
                  <a:lnTo>
                    <a:pt x="1142093" y="412088"/>
                  </a:lnTo>
                  <a:lnTo>
                    <a:pt x="1142093" y="400568"/>
                  </a:lnTo>
                  <a:lnTo>
                    <a:pt x="1146120" y="394232"/>
                  </a:lnTo>
                  <a:lnTo>
                    <a:pt x="1154184" y="393080"/>
                  </a:lnTo>
                  <a:lnTo>
                    <a:pt x="1188741" y="393080"/>
                  </a:lnTo>
                  <a:lnTo>
                    <a:pt x="1188741" y="260038"/>
                  </a:lnTo>
                  <a:lnTo>
                    <a:pt x="1126540" y="260038"/>
                  </a:lnTo>
                  <a:lnTo>
                    <a:pt x="1126540" y="192653"/>
                  </a:lnTo>
                  <a:lnTo>
                    <a:pt x="1543809" y="192653"/>
                  </a:lnTo>
                  <a:lnTo>
                    <a:pt x="1543809" y="260038"/>
                  </a:lnTo>
                  <a:lnTo>
                    <a:pt x="1459148" y="260038"/>
                  </a:lnTo>
                  <a:lnTo>
                    <a:pt x="1459148" y="547001"/>
                  </a:lnTo>
                  <a:lnTo>
                    <a:pt x="1459148" y="565001"/>
                  </a:lnTo>
                  <a:lnTo>
                    <a:pt x="1459724" y="567305"/>
                  </a:lnTo>
                  <a:lnTo>
                    <a:pt x="1462747" y="570185"/>
                  </a:lnTo>
                  <a:lnTo>
                    <a:pt x="1468076" y="573637"/>
                  </a:lnTo>
                  <a:lnTo>
                    <a:pt x="1487656" y="577957"/>
                  </a:lnTo>
                  <a:lnTo>
                    <a:pt x="1496872" y="577957"/>
                  </a:lnTo>
                  <a:lnTo>
                    <a:pt x="1502920" y="577957"/>
                  </a:lnTo>
                  <a:lnTo>
                    <a:pt x="1505797" y="577957"/>
                  </a:lnTo>
                  <a:lnTo>
                    <a:pt x="1505797" y="623746"/>
                  </a:lnTo>
                  <a:close/>
                </a:path>
                <a:path w="1544320" h="643890">
                  <a:moveTo>
                    <a:pt x="1375347" y="393080"/>
                  </a:moveTo>
                  <a:lnTo>
                    <a:pt x="1375347" y="260038"/>
                  </a:lnTo>
                  <a:lnTo>
                    <a:pt x="1267358" y="260038"/>
                  </a:lnTo>
                  <a:lnTo>
                    <a:pt x="1267358" y="393080"/>
                  </a:lnTo>
                  <a:lnTo>
                    <a:pt x="1375347" y="39308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5996" y="400534"/>
              <a:ext cx="1529560" cy="7285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5396" y="415218"/>
              <a:ext cx="2240560" cy="7183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9298" y="448697"/>
              <a:ext cx="1902460" cy="643890"/>
            </a:xfrm>
            <a:custGeom>
              <a:avLst/>
              <a:gdLst/>
              <a:ahLst/>
              <a:cxnLst/>
              <a:rect l="l" t="t" r="r" b="b"/>
              <a:pathLst>
                <a:path w="1902460" h="643890">
                  <a:moveTo>
                    <a:pt x="1902333" y="192659"/>
                  </a:moveTo>
                  <a:lnTo>
                    <a:pt x="1733880" y="192659"/>
                  </a:lnTo>
                  <a:lnTo>
                    <a:pt x="1733880" y="260045"/>
                  </a:lnTo>
                  <a:lnTo>
                    <a:pt x="1733880" y="393090"/>
                  </a:lnTo>
                  <a:lnTo>
                    <a:pt x="1625892" y="393090"/>
                  </a:lnTo>
                  <a:lnTo>
                    <a:pt x="1625892" y="260045"/>
                  </a:lnTo>
                  <a:lnTo>
                    <a:pt x="1733880" y="260045"/>
                  </a:lnTo>
                  <a:lnTo>
                    <a:pt x="1733880" y="192659"/>
                  </a:lnTo>
                  <a:lnTo>
                    <a:pt x="979678" y="192659"/>
                  </a:lnTo>
                  <a:lnTo>
                    <a:pt x="979678" y="260045"/>
                  </a:lnTo>
                  <a:lnTo>
                    <a:pt x="979678" y="435419"/>
                  </a:lnTo>
                  <a:lnTo>
                    <a:pt x="976871" y="450164"/>
                  </a:lnTo>
                  <a:lnTo>
                    <a:pt x="968451" y="460692"/>
                  </a:lnTo>
                  <a:lnTo>
                    <a:pt x="954417" y="467004"/>
                  </a:lnTo>
                  <a:lnTo>
                    <a:pt x="934758" y="469112"/>
                  </a:lnTo>
                  <a:lnTo>
                    <a:pt x="927633" y="468134"/>
                  </a:lnTo>
                  <a:lnTo>
                    <a:pt x="920076" y="465226"/>
                  </a:lnTo>
                  <a:lnTo>
                    <a:pt x="912075" y="460362"/>
                  </a:lnTo>
                  <a:lnTo>
                    <a:pt x="903655" y="453555"/>
                  </a:lnTo>
                  <a:lnTo>
                    <a:pt x="895883" y="444919"/>
                  </a:lnTo>
                  <a:lnTo>
                    <a:pt x="895883" y="260045"/>
                  </a:lnTo>
                  <a:lnTo>
                    <a:pt x="979678" y="260045"/>
                  </a:lnTo>
                  <a:lnTo>
                    <a:pt x="979678" y="192659"/>
                  </a:lnTo>
                  <a:lnTo>
                    <a:pt x="472567" y="192659"/>
                  </a:lnTo>
                  <a:lnTo>
                    <a:pt x="456145" y="176237"/>
                  </a:lnTo>
                  <a:lnTo>
                    <a:pt x="448970" y="165608"/>
                  </a:lnTo>
                  <a:lnTo>
                    <a:pt x="443839" y="155295"/>
                  </a:lnTo>
                  <a:lnTo>
                    <a:pt x="440766" y="145300"/>
                  </a:lnTo>
                  <a:lnTo>
                    <a:pt x="439737" y="135636"/>
                  </a:lnTo>
                  <a:lnTo>
                    <a:pt x="441413" y="120091"/>
                  </a:lnTo>
                  <a:lnTo>
                    <a:pt x="466521" y="83807"/>
                  </a:lnTo>
                  <a:lnTo>
                    <a:pt x="517537" y="66802"/>
                  </a:lnTo>
                  <a:lnTo>
                    <a:pt x="538226" y="65659"/>
                  </a:lnTo>
                  <a:lnTo>
                    <a:pt x="568782" y="68046"/>
                  </a:lnTo>
                  <a:lnTo>
                    <a:pt x="631850" y="87045"/>
                  </a:lnTo>
                  <a:lnTo>
                    <a:pt x="703770" y="129209"/>
                  </a:lnTo>
                  <a:lnTo>
                    <a:pt x="752144" y="170256"/>
                  </a:lnTo>
                  <a:lnTo>
                    <a:pt x="761111" y="185750"/>
                  </a:lnTo>
                  <a:lnTo>
                    <a:pt x="782713" y="165011"/>
                  </a:lnTo>
                  <a:lnTo>
                    <a:pt x="739508" y="121818"/>
                  </a:lnTo>
                  <a:lnTo>
                    <a:pt x="685520" y="76898"/>
                  </a:lnTo>
                  <a:lnTo>
                    <a:pt x="632383" y="42341"/>
                  </a:lnTo>
                  <a:lnTo>
                    <a:pt x="595782" y="23812"/>
                  </a:lnTo>
                  <a:lnTo>
                    <a:pt x="525805" y="2654"/>
                  </a:lnTo>
                  <a:lnTo>
                    <a:pt x="492429" y="0"/>
                  </a:lnTo>
                  <a:lnTo>
                    <a:pt x="468858" y="1651"/>
                  </a:lnTo>
                  <a:lnTo>
                    <a:pt x="430631" y="14833"/>
                  </a:lnTo>
                  <a:lnTo>
                    <a:pt x="396214" y="56057"/>
                  </a:lnTo>
                  <a:lnTo>
                    <a:pt x="389623" y="92443"/>
                  </a:lnTo>
                  <a:lnTo>
                    <a:pt x="391731" y="117068"/>
                  </a:lnTo>
                  <a:lnTo>
                    <a:pt x="410362" y="165011"/>
                  </a:lnTo>
                  <a:lnTo>
                    <a:pt x="432828" y="192659"/>
                  </a:lnTo>
                  <a:lnTo>
                    <a:pt x="375805" y="192659"/>
                  </a:lnTo>
                  <a:lnTo>
                    <a:pt x="358533" y="192659"/>
                  </a:lnTo>
                  <a:lnTo>
                    <a:pt x="209067" y="192659"/>
                  </a:lnTo>
                  <a:lnTo>
                    <a:pt x="209067" y="260045"/>
                  </a:lnTo>
                  <a:lnTo>
                    <a:pt x="209067" y="400862"/>
                  </a:lnTo>
                  <a:lnTo>
                    <a:pt x="205613" y="404888"/>
                  </a:lnTo>
                  <a:lnTo>
                    <a:pt x="163283" y="434555"/>
                  </a:lnTo>
                  <a:lnTo>
                    <a:pt x="127000" y="447725"/>
                  </a:lnTo>
                  <a:lnTo>
                    <a:pt x="108851" y="449237"/>
                  </a:lnTo>
                  <a:lnTo>
                    <a:pt x="108851" y="260045"/>
                  </a:lnTo>
                  <a:lnTo>
                    <a:pt x="209067" y="260045"/>
                  </a:lnTo>
                  <a:lnTo>
                    <a:pt x="209067" y="192659"/>
                  </a:lnTo>
                  <a:lnTo>
                    <a:pt x="0" y="192659"/>
                  </a:lnTo>
                  <a:lnTo>
                    <a:pt x="0" y="260045"/>
                  </a:lnTo>
                  <a:lnTo>
                    <a:pt x="31102" y="260045"/>
                  </a:lnTo>
                  <a:lnTo>
                    <a:pt x="31102" y="414680"/>
                  </a:lnTo>
                  <a:lnTo>
                    <a:pt x="53949" y="446112"/>
                  </a:lnTo>
                  <a:lnTo>
                    <a:pt x="89585" y="480618"/>
                  </a:lnTo>
                  <a:lnTo>
                    <a:pt x="128028" y="502640"/>
                  </a:lnTo>
                  <a:lnTo>
                    <a:pt x="145135" y="505396"/>
                  </a:lnTo>
                  <a:lnTo>
                    <a:pt x="150901" y="504812"/>
                  </a:lnTo>
                  <a:lnTo>
                    <a:pt x="209067" y="488975"/>
                  </a:lnTo>
                  <a:lnTo>
                    <a:pt x="209931" y="623747"/>
                  </a:lnTo>
                  <a:lnTo>
                    <a:pt x="337794" y="623747"/>
                  </a:lnTo>
                  <a:lnTo>
                    <a:pt x="337794" y="577964"/>
                  </a:lnTo>
                  <a:lnTo>
                    <a:pt x="318782" y="577964"/>
                  </a:lnTo>
                  <a:lnTo>
                    <a:pt x="304101" y="573646"/>
                  </a:lnTo>
                  <a:lnTo>
                    <a:pt x="291833" y="488975"/>
                  </a:lnTo>
                  <a:lnTo>
                    <a:pt x="291706" y="449237"/>
                  </a:lnTo>
                  <a:lnTo>
                    <a:pt x="291147" y="260045"/>
                  </a:lnTo>
                  <a:lnTo>
                    <a:pt x="358533" y="260045"/>
                  </a:lnTo>
                  <a:lnTo>
                    <a:pt x="375805" y="260045"/>
                  </a:lnTo>
                  <a:lnTo>
                    <a:pt x="418998" y="260045"/>
                  </a:lnTo>
                  <a:lnTo>
                    <a:pt x="418998" y="623747"/>
                  </a:lnTo>
                  <a:lnTo>
                    <a:pt x="546862" y="623747"/>
                  </a:lnTo>
                  <a:lnTo>
                    <a:pt x="546862" y="579691"/>
                  </a:lnTo>
                  <a:lnTo>
                    <a:pt x="537362" y="579691"/>
                  </a:lnTo>
                  <a:lnTo>
                    <a:pt x="513168" y="574509"/>
                  </a:lnTo>
                  <a:lnTo>
                    <a:pt x="507873" y="570572"/>
                  </a:lnTo>
                  <a:lnTo>
                    <a:pt x="504101" y="564794"/>
                  </a:lnTo>
                  <a:lnTo>
                    <a:pt x="501827" y="557174"/>
                  </a:lnTo>
                  <a:lnTo>
                    <a:pt x="501078" y="547725"/>
                  </a:lnTo>
                  <a:lnTo>
                    <a:pt x="501078" y="260045"/>
                  </a:lnTo>
                  <a:lnTo>
                    <a:pt x="568452" y="260045"/>
                  </a:lnTo>
                  <a:lnTo>
                    <a:pt x="585736" y="260045"/>
                  </a:lnTo>
                  <a:lnTo>
                    <a:pt x="658304" y="260045"/>
                  </a:lnTo>
                  <a:lnTo>
                    <a:pt x="658304" y="368896"/>
                  </a:lnTo>
                  <a:lnTo>
                    <a:pt x="603008" y="368896"/>
                  </a:lnTo>
                  <a:lnTo>
                    <a:pt x="593940" y="370357"/>
                  </a:lnTo>
                  <a:lnTo>
                    <a:pt x="587463" y="374726"/>
                  </a:lnTo>
                  <a:lnTo>
                    <a:pt x="583577" y="382016"/>
                  </a:lnTo>
                  <a:lnTo>
                    <a:pt x="582282" y="392214"/>
                  </a:lnTo>
                  <a:lnTo>
                    <a:pt x="585571" y="411822"/>
                  </a:lnTo>
                  <a:lnTo>
                    <a:pt x="611924" y="467550"/>
                  </a:lnTo>
                  <a:lnTo>
                    <a:pt x="634974" y="503669"/>
                  </a:lnTo>
                  <a:lnTo>
                    <a:pt x="680224" y="566839"/>
                  </a:lnTo>
                  <a:lnTo>
                    <a:pt x="714895" y="611225"/>
                  </a:lnTo>
                  <a:lnTo>
                    <a:pt x="752475" y="643623"/>
                  </a:lnTo>
                  <a:lnTo>
                    <a:pt x="784440" y="624611"/>
                  </a:lnTo>
                  <a:lnTo>
                    <a:pt x="755929" y="594372"/>
                  </a:lnTo>
                  <a:lnTo>
                    <a:pt x="711873" y="543407"/>
                  </a:lnTo>
                  <a:lnTo>
                    <a:pt x="682498" y="503669"/>
                  </a:lnTo>
                  <a:lnTo>
                    <a:pt x="667804" y="481203"/>
                  </a:lnTo>
                  <a:lnTo>
                    <a:pt x="704951" y="453555"/>
                  </a:lnTo>
                  <a:lnTo>
                    <a:pt x="720077" y="433908"/>
                  </a:lnTo>
                  <a:lnTo>
                    <a:pt x="730872" y="412089"/>
                  </a:lnTo>
                  <a:lnTo>
                    <a:pt x="737349" y="388112"/>
                  </a:lnTo>
                  <a:lnTo>
                    <a:pt x="739508" y="361988"/>
                  </a:lnTo>
                  <a:lnTo>
                    <a:pt x="739076" y="321703"/>
                  </a:lnTo>
                  <a:lnTo>
                    <a:pt x="736815" y="281508"/>
                  </a:lnTo>
                  <a:lnTo>
                    <a:pt x="732599" y="260045"/>
                  </a:lnTo>
                  <a:lnTo>
                    <a:pt x="793940" y="260045"/>
                  </a:lnTo>
                  <a:lnTo>
                    <a:pt x="811212" y="260045"/>
                  </a:lnTo>
                  <a:lnTo>
                    <a:pt x="825042" y="260045"/>
                  </a:lnTo>
                  <a:lnTo>
                    <a:pt x="825042" y="417271"/>
                  </a:lnTo>
                  <a:lnTo>
                    <a:pt x="850531" y="446646"/>
                  </a:lnTo>
                  <a:lnTo>
                    <a:pt x="898791" y="488924"/>
                  </a:lnTo>
                  <a:lnTo>
                    <a:pt x="947178" y="513549"/>
                  </a:lnTo>
                  <a:lnTo>
                    <a:pt x="968451" y="516623"/>
                  </a:lnTo>
                  <a:lnTo>
                    <a:pt x="988021" y="515137"/>
                  </a:lnTo>
                  <a:lnTo>
                    <a:pt x="1032814" y="492874"/>
                  </a:lnTo>
                  <a:lnTo>
                    <a:pt x="1054277" y="451650"/>
                  </a:lnTo>
                  <a:lnTo>
                    <a:pt x="1055712" y="435419"/>
                  </a:lnTo>
                  <a:lnTo>
                    <a:pt x="1055712" y="260045"/>
                  </a:lnTo>
                  <a:lnTo>
                    <a:pt x="1065212" y="260045"/>
                  </a:lnTo>
                  <a:lnTo>
                    <a:pt x="1108405" y="260045"/>
                  </a:lnTo>
                  <a:lnTo>
                    <a:pt x="1125677" y="260045"/>
                  </a:lnTo>
                  <a:lnTo>
                    <a:pt x="1125677" y="623747"/>
                  </a:lnTo>
                  <a:lnTo>
                    <a:pt x="1253540" y="623747"/>
                  </a:lnTo>
                  <a:lnTo>
                    <a:pt x="1253540" y="579831"/>
                  </a:lnTo>
                  <a:lnTo>
                    <a:pt x="1232954" y="577240"/>
                  </a:lnTo>
                  <a:lnTo>
                    <a:pt x="1224457" y="575513"/>
                  </a:lnTo>
                  <a:lnTo>
                    <a:pt x="1218260" y="572782"/>
                  </a:lnTo>
                  <a:lnTo>
                    <a:pt x="1209916" y="565289"/>
                  </a:lnTo>
                  <a:lnTo>
                    <a:pt x="1207757" y="561695"/>
                  </a:lnTo>
                  <a:lnTo>
                    <a:pt x="1207757" y="260045"/>
                  </a:lnTo>
                  <a:lnTo>
                    <a:pt x="1275143" y="260045"/>
                  </a:lnTo>
                  <a:lnTo>
                    <a:pt x="1292415" y="260045"/>
                  </a:lnTo>
                  <a:lnTo>
                    <a:pt x="1335608" y="260045"/>
                  </a:lnTo>
                  <a:lnTo>
                    <a:pt x="1335608" y="623747"/>
                  </a:lnTo>
                  <a:lnTo>
                    <a:pt x="1463471" y="623747"/>
                  </a:lnTo>
                  <a:lnTo>
                    <a:pt x="1463471" y="579831"/>
                  </a:lnTo>
                  <a:lnTo>
                    <a:pt x="1442885" y="577240"/>
                  </a:lnTo>
                  <a:lnTo>
                    <a:pt x="1434388" y="575513"/>
                  </a:lnTo>
                  <a:lnTo>
                    <a:pt x="1428191" y="572782"/>
                  </a:lnTo>
                  <a:lnTo>
                    <a:pt x="1419847" y="565289"/>
                  </a:lnTo>
                  <a:lnTo>
                    <a:pt x="1417688" y="561695"/>
                  </a:lnTo>
                  <a:lnTo>
                    <a:pt x="1417688" y="260045"/>
                  </a:lnTo>
                  <a:lnTo>
                    <a:pt x="1485074" y="260045"/>
                  </a:lnTo>
                  <a:lnTo>
                    <a:pt x="1502346" y="260045"/>
                  </a:lnTo>
                  <a:lnTo>
                    <a:pt x="1547266" y="260045"/>
                  </a:lnTo>
                  <a:lnTo>
                    <a:pt x="1547266" y="393090"/>
                  </a:lnTo>
                  <a:lnTo>
                    <a:pt x="1512709" y="393090"/>
                  </a:lnTo>
                  <a:lnTo>
                    <a:pt x="1504645" y="394233"/>
                  </a:lnTo>
                  <a:lnTo>
                    <a:pt x="1500619" y="400570"/>
                  </a:lnTo>
                  <a:lnTo>
                    <a:pt x="1500619" y="412089"/>
                  </a:lnTo>
                  <a:lnTo>
                    <a:pt x="1525892" y="457936"/>
                  </a:lnTo>
                  <a:lnTo>
                    <a:pt x="1566646" y="497890"/>
                  </a:lnTo>
                  <a:lnTo>
                    <a:pt x="1600771" y="519925"/>
                  </a:lnTo>
                  <a:lnTo>
                    <a:pt x="1613789" y="522681"/>
                  </a:lnTo>
                  <a:lnTo>
                    <a:pt x="1621853" y="522097"/>
                  </a:lnTo>
                  <a:lnTo>
                    <a:pt x="1625892" y="518350"/>
                  </a:lnTo>
                  <a:lnTo>
                    <a:pt x="1625892" y="466521"/>
                  </a:lnTo>
                  <a:lnTo>
                    <a:pt x="1733880" y="466521"/>
                  </a:lnTo>
                  <a:lnTo>
                    <a:pt x="1733880" y="623747"/>
                  </a:lnTo>
                  <a:lnTo>
                    <a:pt x="1864321" y="623747"/>
                  </a:lnTo>
                  <a:lnTo>
                    <a:pt x="1864321" y="577964"/>
                  </a:lnTo>
                  <a:lnTo>
                    <a:pt x="1846186" y="577964"/>
                  </a:lnTo>
                  <a:lnTo>
                    <a:pt x="1826602" y="573646"/>
                  </a:lnTo>
                  <a:lnTo>
                    <a:pt x="1821281" y="570191"/>
                  </a:lnTo>
                  <a:lnTo>
                    <a:pt x="1818246" y="567309"/>
                  </a:lnTo>
                  <a:lnTo>
                    <a:pt x="1817674" y="565010"/>
                  </a:lnTo>
                  <a:lnTo>
                    <a:pt x="1817674" y="466521"/>
                  </a:lnTo>
                  <a:lnTo>
                    <a:pt x="1817674" y="260045"/>
                  </a:lnTo>
                  <a:lnTo>
                    <a:pt x="1902333" y="260045"/>
                  </a:lnTo>
                  <a:lnTo>
                    <a:pt x="1902333" y="19265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9062" y="1396937"/>
              <a:ext cx="696279" cy="4253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4632" y="1396937"/>
              <a:ext cx="964746" cy="4253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6358" y="1399152"/>
              <a:ext cx="1476484" cy="39752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97115" y="2052644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4">
                  <a:moveTo>
                    <a:pt x="8901125" y="0"/>
                  </a:moveTo>
                  <a:lnTo>
                    <a:pt x="0" y="0"/>
                  </a:lnTo>
                  <a:lnTo>
                    <a:pt x="0" y="432371"/>
                  </a:lnTo>
                  <a:lnTo>
                    <a:pt x="0" y="454825"/>
                  </a:lnTo>
                  <a:lnTo>
                    <a:pt x="1603717" y="454825"/>
                  </a:lnTo>
                  <a:lnTo>
                    <a:pt x="1603717" y="432371"/>
                  </a:lnTo>
                  <a:lnTo>
                    <a:pt x="7081037" y="432371"/>
                  </a:lnTo>
                  <a:lnTo>
                    <a:pt x="7081037" y="454825"/>
                  </a:lnTo>
                  <a:lnTo>
                    <a:pt x="7083196" y="454825"/>
                  </a:lnTo>
                  <a:lnTo>
                    <a:pt x="7083196" y="432371"/>
                  </a:lnTo>
                  <a:lnTo>
                    <a:pt x="8901125" y="432371"/>
                  </a:lnTo>
                  <a:lnTo>
                    <a:pt x="8901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97126" y="2052644"/>
              <a:ext cx="8901430" cy="455295"/>
            </a:xfrm>
            <a:custGeom>
              <a:avLst/>
              <a:gdLst/>
              <a:ahLst/>
              <a:cxnLst/>
              <a:rect l="l" t="t" r="r" b="b"/>
              <a:pathLst>
                <a:path w="8901430" h="455294">
                  <a:moveTo>
                    <a:pt x="0" y="0"/>
                  </a:moveTo>
                  <a:lnTo>
                    <a:pt x="8901115" y="0"/>
                  </a:lnTo>
                  <a:lnTo>
                    <a:pt x="8901115" y="454820"/>
                  </a:lnTo>
                  <a:lnTo>
                    <a:pt x="0" y="454820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5924" y="2485011"/>
              <a:ext cx="1615440" cy="1517015"/>
            </a:xfrm>
            <a:custGeom>
              <a:avLst/>
              <a:gdLst/>
              <a:ahLst/>
              <a:cxnLst/>
              <a:rect l="l" t="t" r="r" b="b"/>
              <a:pathLst>
                <a:path w="1615439" h="1517014">
                  <a:moveTo>
                    <a:pt x="1614920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614920" y="1516914"/>
                  </a:lnTo>
                  <a:lnTo>
                    <a:pt x="1614920" y="0"/>
                  </a:lnTo>
                  <a:close/>
                </a:path>
              </a:pathLst>
            </a:custGeom>
            <a:solidFill>
              <a:srgbClr val="FFF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80318" y="2485011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4">
                  <a:moveTo>
                    <a:pt x="1825768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68" y="1516914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CCE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52385" y="2485011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59" h="1517014">
                  <a:moveTo>
                    <a:pt x="1825776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76" y="1516914"/>
                  </a:lnTo>
                  <a:lnTo>
                    <a:pt x="1825776" y="0"/>
                  </a:lnTo>
                  <a:close/>
                </a:path>
              </a:pathLst>
            </a:custGeom>
            <a:solidFill>
              <a:srgbClr val="806A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26616" y="2485011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4">
                  <a:moveTo>
                    <a:pt x="1825768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68" y="1516914"/>
                  </a:lnTo>
                  <a:lnTo>
                    <a:pt x="182576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00844" y="2485011"/>
              <a:ext cx="1826260" cy="1517015"/>
            </a:xfrm>
            <a:custGeom>
              <a:avLst/>
              <a:gdLst/>
              <a:ahLst/>
              <a:cxnLst/>
              <a:rect l="l" t="t" r="r" b="b"/>
              <a:pathLst>
                <a:path w="1826260" h="1517014">
                  <a:moveTo>
                    <a:pt x="1825772" y="0"/>
                  </a:moveTo>
                  <a:lnTo>
                    <a:pt x="0" y="0"/>
                  </a:lnTo>
                  <a:lnTo>
                    <a:pt x="0" y="1516910"/>
                  </a:lnTo>
                  <a:lnTo>
                    <a:pt x="1825772" y="1516914"/>
                  </a:lnTo>
                  <a:lnTo>
                    <a:pt x="1825772" y="0"/>
                  </a:lnTo>
                  <a:close/>
                </a:path>
              </a:pathLst>
            </a:custGeom>
            <a:solidFill>
              <a:srgbClr val="4EA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5916" y="2051567"/>
              <a:ext cx="8920480" cy="1941195"/>
            </a:xfrm>
            <a:custGeom>
              <a:avLst/>
              <a:gdLst/>
              <a:ahLst/>
              <a:cxnLst/>
              <a:rect l="l" t="t" r="r" b="b"/>
              <a:pathLst>
                <a:path w="8920480" h="1941195">
                  <a:moveTo>
                    <a:pt x="1614924" y="0"/>
                  </a:moveTo>
                  <a:lnTo>
                    <a:pt x="1614924" y="1940839"/>
                  </a:lnTo>
                </a:path>
                <a:path w="8920480" h="1941195">
                  <a:moveTo>
                    <a:pt x="3440696" y="0"/>
                  </a:moveTo>
                  <a:lnTo>
                    <a:pt x="3440696" y="1940839"/>
                  </a:lnTo>
                </a:path>
                <a:path w="8920480" h="1941195">
                  <a:moveTo>
                    <a:pt x="5266465" y="0"/>
                  </a:moveTo>
                  <a:lnTo>
                    <a:pt x="5266465" y="1940839"/>
                  </a:lnTo>
                </a:path>
                <a:path w="8920480" h="1941195">
                  <a:moveTo>
                    <a:pt x="7092241" y="0"/>
                  </a:moveTo>
                  <a:lnTo>
                    <a:pt x="7092241" y="1940839"/>
                  </a:lnTo>
                </a:path>
                <a:path w="8920480" h="1941195">
                  <a:moveTo>
                    <a:pt x="8918009" y="0"/>
                  </a:moveTo>
                  <a:lnTo>
                    <a:pt x="8918009" y="1940839"/>
                  </a:lnTo>
                </a:path>
                <a:path w="8920480" h="1941195">
                  <a:moveTo>
                    <a:pt x="0" y="13"/>
                  </a:moveTo>
                  <a:lnTo>
                    <a:pt x="8920170" y="13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3008" y="2160636"/>
              <a:ext cx="146610" cy="2194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7709" y="2160636"/>
              <a:ext cx="141731" cy="2234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8509" y="2160636"/>
              <a:ext cx="95705" cy="2194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7358" y="2164596"/>
              <a:ext cx="146916" cy="21945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900537" y="2280117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9048" y="2160636"/>
              <a:ext cx="95705" cy="2194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67290" y="2160636"/>
              <a:ext cx="145695" cy="2234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59310" y="2160636"/>
              <a:ext cx="146610" cy="2194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34012" y="2160636"/>
              <a:ext cx="141732" cy="2234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14810" y="2160636"/>
              <a:ext cx="95705" cy="2194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73052" y="2160636"/>
              <a:ext cx="145695" cy="22341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546838" y="2280117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55349" y="2160636"/>
              <a:ext cx="95705" cy="2194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13591" y="2164596"/>
              <a:ext cx="143258" cy="2154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52550" y="2154466"/>
              <a:ext cx="146610" cy="21945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27251" y="2154466"/>
              <a:ext cx="141732" cy="2234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08050" y="2154466"/>
              <a:ext cx="95705" cy="2194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66292" y="2158426"/>
              <a:ext cx="143258" cy="21549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440079" y="2273947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5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5" y="41760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48590" y="2154466"/>
              <a:ext cx="95705" cy="2194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06525" y="2154466"/>
              <a:ext cx="143258" cy="2234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57540" y="2154466"/>
              <a:ext cx="146610" cy="2194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32241" y="2154466"/>
              <a:ext cx="141731" cy="22341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13040" y="2154466"/>
              <a:ext cx="95705" cy="2194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70976" y="2154466"/>
              <a:ext cx="143258" cy="22341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245067" y="2273947"/>
              <a:ext cx="82550" cy="41910"/>
            </a:xfrm>
            <a:custGeom>
              <a:avLst/>
              <a:gdLst/>
              <a:ahLst/>
              <a:cxnLst/>
              <a:rect l="l" t="t" r="r" b="b"/>
              <a:pathLst>
                <a:path w="82550" h="41910">
                  <a:moveTo>
                    <a:pt x="82296" y="0"/>
                  </a:moveTo>
                  <a:lnTo>
                    <a:pt x="0" y="0"/>
                  </a:lnTo>
                  <a:lnTo>
                    <a:pt x="0" y="41760"/>
                  </a:lnTo>
                  <a:lnTo>
                    <a:pt x="82296" y="4176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53579" y="2154466"/>
              <a:ext cx="95705" cy="21945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08771" y="2154466"/>
              <a:ext cx="145695" cy="22341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76818" y="2154466"/>
              <a:ext cx="146610" cy="21945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51519" y="2154466"/>
              <a:ext cx="141732" cy="22341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32318" y="2154466"/>
              <a:ext cx="95705" cy="21945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87511" y="2154466"/>
              <a:ext cx="145695" cy="22341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9064345" y="2154473"/>
              <a:ext cx="238760" cy="219710"/>
            </a:xfrm>
            <a:custGeom>
              <a:avLst/>
              <a:gdLst/>
              <a:ahLst/>
              <a:cxnLst/>
              <a:rect l="l" t="t" r="r" b="b"/>
              <a:pathLst>
                <a:path w="238759" h="219710">
                  <a:moveTo>
                    <a:pt x="82296" y="119481"/>
                  </a:moveTo>
                  <a:lnTo>
                    <a:pt x="0" y="119481"/>
                  </a:lnTo>
                  <a:lnTo>
                    <a:pt x="0" y="161239"/>
                  </a:lnTo>
                  <a:lnTo>
                    <a:pt x="82296" y="161239"/>
                  </a:lnTo>
                  <a:lnTo>
                    <a:pt x="82296" y="119481"/>
                  </a:lnTo>
                  <a:close/>
                </a:path>
                <a:path w="238759" h="219710">
                  <a:moveTo>
                    <a:pt x="238658" y="60909"/>
                  </a:moveTo>
                  <a:lnTo>
                    <a:pt x="220218" y="17475"/>
                  </a:lnTo>
                  <a:lnTo>
                    <a:pt x="184708" y="1092"/>
                  </a:lnTo>
                  <a:lnTo>
                    <a:pt x="169418" y="0"/>
                  </a:lnTo>
                  <a:lnTo>
                    <a:pt x="155282" y="939"/>
                  </a:lnTo>
                  <a:lnTo>
                    <a:pt x="111455" y="23799"/>
                  </a:lnTo>
                  <a:lnTo>
                    <a:pt x="96926" y="64719"/>
                  </a:lnTo>
                  <a:lnTo>
                    <a:pt x="138684" y="68884"/>
                  </a:lnTo>
                  <a:lnTo>
                    <a:pt x="139687" y="60363"/>
                  </a:lnTo>
                  <a:lnTo>
                    <a:pt x="141503" y="53149"/>
                  </a:lnTo>
                  <a:lnTo>
                    <a:pt x="144132" y="47256"/>
                  </a:lnTo>
                  <a:lnTo>
                    <a:pt x="147574" y="42672"/>
                  </a:lnTo>
                  <a:lnTo>
                    <a:pt x="152755" y="37388"/>
                  </a:lnTo>
                  <a:lnTo>
                    <a:pt x="159664" y="34747"/>
                  </a:lnTo>
                  <a:lnTo>
                    <a:pt x="177190" y="34747"/>
                  </a:lnTo>
                  <a:lnTo>
                    <a:pt x="184099" y="37236"/>
                  </a:lnTo>
                  <a:lnTo>
                    <a:pt x="194106" y="47294"/>
                  </a:lnTo>
                  <a:lnTo>
                    <a:pt x="196596" y="54457"/>
                  </a:lnTo>
                  <a:lnTo>
                    <a:pt x="196596" y="63804"/>
                  </a:lnTo>
                  <a:lnTo>
                    <a:pt x="176098" y="103085"/>
                  </a:lnTo>
                  <a:lnTo>
                    <a:pt x="137223" y="140754"/>
                  </a:lnTo>
                  <a:lnTo>
                    <a:pt x="124028" y="154673"/>
                  </a:lnTo>
                  <a:lnTo>
                    <a:pt x="100965" y="187655"/>
                  </a:lnTo>
                  <a:lnTo>
                    <a:pt x="92049" y="219456"/>
                  </a:lnTo>
                  <a:lnTo>
                    <a:pt x="238658" y="219456"/>
                  </a:lnTo>
                  <a:lnTo>
                    <a:pt x="238658" y="180746"/>
                  </a:lnTo>
                  <a:lnTo>
                    <a:pt x="155448" y="180746"/>
                  </a:lnTo>
                  <a:lnTo>
                    <a:pt x="157632" y="176987"/>
                  </a:lnTo>
                  <a:lnTo>
                    <a:pt x="160477" y="173075"/>
                  </a:lnTo>
                  <a:lnTo>
                    <a:pt x="164033" y="169113"/>
                  </a:lnTo>
                  <a:lnTo>
                    <a:pt x="172948" y="160070"/>
                  </a:lnTo>
                  <a:lnTo>
                    <a:pt x="198323" y="136359"/>
                  </a:lnTo>
                  <a:lnTo>
                    <a:pt x="205955" y="128841"/>
                  </a:lnTo>
                  <a:lnTo>
                    <a:pt x="230352" y="95796"/>
                  </a:lnTo>
                  <a:lnTo>
                    <a:pt x="238328" y="68211"/>
                  </a:lnTo>
                  <a:lnTo>
                    <a:pt x="238658" y="60909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31098" y="2154466"/>
              <a:ext cx="141731" cy="22341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85916" y="2051567"/>
              <a:ext cx="8920480" cy="1941195"/>
            </a:xfrm>
            <a:custGeom>
              <a:avLst/>
              <a:gdLst/>
              <a:ahLst/>
              <a:cxnLst/>
              <a:rect l="l" t="t" r="r" b="b"/>
              <a:pathLst>
                <a:path w="8920480" h="1941195">
                  <a:moveTo>
                    <a:pt x="3" y="0"/>
                  </a:moveTo>
                  <a:lnTo>
                    <a:pt x="3" y="1940839"/>
                  </a:lnTo>
                </a:path>
                <a:path w="8920480" h="1941195">
                  <a:moveTo>
                    <a:pt x="0" y="1940831"/>
                  </a:moveTo>
                  <a:lnTo>
                    <a:pt x="8920170" y="1940831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81889" y="2723179"/>
              <a:ext cx="1048385" cy="828040"/>
            </a:xfrm>
            <a:custGeom>
              <a:avLst/>
              <a:gdLst/>
              <a:ahLst/>
              <a:cxnLst/>
              <a:rect l="l" t="t" r="r" b="b"/>
              <a:pathLst>
                <a:path w="1048384" h="828039">
                  <a:moveTo>
                    <a:pt x="779475" y="0"/>
                  </a:moveTo>
                  <a:lnTo>
                    <a:pt x="779475" y="0"/>
                  </a:lnTo>
                  <a:lnTo>
                    <a:pt x="398868" y="0"/>
                  </a:lnTo>
                  <a:lnTo>
                    <a:pt x="398868" y="82296"/>
                  </a:lnTo>
                  <a:lnTo>
                    <a:pt x="398868" y="89154"/>
                  </a:lnTo>
                  <a:lnTo>
                    <a:pt x="397332" y="96520"/>
                  </a:lnTo>
                  <a:lnTo>
                    <a:pt x="380873" y="128587"/>
                  </a:lnTo>
                  <a:lnTo>
                    <a:pt x="372351" y="123088"/>
                  </a:lnTo>
                  <a:lnTo>
                    <a:pt x="344868" y="86156"/>
                  </a:lnTo>
                  <a:lnTo>
                    <a:pt x="342290" y="61556"/>
                  </a:lnTo>
                  <a:lnTo>
                    <a:pt x="344779" y="54864"/>
                  </a:lnTo>
                  <a:lnTo>
                    <a:pt x="354723" y="43891"/>
                  </a:lnTo>
                  <a:lnTo>
                    <a:pt x="360807" y="41148"/>
                  </a:lnTo>
                  <a:lnTo>
                    <a:pt x="376580" y="41148"/>
                  </a:lnTo>
                  <a:lnTo>
                    <a:pt x="398310" y="74117"/>
                  </a:lnTo>
                  <a:lnTo>
                    <a:pt x="398868" y="82296"/>
                  </a:lnTo>
                  <a:lnTo>
                    <a:pt x="398868" y="0"/>
                  </a:lnTo>
                  <a:lnTo>
                    <a:pt x="236334" y="0"/>
                  </a:lnTo>
                  <a:lnTo>
                    <a:pt x="262051" y="41148"/>
                  </a:lnTo>
                  <a:lnTo>
                    <a:pt x="308864" y="41148"/>
                  </a:lnTo>
                  <a:lnTo>
                    <a:pt x="304749" y="45262"/>
                  </a:lnTo>
                  <a:lnTo>
                    <a:pt x="301574" y="50406"/>
                  </a:lnTo>
                  <a:lnTo>
                    <a:pt x="297116" y="62750"/>
                  </a:lnTo>
                  <a:lnTo>
                    <a:pt x="296202" y="68414"/>
                  </a:lnTo>
                  <a:lnTo>
                    <a:pt x="296100" y="77863"/>
                  </a:lnTo>
                  <a:lnTo>
                    <a:pt x="297383" y="86601"/>
                  </a:lnTo>
                  <a:lnTo>
                    <a:pt x="330009" y="122643"/>
                  </a:lnTo>
                  <a:lnTo>
                    <a:pt x="375729" y="141452"/>
                  </a:lnTo>
                  <a:lnTo>
                    <a:pt x="370141" y="148996"/>
                  </a:lnTo>
                  <a:lnTo>
                    <a:pt x="341947" y="176415"/>
                  </a:lnTo>
                  <a:lnTo>
                    <a:pt x="337146" y="177444"/>
                  </a:lnTo>
                  <a:lnTo>
                    <a:pt x="332346" y="169214"/>
                  </a:lnTo>
                  <a:lnTo>
                    <a:pt x="327202" y="162788"/>
                  </a:lnTo>
                  <a:lnTo>
                    <a:pt x="316230" y="153530"/>
                  </a:lnTo>
                  <a:lnTo>
                    <a:pt x="311086" y="151384"/>
                  </a:lnTo>
                  <a:lnTo>
                    <a:pt x="306285" y="151726"/>
                  </a:lnTo>
                  <a:lnTo>
                    <a:pt x="300456" y="151726"/>
                  </a:lnTo>
                  <a:lnTo>
                    <a:pt x="295567" y="154736"/>
                  </a:lnTo>
                  <a:lnTo>
                    <a:pt x="287680" y="166738"/>
                  </a:lnTo>
                  <a:lnTo>
                    <a:pt x="285711" y="174015"/>
                  </a:lnTo>
                  <a:lnTo>
                    <a:pt x="285711" y="182600"/>
                  </a:lnTo>
                  <a:lnTo>
                    <a:pt x="312026" y="210527"/>
                  </a:lnTo>
                  <a:lnTo>
                    <a:pt x="344855" y="216027"/>
                  </a:lnTo>
                  <a:lnTo>
                    <a:pt x="391160" y="288036"/>
                  </a:lnTo>
                  <a:lnTo>
                    <a:pt x="414299" y="275170"/>
                  </a:lnTo>
                  <a:lnTo>
                    <a:pt x="362864" y="210883"/>
                  </a:lnTo>
                  <a:lnTo>
                    <a:pt x="379196" y="200215"/>
                  </a:lnTo>
                  <a:lnTo>
                    <a:pt x="417385" y="160477"/>
                  </a:lnTo>
                  <a:lnTo>
                    <a:pt x="432676" y="128587"/>
                  </a:lnTo>
                  <a:lnTo>
                    <a:pt x="436194" y="113804"/>
                  </a:lnTo>
                  <a:lnTo>
                    <a:pt x="437451" y="97726"/>
                  </a:lnTo>
                  <a:lnTo>
                    <a:pt x="436943" y="90500"/>
                  </a:lnTo>
                  <a:lnTo>
                    <a:pt x="435457" y="83197"/>
                  </a:lnTo>
                  <a:lnTo>
                    <a:pt x="413600" y="47485"/>
                  </a:lnTo>
                  <a:lnTo>
                    <a:pt x="406577" y="41148"/>
                  </a:lnTo>
                  <a:lnTo>
                    <a:pt x="449275" y="41148"/>
                  </a:lnTo>
                  <a:lnTo>
                    <a:pt x="455447" y="41148"/>
                  </a:lnTo>
                  <a:lnTo>
                    <a:pt x="482193" y="41148"/>
                  </a:lnTo>
                  <a:lnTo>
                    <a:pt x="482193" y="226314"/>
                  </a:lnTo>
                  <a:lnTo>
                    <a:pt x="528485" y="257175"/>
                  </a:lnTo>
                  <a:lnTo>
                    <a:pt x="528485" y="41148"/>
                  </a:lnTo>
                  <a:lnTo>
                    <a:pt x="553173" y="41148"/>
                  </a:lnTo>
                  <a:lnTo>
                    <a:pt x="564489" y="41148"/>
                  </a:lnTo>
                  <a:lnTo>
                    <a:pt x="697191" y="41148"/>
                  </a:lnTo>
                  <a:lnTo>
                    <a:pt x="697191" y="77152"/>
                  </a:lnTo>
                  <a:lnTo>
                    <a:pt x="630313" y="77152"/>
                  </a:lnTo>
                  <a:lnTo>
                    <a:pt x="618439" y="78105"/>
                  </a:lnTo>
                  <a:lnTo>
                    <a:pt x="580859" y="100279"/>
                  </a:lnTo>
                  <a:lnTo>
                    <a:pt x="571169" y="128587"/>
                  </a:lnTo>
                  <a:lnTo>
                    <a:pt x="572211" y="142976"/>
                  </a:lnTo>
                  <a:lnTo>
                    <a:pt x="587883" y="189026"/>
                  </a:lnTo>
                  <a:lnTo>
                    <a:pt x="620915" y="236524"/>
                  </a:lnTo>
                  <a:lnTo>
                    <a:pt x="635469" y="252031"/>
                  </a:lnTo>
                  <a:lnTo>
                    <a:pt x="650887" y="236601"/>
                  </a:lnTo>
                  <a:lnTo>
                    <a:pt x="641667" y="228130"/>
                  </a:lnTo>
                  <a:lnTo>
                    <a:pt x="633539" y="219176"/>
                  </a:lnTo>
                  <a:lnTo>
                    <a:pt x="612444" y="179565"/>
                  </a:lnTo>
                  <a:lnTo>
                    <a:pt x="609739" y="159448"/>
                  </a:lnTo>
                  <a:lnTo>
                    <a:pt x="610501" y="151269"/>
                  </a:lnTo>
                  <a:lnTo>
                    <a:pt x="635139" y="121323"/>
                  </a:lnTo>
                  <a:lnTo>
                    <a:pt x="650887" y="118300"/>
                  </a:lnTo>
                  <a:lnTo>
                    <a:pt x="697191" y="118300"/>
                  </a:lnTo>
                  <a:lnTo>
                    <a:pt x="697191" y="226314"/>
                  </a:lnTo>
                  <a:lnTo>
                    <a:pt x="743470" y="257175"/>
                  </a:lnTo>
                  <a:lnTo>
                    <a:pt x="743470" y="41148"/>
                  </a:lnTo>
                  <a:lnTo>
                    <a:pt x="779475" y="41148"/>
                  </a:lnTo>
                  <a:lnTo>
                    <a:pt x="779475" y="0"/>
                  </a:lnTo>
                  <a:close/>
                </a:path>
                <a:path w="1048384" h="828039">
                  <a:moveTo>
                    <a:pt x="1048219" y="539546"/>
                  </a:moveTo>
                  <a:lnTo>
                    <a:pt x="1048219" y="539546"/>
                  </a:lnTo>
                  <a:lnTo>
                    <a:pt x="667613" y="539546"/>
                  </a:lnTo>
                  <a:lnTo>
                    <a:pt x="667613" y="621842"/>
                  </a:lnTo>
                  <a:lnTo>
                    <a:pt x="667613" y="628700"/>
                  </a:lnTo>
                  <a:lnTo>
                    <a:pt x="666076" y="636066"/>
                  </a:lnTo>
                  <a:lnTo>
                    <a:pt x="649617" y="668134"/>
                  </a:lnTo>
                  <a:lnTo>
                    <a:pt x="641096" y="662635"/>
                  </a:lnTo>
                  <a:lnTo>
                    <a:pt x="613600" y="625703"/>
                  </a:lnTo>
                  <a:lnTo>
                    <a:pt x="611035" y="601103"/>
                  </a:lnTo>
                  <a:lnTo>
                    <a:pt x="613524" y="594410"/>
                  </a:lnTo>
                  <a:lnTo>
                    <a:pt x="623468" y="583438"/>
                  </a:lnTo>
                  <a:lnTo>
                    <a:pt x="629551" y="580694"/>
                  </a:lnTo>
                  <a:lnTo>
                    <a:pt x="645325" y="580694"/>
                  </a:lnTo>
                  <a:lnTo>
                    <a:pt x="667054" y="613664"/>
                  </a:lnTo>
                  <a:lnTo>
                    <a:pt x="667613" y="621842"/>
                  </a:lnTo>
                  <a:lnTo>
                    <a:pt x="667613" y="539546"/>
                  </a:lnTo>
                  <a:lnTo>
                    <a:pt x="285457" y="539546"/>
                  </a:lnTo>
                  <a:lnTo>
                    <a:pt x="282028" y="533717"/>
                  </a:lnTo>
                  <a:lnTo>
                    <a:pt x="279450" y="527291"/>
                  </a:lnTo>
                  <a:lnTo>
                    <a:pt x="276021" y="513232"/>
                  </a:lnTo>
                  <a:lnTo>
                    <a:pt x="275170" y="505942"/>
                  </a:lnTo>
                  <a:lnTo>
                    <a:pt x="275170" y="498398"/>
                  </a:lnTo>
                  <a:lnTo>
                    <a:pt x="302653" y="459778"/>
                  </a:lnTo>
                  <a:lnTo>
                    <a:pt x="336892" y="452107"/>
                  </a:lnTo>
                  <a:lnTo>
                    <a:pt x="354444" y="453415"/>
                  </a:lnTo>
                  <a:lnTo>
                    <a:pt x="391477" y="463829"/>
                  </a:lnTo>
                  <a:lnTo>
                    <a:pt x="430657" y="484428"/>
                  </a:lnTo>
                  <a:lnTo>
                    <a:pt x="469493" y="513880"/>
                  </a:lnTo>
                  <a:lnTo>
                    <a:pt x="488619" y="531837"/>
                  </a:lnTo>
                  <a:lnTo>
                    <a:pt x="498906" y="524116"/>
                  </a:lnTo>
                  <a:lnTo>
                    <a:pt x="453580" y="477507"/>
                  </a:lnTo>
                  <a:lnTo>
                    <a:pt x="406069" y="442595"/>
                  </a:lnTo>
                  <a:lnTo>
                    <a:pt x="358686" y="420801"/>
                  </a:lnTo>
                  <a:lnTo>
                    <a:pt x="313740" y="413537"/>
                  </a:lnTo>
                  <a:lnTo>
                    <a:pt x="297383" y="414807"/>
                  </a:lnTo>
                  <a:lnTo>
                    <a:pt x="255625" y="433844"/>
                  </a:lnTo>
                  <a:lnTo>
                    <a:pt x="232956" y="469099"/>
                  </a:lnTo>
                  <a:lnTo>
                    <a:pt x="231444" y="482968"/>
                  </a:lnTo>
                  <a:lnTo>
                    <a:pt x="231914" y="489750"/>
                  </a:lnTo>
                  <a:lnTo>
                    <a:pt x="247840" y="525792"/>
                  </a:lnTo>
                  <a:lnTo>
                    <a:pt x="259740" y="539546"/>
                  </a:lnTo>
                  <a:lnTo>
                    <a:pt x="231444" y="539546"/>
                  </a:lnTo>
                  <a:lnTo>
                    <a:pt x="218071" y="539546"/>
                  </a:lnTo>
                  <a:lnTo>
                    <a:pt x="149148" y="539546"/>
                  </a:lnTo>
                  <a:lnTo>
                    <a:pt x="149148" y="580694"/>
                  </a:lnTo>
                  <a:lnTo>
                    <a:pt x="149148" y="654240"/>
                  </a:lnTo>
                  <a:lnTo>
                    <a:pt x="149148" y="714425"/>
                  </a:lnTo>
                  <a:lnTo>
                    <a:pt x="149148" y="715556"/>
                  </a:lnTo>
                  <a:lnTo>
                    <a:pt x="147624" y="716229"/>
                  </a:lnTo>
                  <a:lnTo>
                    <a:pt x="149148" y="714425"/>
                  </a:lnTo>
                  <a:lnTo>
                    <a:pt x="149148" y="654240"/>
                  </a:lnTo>
                  <a:lnTo>
                    <a:pt x="144183" y="663498"/>
                  </a:lnTo>
                  <a:lnTo>
                    <a:pt x="138036" y="671728"/>
                  </a:lnTo>
                  <a:lnTo>
                    <a:pt x="103060" y="693597"/>
                  </a:lnTo>
                  <a:lnTo>
                    <a:pt x="82296" y="696417"/>
                  </a:lnTo>
                  <a:lnTo>
                    <a:pt x="78181" y="696417"/>
                  </a:lnTo>
                  <a:lnTo>
                    <a:pt x="74574" y="694626"/>
                  </a:lnTo>
                  <a:lnTo>
                    <a:pt x="68402" y="687425"/>
                  </a:lnTo>
                  <a:lnTo>
                    <a:pt x="66865" y="683221"/>
                  </a:lnTo>
                  <a:lnTo>
                    <a:pt x="66865" y="580694"/>
                  </a:lnTo>
                  <a:lnTo>
                    <a:pt x="149148" y="580694"/>
                  </a:lnTo>
                  <a:lnTo>
                    <a:pt x="149148" y="539546"/>
                  </a:lnTo>
                  <a:lnTo>
                    <a:pt x="0" y="539546"/>
                  </a:lnTo>
                  <a:lnTo>
                    <a:pt x="0" y="580694"/>
                  </a:lnTo>
                  <a:lnTo>
                    <a:pt x="20574" y="580694"/>
                  </a:lnTo>
                  <a:lnTo>
                    <a:pt x="20574" y="662990"/>
                  </a:lnTo>
                  <a:lnTo>
                    <a:pt x="41935" y="700798"/>
                  </a:lnTo>
                  <a:lnTo>
                    <a:pt x="79006" y="729335"/>
                  </a:lnTo>
                  <a:lnTo>
                    <a:pt x="102870" y="734999"/>
                  </a:lnTo>
                  <a:lnTo>
                    <a:pt x="106108" y="734847"/>
                  </a:lnTo>
                  <a:lnTo>
                    <a:pt x="23139" y="772033"/>
                  </a:lnTo>
                  <a:lnTo>
                    <a:pt x="38569" y="800315"/>
                  </a:lnTo>
                  <a:lnTo>
                    <a:pt x="149148" y="747166"/>
                  </a:lnTo>
                  <a:lnTo>
                    <a:pt x="149148" y="771004"/>
                  </a:lnTo>
                  <a:lnTo>
                    <a:pt x="195453" y="796721"/>
                  </a:lnTo>
                  <a:lnTo>
                    <a:pt x="195453" y="714425"/>
                  </a:lnTo>
                  <a:lnTo>
                    <a:pt x="195453" y="696417"/>
                  </a:lnTo>
                  <a:lnTo>
                    <a:pt x="195453" y="580694"/>
                  </a:lnTo>
                  <a:lnTo>
                    <a:pt x="218071" y="580694"/>
                  </a:lnTo>
                  <a:lnTo>
                    <a:pt x="231444" y="580694"/>
                  </a:lnTo>
                  <a:lnTo>
                    <a:pt x="252018" y="580694"/>
                  </a:lnTo>
                  <a:lnTo>
                    <a:pt x="252018" y="776147"/>
                  </a:lnTo>
                  <a:lnTo>
                    <a:pt x="298310" y="796721"/>
                  </a:lnTo>
                  <a:lnTo>
                    <a:pt x="298310" y="580694"/>
                  </a:lnTo>
                  <a:lnTo>
                    <a:pt x="322999" y="580694"/>
                  </a:lnTo>
                  <a:lnTo>
                    <a:pt x="334314" y="580694"/>
                  </a:lnTo>
                  <a:lnTo>
                    <a:pt x="467017" y="580694"/>
                  </a:lnTo>
                  <a:lnTo>
                    <a:pt x="467017" y="616699"/>
                  </a:lnTo>
                  <a:lnTo>
                    <a:pt x="400151" y="616699"/>
                  </a:lnTo>
                  <a:lnTo>
                    <a:pt x="388277" y="617651"/>
                  </a:lnTo>
                  <a:lnTo>
                    <a:pt x="350697" y="639826"/>
                  </a:lnTo>
                  <a:lnTo>
                    <a:pt x="341007" y="668134"/>
                  </a:lnTo>
                  <a:lnTo>
                    <a:pt x="342049" y="682523"/>
                  </a:lnTo>
                  <a:lnTo>
                    <a:pt x="357720" y="728573"/>
                  </a:lnTo>
                  <a:lnTo>
                    <a:pt x="390753" y="776071"/>
                  </a:lnTo>
                  <a:lnTo>
                    <a:pt x="405295" y="791578"/>
                  </a:lnTo>
                  <a:lnTo>
                    <a:pt x="420725" y="776147"/>
                  </a:lnTo>
                  <a:lnTo>
                    <a:pt x="411505" y="767676"/>
                  </a:lnTo>
                  <a:lnTo>
                    <a:pt x="403364" y="758723"/>
                  </a:lnTo>
                  <a:lnTo>
                    <a:pt x="382282" y="719112"/>
                  </a:lnTo>
                  <a:lnTo>
                    <a:pt x="379577" y="698995"/>
                  </a:lnTo>
                  <a:lnTo>
                    <a:pt x="380339" y="690816"/>
                  </a:lnTo>
                  <a:lnTo>
                    <a:pt x="404977" y="660869"/>
                  </a:lnTo>
                  <a:lnTo>
                    <a:pt x="420725" y="657847"/>
                  </a:lnTo>
                  <a:lnTo>
                    <a:pt x="467017" y="657847"/>
                  </a:lnTo>
                  <a:lnTo>
                    <a:pt x="467017" y="765860"/>
                  </a:lnTo>
                  <a:lnTo>
                    <a:pt x="513308" y="796721"/>
                  </a:lnTo>
                  <a:lnTo>
                    <a:pt x="513308" y="580694"/>
                  </a:lnTo>
                  <a:lnTo>
                    <a:pt x="530796" y="580694"/>
                  </a:lnTo>
                  <a:lnTo>
                    <a:pt x="549313" y="580694"/>
                  </a:lnTo>
                  <a:lnTo>
                    <a:pt x="577596" y="580694"/>
                  </a:lnTo>
                  <a:lnTo>
                    <a:pt x="573481" y="584809"/>
                  </a:lnTo>
                  <a:lnTo>
                    <a:pt x="570318" y="589953"/>
                  </a:lnTo>
                  <a:lnTo>
                    <a:pt x="565861" y="602297"/>
                  </a:lnTo>
                  <a:lnTo>
                    <a:pt x="564934" y="607961"/>
                  </a:lnTo>
                  <a:lnTo>
                    <a:pt x="564845" y="617410"/>
                  </a:lnTo>
                  <a:lnTo>
                    <a:pt x="566127" y="626148"/>
                  </a:lnTo>
                  <a:lnTo>
                    <a:pt x="598754" y="662190"/>
                  </a:lnTo>
                  <a:lnTo>
                    <a:pt x="644461" y="680999"/>
                  </a:lnTo>
                  <a:lnTo>
                    <a:pt x="638886" y="688543"/>
                  </a:lnTo>
                  <a:lnTo>
                    <a:pt x="610692" y="715962"/>
                  </a:lnTo>
                  <a:lnTo>
                    <a:pt x="605891" y="716991"/>
                  </a:lnTo>
                  <a:lnTo>
                    <a:pt x="601091" y="708761"/>
                  </a:lnTo>
                  <a:lnTo>
                    <a:pt x="595947" y="702335"/>
                  </a:lnTo>
                  <a:lnTo>
                    <a:pt x="584974" y="693077"/>
                  </a:lnTo>
                  <a:lnTo>
                    <a:pt x="579831" y="690930"/>
                  </a:lnTo>
                  <a:lnTo>
                    <a:pt x="575030" y="691273"/>
                  </a:lnTo>
                  <a:lnTo>
                    <a:pt x="569201" y="691273"/>
                  </a:lnTo>
                  <a:lnTo>
                    <a:pt x="564311" y="694283"/>
                  </a:lnTo>
                  <a:lnTo>
                    <a:pt x="556425" y="706285"/>
                  </a:lnTo>
                  <a:lnTo>
                    <a:pt x="554456" y="713562"/>
                  </a:lnTo>
                  <a:lnTo>
                    <a:pt x="554456" y="722147"/>
                  </a:lnTo>
                  <a:lnTo>
                    <a:pt x="580771" y="750074"/>
                  </a:lnTo>
                  <a:lnTo>
                    <a:pt x="613600" y="755573"/>
                  </a:lnTo>
                  <a:lnTo>
                    <a:pt x="659892" y="827582"/>
                  </a:lnTo>
                  <a:lnTo>
                    <a:pt x="683044" y="814717"/>
                  </a:lnTo>
                  <a:lnTo>
                    <a:pt x="631609" y="750430"/>
                  </a:lnTo>
                  <a:lnTo>
                    <a:pt x="647941" y="739762"/>
                  </a:lnTo>
                  <a:lnTo>
                    <a:pt x="662470" y="727798"/>
                  </a:lnTo>
                  <a:lnTo>
                    <a:pt x="672846" y="716991"/>
                  </a:lnTo>
                  <a:lnTo>
                    <a:pt x="675195" y="714552"/>
                  </a:lnTo>
                  <a:lnTo>
                    <a:pt x="686130" y="700024"/>
                  </a:lnTo>
                  <a:lnTo>
                    <a:pt x="694905" y="684720"/>
                  </a:lnTo>
                  <a:lnTo>
                    <a:pt x="701179" y="669163"/>
                  </a:lnTo>
                  <a:lnTo>
                    <a:pt x="701421" y="668134"/>
                  </a:lnTo>
                  <a:lnTo>
                    <a:pt x="704938" y="653351"/>
                  </a:lnTo>
                  <a:lnTo>
                    <a:pt x="706183" y="637273"/>
                  </a:lnTo>
                  <a:lnTo>
                    <a:pt x="705688" y="630047"/>
                  </a:lnTo>
                  <a:lnTo>
                    <a:pt x="704189" y="622744"/>
                  </a:lnTo>
                  <a:lnTo>
                    <a:pt x="682345" y="587032"/>
                  </a:lnTo>
                  <a:lnTo>
                    <a:pt x="675322" y="580694"/>
                  </a:lnTo>
                  <a:lnTo>
                    <a:pt x="718019" y="580694"/>
                  </a:lnTo>
                  <a:lnTo>
                    <a:pt x="724192" y="580694"/>
                  </a:lnTo>
                  <a:lnTo>
                    <a:pt x="750938" y="580694"/>
                  </a:lnTo>
                  <a:lnTo>
                    <a:pt x="750938" y="765860"/>
                  </a:lnTo>
                  <a:lnTo>
                    <a:pt x="797229" y="796721"/>
                  </a:lnTo>
                  <a:lnTo>
                    <a:pt x="797229" y="580694"/>
                  </a:lnTo>
                  <a:lnTo>
                    <a:pt x="821905" y="580694"/>
                  </a:lnTo>
                  <a:lnTo>
                    <a:pt x="833234" y="580694"/>
                  </a:lnTo>
                  <a:lnTo>
                    <a:pt x="965923" y="580694"/>
                  </a:lnTo>
                  <a:lnTo>
                    <a:pt x="965923" y="616699"/>
                  </a:lnTo>
                  <a:lnTo>
                    <a:pt x="899058" y="616699"/>
                  </a:lnTo>
                  <a:lnTo>
                    <a:pt x="887183" y="617651"/>
                  </a:lnTo>
                  <a:lnTo>
                    <a:pt x="849604" y="639826"/>
                  </a:lnTo>
                  <a:lnTo>
                    <a:pt x="839914" y="668134"/>
                  </a:lnTo>
                  <a:lnTo>
                    <a:pt x="840955" y="682523"/>
                  </a:lnTo>
                  <a:lnTo>
                    <a:pt x="856627" y="728573"/>
                  </a:lnTo>
                  <a:lnTo>
                    <a:pt x="889660" y="776071"/>
                  </a:lnTo>
                  <a:lnTo>
                    <a:pt x="904201" y="791578"/>
                  </a:lnTo>
                  <a:lnTo>
                    <a:pt x="919632" y="776147"/>
                  </a:lnTo>
                  <a:lnTo>
                    <a:pt x="910412" y="767676"/>
                  </a:lnTo>
                  <a:lnTo>
                    <a:pt x="902284" y="758723"/>
                  </a:lnTo>
                  <a:lnTo>
                    <a:pt x="881189" y="719112"/>
                  </a:lnTo>
                  <a:lnTo>
                    <a:pt x="878484" y="698995"/>
                  </a:lnTo>
                  <a:lnTo>
                    <a:pt x="879246" y="690816"/>
                  </a:lnTo>
                  <a:lnTo>
                    <a:pt x="903884" y="660869"/>
                  </a:lnTo>
                  <a:lnTo>
                    <a:pt x="919632" y="657847"/>
                  </a:lnTo>
                  <a:lnTo>
                    <a:pt x="965923" y="657847"/>
                  </a:lnTo>
                  <a:lnTo>
                    <a:pt x="965923" y="765860"/>
                  </a:lnTo>
                  <a:lnTo>
                    <a:pt x="1012215" y="796721"/>
                  </a:lnTo>
                  <a:lnTo>
                    <a:pt x="1012215" y="580694"/>
                  </a:lnTo>
                  <a:lnTo>
                    <a:pt x="1048219" y="580694"/>
                  </a:lnTo>
                  <a:lnTo>
                    <a:pt x="1048219" y="539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349523" y="2741590"/>
              <a:ext cx="116764" cy="1863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87633" y="2741590"/>
              <a:ext cx="116766" cy="1863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12330" y="2746562"/>
              <a:ext cx="159768" cy="18000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862869" y="2659575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4">
                  <a:moveTo>
                    <a:pt x="66038" y="0"/>
                  </a:moveTo>
                  <a:lnTo>
                    <a:pt x="25915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1"/>
                  </a:lnTo>
                  <a:lnTo>
                    <a:pt x="22604" y="80830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39" y="115390"/>
                  </a:lnTo>
                  <a:lnTo>
                    <a:pt x="80239" y="86987"/>
                  </a:lnTo>
                  <a:lnTo>
                    <a:pt x="46508" y="86987"/>
                  </a:lnTo>
                  <a:lnTo>
                    <a:pt x="44142" y="82962"/>
                  </a:lnTo>
                  <a:lnTo>
                    <a:pt x="42368" y="78522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2"/>
                  </a:lnTo>
                  <a:lnTo>
                    <a:pt x="65592" y="28981"/>
                  </a:lnTo>
                  <a:lnTo>
                    <a:pt x="82015" y="26629"/>
                  </a:lnTo>
                  <a:lnTo>
                    <a:pt x="94130" y="27527"/>
                  </a:lnTo>
                  <a:lnTo>
                    <a:pt x="133139" y="41008"/>
                  </a:lnTo>
                  <a:lnTo>
                    <a:pt x="173547" y="69268"/>
                  </a:lnTo>
                  <a:lnTo>
                    <a:pt x="186749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4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35297" y="2746562"/>
              <a:ext cx="500612" cy="19882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789378" y="3033792"/>
              <a:ext cx="189947" cy="26983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27819" y="3491445"/>
              <a:ext cx="374925" cy="1988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98252" y="3491445"/>
              <a:ext cx="159767" cy="18000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948789" y="3404458"/>
              <a:ext cx="194310" cy="264795"/>
            </a:xfrm>
            <a:custGeom>
              <a:avLst/>
              <a:gdLst/>
              <a:ahLst/>
              <a:cxnLst/>
              <a:rect l="l" t="t" r="r" b="b"/>
              <a:pathLst>
                <a:path w="194309" h="264795">
                  <a:moveTo>
                    <a:pt x="66038" y="0"/>
                  </a:moveTo>
                  <a:lnTo>
                    <a:pt x="25916" y="14025"/>
                  </a:lnTo>
                  <a:lnTo>
                    <a:pt x="9230" y="47931"/>
                  </a:lnTo>
                  <a:lnTo>
                    <a:pt x="9230" y="54086"/>
                  </a:lnTo>
                  <a:lnTo>
                    <a:pt x="10947" y="60595"/>
                  </a:lnTo>
                  <a:lnTo>
                    <a:pt x="17809" y="74322"/>
                  </a:lnTo>
                  <a:lnTo>
                    <a:pt x="22604" y="80831"/>
                  </a:lnTo>
                  <a:lnTo>
                    <a:pt x="28756" y="86987"/>
                  </a:lnTo>
                  <a:lnTo>
                    <a:pt x="0" y="86987"/>
                  </a:lnTo>
                  <a:lnTo>
                    <a:pt x="0" y="115390"/>
                  </a:lnTo>
                  <a:lnTo>
                    <a:pt x="23432" y="115390"/>
                  </a:lnTo>
                  <a:lnTo>
                    <a:pt x="23432" y="250304"/>
                  </a:lnTo>
                  <a:lnTo>
                    <a:pt x="55385" y="264506"/>
                  </a:lnTo>
                  <a:lnTo>
                    <a:pt x="55385" y="115390"/>
                  </a:lnTo>
                  <a:lnTo>
                    <a:pt x="80241" y="115390"/>
                  </a:lnTo>
                  <a:lnTo>
                    <a:pt x="80241" y="86987"/>
                  </a:lnTo>
                  <a:lnTo>
                    <a:pt x="46508" y="86987"/>
                  </a:lnTo>
                  <a:lnTo>
                    <a:pt x="44143" y="82962"/>
                  </a:lnTo>
                  <a:lnTo>
                    <a:pt x="42368" y="78524"/>
                  </a:lnTo>
                  <a:lnTo>
                    <a:pt x="39999" y="68821"/>
                  </a:lnTo>
                  <a:lnTo>
                    <a:pt x="39409" y="63792"/>
                  </a:lnTo>
                  <a:lnTo>
                    <a:pt x="39409" y="58583"/>
                  </a:lnTo>
                  <a:lnTo>
                    <a:pt x="65593" y="28981"/>
                  </a:lnTo>
                  <a:lnTo>
                    <a:pt x="82015" y="26629"/>
                  </a:lnTo>
                  <a:lnTo>
                    <a:pt x="94131" y="27527"/>
                  </a:lnTo>
                  <a:lnTo>
                    <a:pt x="133139" y="41008"/>
                  </a:lnTo>
                  <a:lnTo>
                    <a:pt x="173548" y="69268"/>
                  </a:lnTo>
                  <a:lnTo>
                    <a:pt x="186750" y="81662"/>
                  </a:lnTo>
                  <a:lnTo>
                    <a:pt x="193852" y="76334"/>
                  </a:lnTo>
                  <a:lnTo>
                    <a:pt x="162565" y="44159"/>
                  </a:lnTo>
                  <a:lnTo>
                    <a:pt x="129766" y="20059"/>
                  </a:lnTo>
                  <a:lnTo>
                    <a:pt x="81337" y="1254"/>
                  </a:lnTo>
                  <a:lnTo>
                    <a:pt x="6603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021219" y="3491445"/>
              <a:ext cx="500612" cy="19882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883966" y="2723179"/>
              <a:ext cx="2941320" cy="828040"/>
            </a:xfrm>
            <a:custGeom>
              <a:avLst/>
              <a:gdLst/>
              <a:ahLst/>
              <a:cxnLst/>
              <a:rect l="l" t="t" r="r" b="b"/>
              <a:pathLst>
                <a:path w="2941320" h="828039">
                  <a:moveTo>
                    <a:pt x="779475" y="0"/>
                  </a:moveTo>
                  <a:lnTo>
                    <a:pt x="779475" y="0"/>
                  </a:lnTo>
                  <a:lnTo>
                    <a:pt x="398868" y="0"/>
                  </a:lnTo>
                  <a:lnTo>
                    <a:pt x="398868" y="82296"/>
                  </a:lnTo>
                  <a:lnTo>
                    <a:pt x="398868" y="89154"/>
                  </a:lnTo>
                  <a:lnTo>
                    <a:pt x="397332" y="96520"/>
                  </a:lnTo>
                  <a:lnTo>
                    <a:pt x="380873" y="128587"/>
                  </a:lnTo>
                  <a:lnTo>
                    <a:pt x="372351" y="123088"/>
                  </a:lnTo>
                  <a:lnTo>
                    <a:pt x="344868" y="86156"/>
                  </a:lnTo>
                  <a:lnTo>
                    <a:pt x="342290" y="61556"/>
                  </a:lnTo>
                  <a:lnTo>
                    <a:pt x="344779" y="54864"/>
                  </a:lnTo>
                  <a:lnTo>
                    <a:pt x="354723" y="43891"/>
                  </a:lnTo>
                  <a:lnTo>
                    <a:pt x="360807" y="41148"/>
                  </a:lnTo>
                  <a:lnTo>
                    <a:pt x="376580" y="41148"/>
                  </a:lnTo>
                  <a:lnTo>
                    <a:pt x="398310" y="74117"/>
                  </a:lnTo>
                  <a:lnTo>
                    <a:pt x="398868" y="82296"/>
                  </a:lnTo>
                  <a:lnTo>
                    <a:pt x="398868" y="0"/>
                  </a:lnTo>
                  <a:lnTo>
                    <a:pt x="236334" y="0"/>
                  </a:lnTo>
                  <a:lnTo>
                    <a:pt x="262051" y="41148"/>
                  </a:lnTo>
                  <a:lnTo>
                    <a:pt x="308851" y="41148"/>
                  </a:lnTo>
                  <a:lnTo>
                    <a:pt x="304736" y="45262"/>
                  </a:lnTo>
                  <a:lnTo>
                    <a:pt x="301574" y="50406"/>
                  </a:lnTo>
                  <a:lnTo>
                    <a:pt x="297116" y="62750"/>
                  </a:lnTo>
                  <a:lnTo>
                    <a:pt x="296189" y="68414"/>
                  </a:lnTo>
                  <a:lnTo>
                    <a:pt x="296100" y="77863"/>
                  </a:lnTo>
                  <a:lnTo>
                    <a:pt x="297383" y="86601"/>
                  </a:lnTo>
                  <a:lnTo>
                    <a:pt x="330009" y="122643"/>
                  </a:lnTo>
                  <a:lnTo>
                    <a:pt x="375716" y="141452"/>
                  </a:lnTo>
                  <a:lnTo>
                    <a:pt x="370141" y="148996"/>
                  </a:lnTo>
                  <a:lnTo>
                    <a:pt x="341947" y="176415"/>
                  </a:lnTo>
                  <a:lnTo>
                    <a:pt x="337146" y="177444"/>
                  </a:lnTo>
                  <a:lnTo>
                    <a:pt x="332346" y="169214"/>
                  </a:lnTo>
                  <a:lnTo>
                    <a:pt x="327202" y="162788"/>
                  </a:lnTo>
                  <a:lnTo>
                    <a:pt x="316230" y="153530"/>
                  </a:lnTo>
                  <a:lnTo>
                    <a:pt x="311086" y="151384"/>
                  </a:lnTo>
                  <a:lnTo>
                    <a:pt x="306285" y="151726"/>
                  </a:lnTo>
                  <a:lnTo>
                    <a:pt x="300456" y="151726"/>
                  </a:lnTo>
                  <a:lnTo>
                    <a:pt x="295567" y="154736"/>
                  </a:lnTo>
                  <a:lnTo>
                    <a:pt x="287680" y="166738"/>
                  </a:lnTo>
                  <a:lnTo>
                    <a:pt x="285711" y="174015"/>
                  </a:lnTo>
                  <a:lnTo>
                    <a:pt x="285711" y="182600"/>
                  </a:lnTo>
                  <a:lnTo>
                    <a:pt x="312026" y="210527"/>
                  </a:lnTo>
                  <a:lnTo>
                    <a:pt x="344855" y="216027"/>
                  </a:lnTo>
                  <a:lnTo>
                    <a:pt x="391147" y="288036"/>
                  </a:lnTo>
                  <a:lnTo>
                    <a:pt x="414299" y="275170"/>
                  </a:lnTo>
                  <a:lnTo>
                    <a:pt x="362864" y="210883"/>
                  </a:lnTo>
                  <a:lnTo>
                    <a:pt x="379196" y="200215"/>
                  </a:lnTo>
                  <a:lnTo>
                    <a:pt x="393725" y="188252"/>
                  </a:lnTo>
                  <a:lnTo>
                    <a:pt x="404101" y="177444"/>
                  </a:lnTo>
                  <a:lnTo>
                    <a:pt x="406450" y="175006"/>
                  </a:lnTo>
                  <a:lnTo>
                    <a:pt x="417385" y="160477"/>
                  </a:lnTo>
                  <a:lnTo>
                    <a:pt x="426161" y="145173"/>
                  </a:lnTo>
                  <a:lnTo>
                    <a:pt x="432435" y="129616"/>
                  </a:lnTo>
                  <a:lnTo>
                    <a:pt x="432676" y="128587"/>
                  </a:lnTo>
                  <a:lnTo>
                    <a:pt x="436194" y="113804"/>
                  </a:lnTo>
                  <a:lnTo>
                    <a:pt x="437438" y="97726"/>
                  </a:lnTo>
                  <a:lnTo>
                    <a:pt x="436943" y="90500"/>
                  </a:lnTo>
                  <a:lnTo>
                    <a:pt x="435444" y="83197"/>
                  </a:lnTo>
                  <a:lnTo>
                    <a:pt x="413600" y="47485"/>
                  </a:lnTo>
                  <a:lnTo>
                    <a:pt x="406577" y="41148"/>
                  </a:lnTo>
                  <a:lnTo>
                    <a:pt x="449275" y="41148"/>
                  </a:lnTo>
                  <a:lnTo>
                    <a:pt x="455447" y="41148"/>
                  </a:lnTo>
                  <a:lnTo>
                    <a:pt x="482193" y="41148"/>
                  </a:lnTo>
                  <a:lnTo>
                    <a:pt x="482193" y="226314"/>
                  </a:lnTo>
                  <a:lnTo>
                    <a:pt x="528485" y="257175"/>
                  </a:lnTo>
                  <a:lnTo>
                    <a:pt x="528485" y="41148"/>
                  </a:lnTo>
                  <a:lnTo>
                    <a:pt x="553161" y="41148"/>
                  </a:lnTo>
                  <a:lnTo>
                    <a:pt x="564489" y="41148"/>
                  </a:lnTo>
                  <a:lnTo>
                    <a:pt x="697179" y="41148"/>
                  </a:lnTo>
                  <a:lnTo>
                    <a:pt x="697179" y="77152"/>
                  </a:lnTo>
                  <a:lnTo>
                    <a:pt x="630313" y="77152"/>
                  </a:lnTo>
                  <a:lnTo>
                    <a:pt x="618439" y="78105"/>
                  </a:lnTo>
                  <a:lnTo>
                    <a:pt x="580859" y="100279"/>
                  </a:lnTo>
                  <a:lnTo>
                    <a:pt x="571169" y="128587"/>
                  </a:lnTo>
                  <a:lnTo>
                    <a:pt x="572211" y="142976"/>
                  </a:lnTo>
                  <a:lnTo>
                    <a:pt x="587883" y="189026"/>
                  </a:lnTo>
                  <a:lnTo>
                    <a:pt x="620915" y="236524"/>
                  </a:lnTo>
                  <a:lnTo>
                    <a:pt x="635457" y="252031"/>
                  </a:lnTo>
                  <a:lnTo>
                    <a:pt x="650887" y="236601"/>
                  </a:lnTo>
                  <a:lnTo>
                    <a:pt x="641667" y="228130"/>
                  </a:lnTo>
                  <a:lnTo>
                    <a:pt x="633539" y="219176"/>
                  </a:lnTo>
                  <a:lnTo>
                    <a:pt x="612444" y="179565"/>
                  </a:lnTo>
                  <a:lnTo>
                    <a:pt x="609739" y="159448"/>
                  </a:lnTo>
                  <a:lnTo>
                    <a:pt x="610501" y="151269"/>
                  </a:lnTo>
                  <a:lnTo>
                    <a:pt x="635139" y="121323"/>
                  </a:lnTo>
                  <a:lnTo>
                    <a:pt x="650887" y="118300"/>
                  </a:lnTo>
                  <a:lnTo>
                    <a:pt x="697179" y="118300"/>
                  </a:lnTo>
                  <a:lnTo>
                    <a:pt x="697179" y="226314"/>
                  </a:lnTo>
                  <a:lnTo>
                    <a:pt x="743470" y="257175"/>
                  </a:lnTo>
                  <a:lnTo>
                    <a:pt x="743470" y="41148"/>
                  </a:lnTo>
                  <a:lnTo>
                    <a:pt x="779475" y="41148"/>
                  </a:lnTo>
                  <a:lnTo>
                    <a:pt x="779475" y="0"/>
                  </a:lnTo>
                  <a:close/>
                </a:path>
                <a:path w="2941320" h="828039">
                  <a:moveTo>
                    <a:pt x="1048219" y="539546"/>
                  </a:moveTo>
                  <a:lnTo>
                    <a:pt x="1048219" y="539546"/>
                  </a:lnTo>
                  <a:lnTo>
                    <a:pt x="667613" y="539546"/>
                  </a:lnTo>
                  <a:lnTo>
                    <a:pt x="667613" y="621842"/>
                  </a:lnTo>
                  <a:lnTo>
                    <a:pt x="667613" y="628700"/>
                  </a:lnTo>
                  <a:lnTo>
                    <a:pt x="666064" y="636066"/>
                  </a:lnTo>
                  <a:lnTo>
                    <a:pt x="649605" y="668134"/>
                  </a:lnTo>
                  <a:lnTo>
                    <a:pt x="641096" y="662635"/>
                  </a:lnTo>
                  <a:lnTo>
                    <a:pt x="613600" y="625703"/>
                  </a:lnTo>
                  <a:lnTo>
                    <a:pt x="611035" y="601103"/>
                  </a:lnTo>
                  <a:lnTo>
                    <a:pt x="613524" y="594410"/>
                  </a:lnTo>
                  <a:lnTo>
                    <a:pt x="623468" y="583438"/>
                  </a:lnTo>
                  <a:lnTo>
                    <a:pt x="629551" y="580694"/>
                  </a:lnTo>
                  <a:lnTo>
                    <a:pt x="645325" y="580694"/>
                  </a:lnTo>
                  <a:lnTo>
                    <a:pt x="667054" y="613664"/>
                  </a:lnTo>
                  <a:lnTo>
                    <a:pt x="667613" y="621842"/>
                  </a:lnTo>
                  <a:lnTo>
                    <a:pt x="667613" y="539546"/>
                  </a:lnTo>
                  <a:lnTo>
                    <a:pt x="285457" y="539546"/>
                  </a:lnTo>
                  <a:lnTo>
                    <a:pt x="282028" y="533717"/>
                  </a:lnTo>
                  <a:lnTo>
                    <a:pt x="279450" y="527291"/>
                  </a:lnTo>
                  <a:lnTo>
                    <a:pt x="276021" y="513232"/>
                  </a:lnTo>
                  <a:lnTo>
                    <a:pt x="275170" y="505942"/>
                  </a:lnTo>
                  <a:lnTo>
                    <a:pt x="275170" y="498398"/>
                  </a:lnTo>
                  <a:lnTo>
                    <a:pt x="302653" y="459778"/>
                  </a:lnTo>
                  <a:lnTo>
                    <a:pt x="336892" y="452107"/>
                  </a:lnTo>
                  <a:lnTo>
                    <a:pt x="354444" y="453415"/>
                  </a:lnTo>
                  <a:lnTo>
                    <a:pt x="391477" y="463829"/>
                  </a:lnTo>
                  <a:lnTo>
                    <a:pt x="430657" y="484428"/>
                  </a:lnTo>
                  <a:lnTo>
                    <a:pt x="469493" y="513880"/>
                  </a:lnTo>
                  <a:lnTo>
                    <a:pt x="488619" y="531837"/>
                  </a:lnTo>
                  <a:lnTo>
                    <a:pt x="498906" y="524116"/>
                  </a:lnTo>
                  <a:lnTo>
                    <a:pt x="453580" y="477507"/>
                  </a:lnTo>
                  <a:lnTo>
                    <a:pt x="406069" y="442595"/>
                  </a:lnTo>
                  <a:lnTo>
                    <a:pt x="358686" y="420801"/>
                  </a:lnTo>
                  <a:lnTo>
                    <a:pt x="313740" y="413537"/>
                  </a:lnTo>
                  <a:lnTo>
                    <a:pt x="297383" y="414807"/>
                  </a:lnTo>
                  <a:lnTo>
                    <a:pt x="255625" y="433844"/>
                  </a:lnTo>
                  <a:lnTo>
                    <a:pt x="232956" y="469099"/>
                  </a:lnTo>
                  <a:lnTo>
                    <a:pt x="231444" y="482968"/>
                  </a:lnTo>
                  <a:lnTo>
                    <a:pt x="231914" y="489750"/>
                  </a:lnTo>
                  <a:lnTo>
                    <a:pt x="247840" y="525792"/>
                  </a:lnTo>
                  <a:lnTo>
                    <a:pt x="259740" y="539546"/>
                  </a:lnTo>
                  <a:lnTo>
                    <a:pt x="231444" y="539546"/>
                  </a:lnTo>
                  <a:lnTo>
                    <a:pt x="218071" y="539546"/>
                  </a:lnTo>
                  <a:lnTo>
                    <a:pt x="149148" y="539546"/>
                  </a:lnTo>
                  <a:lnTo>
                    <a:pt x="149148" y="580694"/>
                  </a:lnTo>
                  <a:lnTo>
                    <a:pt x="149148" y="654240"/>
                  </a:lnTo>
                  <a:lnTo>
                    <a:pt x="149148" y="714425"/>
                  </a:lnTo>
                  <a:lnTo>
                    <a:pt x="149148" y="715556"/>
                  </a:lnTo>
                  <a:lnTo>
                    <a:pt x="147624" y="716229"/>
                  </a:lnTo>
                  <a:lnTo>
                    <a:pt x="149148" y="714425"/>
                  </a:lnTo>
                  <a:lnTo>
                    <a:pt x="149148" y="654240"/>
                  </a:lnTo>
                  <a:lnTo>
                    <a:pt x="144183" y="663498"/>
                  </a:lnTo>
                  <a:lnTo>
                    <a:pt x="138036" y="671728"/>
                  </a:lnTo>
                  <a:lnTo>
                    <a:pt x="103060" y="693597"/>
                  </a:lnTo>
                  <a:lnTo>
                    <a:pt x="82296" y="696417"/>
                  </a:lnTo>
                  <a:lnTo>
                    <a:pt x="78181" y="696417"/>
                  </a:lnTo>
                  <a:lnTo>
                    <a:pt x="74574" y="694626"/>
                  </a:lnTo>
                  <a:lnTo>
                    <a:pt x="68402" y="687425"/>
                  </a:lnTo>
                  <a:lnTo>
                    <a:pt x="66865" y="683221"/>
                  </a:lnTo>
                  <a:lnTo>
                    <a:pt x="66865" y="580694"/>
                  </a:lnTo>
                  <a:lnTo>
                    <a:pt x="149148" y="580694"/>
                  </a:lnTo>
                  <a:lnTo>
                    <a:pt x="149148" y="539546"/>
                  </a:lnTo>
                  <a:lnTo>
                    <a:pt x="0" y="539546"/>
                  </a:lnTo>
                  <a:lnTo>
                    <a:pt x="0" y="580694"/>
                  </a:lnTo>
                  <a:lnTo>
                    <a:pt x="20574" y="580694"/>
                  </a:lnTo>
                  <a:lnTo>
                    <a:pt x="20574" y="662990"/>
                  </a:lnTo>
                  <a:lnTo>
                    <a:pt x="41935" y="700798"/>
                  </a:lnTo>
                  <a:lnTo>
                    <a:pt x="79006" y="729335"/>
                  </a:lnTo>
                  <a:lnTo>
                    <a:pt x="102870" y="734999"/>
                  </a:lnTo>
                  <a:lnTo>
                    <a:pt x="106108" y="734847"/>
                  </a:lnTo>
                  <a:lnTo>
                    <a:pt x="23139" y="772033"/>
                  </a:lnTo>
                  <a:lnTo>
                    <a:pt x="38569" y="800315"/>
                  </a:lnTo>
                  <a:lnTo>
                    <a:pt x="149148" y="747166"/>
                  </a:lnTo>
                  <a:lnTo>
                    <a:pt x="149148" y="771004"/>
                  </a:lnTo>
                  <a:lnTo>
                    <a:pt x="195440" y="796721"/>
                  </a:lnTo>
                  <a:lnTo>
                    <a:pt x="195440" y="714425"/>
                  </a:lnTo>
                  <a:lnTo>
                    <a:pt x="195440" y="696417"/>
                  </a:lnTo>
                  <a:lnTo>
                    <a:pt x="195440" y="580694"/>
                  </a:lnTo>
                  <a:lnTo>
                    <a:pt x="218071" y="580694"/>
                  </a:lnTo>
                  <a:lnTo>
                    <a:pt x="231444" y="580694"/>
                  </a:lnTo>
                  <a:lnTo>
                    <a:pt x="252018" y="580694"/>
                  </a:lnTo>
                  <a:lnTo>
                    <a:pt x="252018" y="776147"/>
                  </a:lnTo>
                  <a:lnTo>
                    <a:pt x="298310" y="796721"/>
                  </a:lnTo>
                  <a:lnTo>
                    <a:pt x="298310" y="580694"/>
                  </a:lnTo>
                  <a:lnTo>
                    <a:pt x="322999" y="580694"/>
                  </a:lnTo>
                  <a:lnTo>
                    <a:pt x="334314" y="580694"/>
                  </a:lnTo>
                  <a:lnTo>
                    <a:pt x="467017" y="580694"/>
                  </a:lnTo>
                  <a:lnTo>
                    <a:pt x="467017" y="616699"/>
                  </a:lnTo>
                  <a:lnTo>
                    <a:pt x="400151" y="616699"/>
                  </a:lnTo>
                  <a:lnTo>
                    <a:pt x="388277" y="617651"/>
                  </a:lnTo>
                  <a:lnTo>
                    <a:pt x="350697" y="639826"/>
                  </a:lnTo>
                  <a:lnTo>
                    <a:pt x="341007" y="668134"/>
                  </a:lnTo>
                  <a:lnTo>
                    <a:pt x="342049" y="682523"/>
                  </a:lnTo>
                  <a:lnTo>
                    <a:pt x="357720" y="728573"/>
                  </a:lnTo>
                  <a:lnTo>
                    <a:pt x="390753" y="776071"/>
                  </a:lnTo>
                  <a:lnTo>
                    <a:pt x="405295" y="791578"/>
                  </a:lnTo>
                  <a:lnTo>
                    <a:pt x="420725" y="776147"/>
                  </a:lnTo>
                  <a:lnTo>
                    <a:pt x="411505" y="767676"/>
                  </a:lnTo>
                  <a:lnTo>
                    <a:pt x="403364" y="758723"/>
                  </a:lnTo>
                  <a:lnTo>
                    <a:pt x="382282" y="719112"/>
                  </a:lnTo>
                  <a:lnTo>
                    <a:pt x="379577" y="698995"/>
                  </a:lnTo>
                  <a:lnTo>
                    <a:pt x="380326" y="690816"/>
                  </a:lnTo>
                  <a:lnTo>
                    <a:pt x="404977" y="660869"/>
                  </a:lnTo>
                  <a:lnTo>
                    <a:pt x="420725" y="657847"/>
                  </a:lnTo>
                  <a:lnTo>
                    <a:pt x="467017" y="657847"/>
                  </a:lnTo>
                  <a:lnTo>
                    <a:pt x="467017" y="765860"/>
                  </a:lnTo>
                  <a:lnTo>
                    <a:pt x="513308" y="796721"/>
                  </a:lnTo>
                  <a:lnTo>
                    <a:pt x="513308" y="580694"/>
                  </a:lnTo>
                  <a:lnTo>
                    <a:pt x="530796" y="580694"/>
                  </a:lnTo>
                  <a:lnTo>
                    <a:pt x="549313" y="580694"/>
                  </a:lnTo>
                  <a:lnTo>
                    <a:pt x="577596" y="580694"/>
                  </a:lnTo>
                  <a:lnTo>
                    <a:pt x="573481" y="584809"/>
                  </a:lnTo>
                  <a:lnTo>
                    <a:pt x="570318" y="589953"/>
                  </a:lnTo>
                  <a:lnTo>
                    <a:pt x="565861" y="602297"/>
                  </a:lnTo>
                  <a:lnTo>
                    <a:pt x="564934" y="607961"/>
                  </a:lnTo>
                  <a:lnTo>
                    <a:pt x="564845" y="617410"/>
                  </a:lnTo>
                  <a:lnTo>
                    <a:pt x="566127" y="626148"/>
                  </a:lnTo>
                  <a:lnTo>
                    <a:pt x="598754" y="662190"/>
                  </a:lnTo>
                  <a:lnTo>
                    <a:pt x="644461" y="680999"/>
                  </a:lnTo>
                  <a:lnTo>
                    <a:pt x="638886" y="688543"/>
                  </a:lnTo>
                  <a:lnTo>
                    <a:pt x="610692" y="715962"/>
                  </a:lnTo>
                  <a:lnTo>
                    <a:pt x="605891" y="716991"/>
                  </a:lnTo>
                  <a:lnTo>
                    <a:pt x="601091" y="708761"/>
                  </a:lnTo>
                  <a:lnTo>
                    <a:pt x="595947" y="702335"/>
                  </a:lnTo>
                  <a:lnTo>
                    <a:pt x="584974" y="693077"/>
                  </a:lnTo>
                  <a:lnTo>
                    <a:pt x="579831" y="690930"/>
                  </a:lnTo>
                  <a:lnTo>
                    <a:pt x="575030" y="691273"/>
                  </a:lnTo>
                  <a:lnTo>
                    <a:pt x="569201" y="691273"/>
                  </a:lnTo>
                  <a:lnTo>
                    <a:pt x="564311" y="694283"/>
                  </a:lnTo>
                  <a:lnTo>
                    <a:pt x="556425" y="706285"/>
                  </a:lnTo>
                  <a:lnTo>
                    <a:pt x="554456" y="713562"/>
                  </a:lnTo>
                  <a:lnTo>
                    <a:pt x="554456" y="722147"/>
                  </a:lnTo>
                  <a:lnTo>
                    <a:pt x="580771" y="750074"/>
                  </a:lnTo>
                  <a:lnTo>
                    <a:pt x="613600" y="755573"/>
                  </a:lnTo>
                  <a:lnTo>
                    <a:pt x="659892" y="827582"/>
                  </a:lnTo>
                  <a:lnTo>
                    <a:pt x="683044" y="814717"/>
                  </a:lnTo>
                  <a:lnTo>
                    <a:pt x="631609" y="750430"/>
                  </a:lnTo>
                  <a:lnTo>
                    <a:pt x="647941" y="739762"/>
                  </a:lnTo>
                  <a:lnTo>
                    <a:pt x="662470" y="727798"/>
                  </a:lnTo>
                  <a:lnTo>
                    <a:pt x="672846" y="716991"/>
                  </a:lnTo>
                  <a:lnTo>
                    <a:pt x="675195" y="714552"/>
                  </a:lnTo>
                  <a:lnTo>
                    <a:pt x="701167" y="669163"/>
                  </a:lnTo>
                  <a:lnTo>
                    <a:pt x="706183" y="637273"/>
                  </a:lnTo>
                  <a:lnTo>
                    <a:pt x="705688" y="630047"/>
                  </a:lnTo>
                  <a:lnTo>
                    <a:pt x="688505" y="593686"/>
                  </a:lnTo>
                  <a:lnTo>
                    <a:pt x="675322" y="580694"/>
                  </a:lnTo>
                  <a:lnTo>
                    <a:pt x="718019" y="580694"/>
                  </a:lnTo>
                  <a:lnTo>
                    <a:pt x="724192" y="580694"/>
                  </a:lnTo>
                  <a:lnTo>
                    <a:pt x="750938" y="580694"/>
                  </a:lnTo>
                  <a:lnTo>
                    <a:pt x="750938" y="765860"/>
                  </a:lnTo>
                  <a:lnTo>
                    <a:pt x="797229" y="796721"/>
                  </a:lnTo>
                  <a:lnTo>
                    <a:pt x="797229" y="580694"/>
                  </a:lnTo>
                  <a:lnTo>
                    <a:pt x="821905" y="580694"/>
                  </a:lnTo>
                  <a:lnTo>
                    <a:pt x="833234" y="580694"/>
                  </a:lnTo>
                  <a:lnTo>
                    <a:pt x="965923" y="580694"/>
                  </a:lnTo>
                  <a:lnTo>
                    <a:pt x="965923" y="616699"/>
                  </a:lnTo>
                  <a:lnTo>
                    <a:pt x="899058" y="616699"/>
                  </a:lnTo>
                  <a:lnTo>
                    <a:pt x="887183" y="617651"/>
                  </a:lnTo>
                  <a:lnTo>
                    <a:pt x="849604" y="639826"/>
                  </a:lnTo>
                  <a:lnTo>
                    <a:pt x="839914" y="668134"/>
                  </a:lnTo>
                  <a:lnTo>
                    <a:pt x="840955" y="682523"/>
                  </a:lnTo>
                  <a:lnTo>
                    <a:pt x="856627" y="728573"/>
                  </a:lnTo>
                  <a:lnTo>
                    <a:pt x="889660" y="776071"/>
                  </a:lnTo>
                  <a:lnTo>
                    <a:pt x="904201" y="791578"/>
                  </a:lnTo>
                  <a:lnTo>
                    <a:pt x="919632" y="776147"/>
                  </a:lnTo>
                  <a:lnTo>
                    <a:pt x="910412" y="767676"/>
                  </a:lnTo>
                  <a:lnTo>
                    <a:pt x="902284" y="758723"/>
                  </a:lnTo>
                  <a:lnTo>
                    <a:pt x="881189" y="719112"/>
                  </a:lnTo>
                  <a:lnTo>
                    <a:pt x="878484" y="698995"/>
                  </a:lnTo>
                  <a:lnTo>
                    <a:pt x="879246" y="690816"/>
                  </a:lnTo>
                  <a:lnTo>
                    <a:pt x="903884" y="660869"/>
                  </a:lnTo>
                  <a:lnTo>
                    <a:pt x="919632" y="657847"/>
                  </a:lnTo>
                  <a:lnTo>
                    <a:pt x="965923" y="657847"/>
                  </a:lnTo>
                  <a:lnTo>
                    <a:pt x="965923" y="765860"/>
                  </a:lnTo>
                  <a:lnTo>
                    <a:pt x="1012215" y="796721"/>
                  </a:lnTo>
                  <a:lnTo>
                    <a:pt x="1012215" y="580694"/>
                  </a:lnTo>
                  <a:lnTo>
                    <a:pt x="1048219" y="580694"/>
                  </a:lnTo>
                  <a:lnTo>
                    <a:pt x="1048219" y="539546"/>
                  </a:lnTo>
                  <a:close/>
                </a:path>
                <a:path w="2941320" h="828039">
                  <a:moveTo>
                    <a:pt x="2672562" y="0"/>
                  </a:moveTo>
                  <a:lnTo>
                    <a:pt x="2672562" y="0"/>
                  </a:lnTo>
                  <a:lnTo>
                    <a:pt x="2291956" y="0"/>
                  </a:lnTo>
                  <a:lnTo>
                    <a:pt x="2291956" y="82296"/>
                  </a:lnTo>
                  <a:lnTo>
                    <a:pt x="2291956" y="89154"/>
                  </a:lnTo>
                  <a:lnTo>
                    <a:pt x="2290419" y="96520"/>
                  </a:lnTo>
                  <a:lnTo>
                    <a:pt x="2273960" y="128587"/>
                  </a:lnTo>
                  <a:lnTo>
                    <a:pt x="2265438" y="123088"/>
                  </a:lnTo>
                  <a:lnTo>
                    <a:pt x="2237956" y="86156"/>
                  </a:lnTo>
                  <a:lnTo>
                    <a:pt x="2235377" y="61556"/>
                  </a:lnTo>
                  <a:lnTo>
                    <a:pt x="2237867" y="54864"/>
                  </a:lnTo>
                  <a:lnTo>
                    <a:pt x="2247811" y="43891"/>
                  </a:lnTo>
                  <a:lnTo>
                    <a:pt x="2253894" y="41148"/>
                  </a:lnTo>
                  <a:lnTo>
                    <a:pt x="2269667" y="41148"/>
                  </a:lnTo>
                  <a:lnTo>
                    <a:pt x="2291397" y="74117"/>
                  </a:lnTo>
                  <a:lnTo>
                    <a:pt x="2291956" y="82296"/>
                  </a:lnTo>
                  <a:lnTo>
                    <a:pt x="2291956" y="0"/>
                  </a:lnTo>
                  <a:lnTo>
                    <a:pt x="2129421" y="0"/>
                  </a:lnTo>
                  <a:lnTo>
                    <a:pt x="2155139" y="41148"/>
                  </a:lnTo>
                  <a:lnTo>
                    <a:pt x="2201951" y="41148"/>
                  </a:lnTo>
                  <a:lnTo>
                    <a:pt x="2197836" y="45262"/>
                  </a:lnTo>
                  <a:lnTo>
                    <a:pt x="2194661" y="50406"/>
                  </a:lnTo>
                  <a:lnTo>
                    <a:pt x="2190204" y="62750"/>
                  </a:lnTo>
                  <a:lnTo>
                    <a:pt x="2189289" y="68414"/>
                  </a:lnTo>
                  <a:lnTo>
                    <a:pt x="2189188" y="77863"/>
                  </a:lnTo>
                  <a:lnTo>
                    <a:pt x="2190470" y="86601"/>
                  </a:lnTo>
                  <a:lnTo>
                    <a:pt x="2223097" y="122643"/>
                  </a:lnTo>
                  <a:lnTo>
                    <a:pt x="2268817" y="141452"/>
                  </a:lnTo>
                  <a:lnTo>
                    <a:pt x="2263229" y="148996"/>
                  </a:lnTo>
                  <a:lnTo>
                    <a:pt x="2235035" y="176415"/>
                  </a:lnTo>
                  <a:lnTo>
                    <a:pt x="2230234" y="177444"/>
                  </a:lnTo>
                  <a:lnTo>
                    <a:pt x="2225433" y="169214"/>
                  </a:lnTo>
                  <a:lnTo>
                    <a:pt x="2220290" y="162788"/>
                  </a:lnTo>
                  <a:lnTo>
                    <a:pt x="2209317" y="153530"/>
                  </a:lnTo>
                  <a:lnTo>
                    <a:pt x="2204174" y="151384"/>
                  </a:lnTo>
                  <a:lnTo>
                    <a:pt x="2199373" y="151726"/>
                  </a:lnTo>
                  <a:lnTo>
                    <a:pt x="2193544" y="151726"/>
                  </a:lnTo>
                  <a:lnTo>
                    <a:pt x="2188654" y="154736"/>
                  </a:lnTo>
                  <a:lnTo>
                    <a:pt x="2180767" y="166738"/>
                  </a:lnTo>
                  <a:lnTo>
                    <a:pt x="2178799" y="174015"/>
                  </a:lnTo>
                  <a:lnTo>
                    <a:pt x="2178799" y="182600"/>
                  </a:lnTo>
                  <a:lnTo>
                    <a:pt x="2205113" y="210527"/>
                  </a:lnTo>
                  <a:lnTo>
                    <a:pt x="2237943" y="216027"/>
                  </a:lnTo>
                  <a:lnTo>
                    <a:pt x="2284247" y="288036"/>
                  </a:lnTo>
                  <a:lnTo>
                    <a:pt x="2307386" y="275170"/>
                  </a:lnTo>
                  <a:lnTo>
                    <a:pt x="2255951" y="210883"/>
                  </a:lnTo>
                  <a:lnTo>
                    <a:pt x="2272284" y="200215"/>
                  </a:lnTo>
                  <a:lnTo>
                    <a:pt x="2310473" y="160477"/>
                  </a:lnTo>
                  <a:lnTo>
                    <a:pt x="2325763" y="128587"/>
                  </a:lnTo>
                  <a:lnTo>
                    <a:pt x="2329281" y="113804"/>
                  </a:lnTo>
                  <a:lnTo>
                    <a:pt x="2330539" y="97726"/>
                  </a:lnTo>
                  <a:lnTo>
                    <a:pt x="2330031" y="90500"/>
                  </a:lnTo>
                  <a:lnTo>
                    <a:pt x="2328545" y="83197"/>
                  </a:lnTo>
                  <a:lnTo>
                    <a:pt x="2306688" y="47485"/>
                  </a:lnTo>
                  <a:lnTo>
                    <a:pt x="2299665" y="41148"/>
                  </a:lnTo>
                  <a:lnTo>
                    <a:pt x="2342362" y="41148"/>
                  </a:lnTo>
                  <a:lnTo>
                    <a:pt x="2348534" y="41148"/>
                  </a:lnTo>
                  <a:lnTo>
                    <a:pt x="2375281" y="41148"/>
                  </a:lnTo>
                  <a:lnTo>
                    <a:pt x="2375281" y="226314"/>
                  </a:lnTo>
                  <a:lnTo>
                    <a:pt x="2421572" y="257175"/>
                  </a:lnTo>
                  <a:lnTo>
                    <a:pt x="2421572" y="41148"/>
                  </a:lnTo>
                  <a:lnTo>
                    <a:pt x="2446261" y="41148"/>
                  </a:lnTo>
                  <a:lnTo>
                    <a:pt x="2457577" y="41148"/>
                  </a:lnTo>
                  <a:lnTo>
                    <a:pt x="2590279" y="41148"/>
                  </a:lnTo>
                  <a:lnTo>
                    <a:pt x="2590279" y="77152"/>
                  </a:lnTo>
                  <a:lnTo>
                    <a:pt x="2523413" y="77152"/>
                  </a:lnTo>
                  <a:lnTo>
                    <a:pt x="2511526" y="78105"/>
                  </a:lnTo>
                  <a:lnTo>
                    <a:pt x="2473947" y="100279"/>
                  </a:lnTo>
                  <a:lnTo>
                    <a:pt x="2464257" y="128587"/>
                  </a:lnTo>
                  <a:lnTo>
                    <a:pt x="2465298" y="142976"/>
                  </a:lnTo>
                  <a:lnTo>
                    <a:pt x="2480970" y="189026"/>
                  </a:lnTo>
                  <a:lnTo>
                    <a:pt x="2514003" y="236524"/>
                  </a:lnTo>
                  <a:lnTo>
                    <a:pt x="2528557" y="252031"/>
                  </a:lnTo>
                  <a:lnTo>
                    <a:pt x="2543987" y="236601"/>
                  </a:lnTo>
                  <a:lnTo>
                    <a:pt x="2534755" y="228130"/>
                  </a:lnTo>
                  <a:lnTo>
                    <a:pt x="2526627" y="219176"/>
                  </a:lnTo>
                  <a:lnTo>
                    <a:pt x="2505532" y="179565"/>
                  </a:lnTo>
                  <a:lnTo>
                    <a:pt x="2502839" y="159448"/>
                  </a:lnTo>
                  <a:lnTo>
                    <a:pt x="2503589" y="151269"/>
                  </a:lnTo>
                  <a:lnTo>
                    <a:pt x="2528227" y="121323"/>
                  </a:lnTo>
                  <a:lnTo>
                    <a:pt x="2543987" y="118300"/>
                  </a:lnTo>
                  <a:lnTo>
                    <a:pt x="2590279" y="118300"/>
                  </a:lnTo>
                  <a:lnTo>
                    <a:pt x="2590279" y="226314"/>
                  </a:lnTo>
                  <a:lnTo>
                    <a:pt x="2636558" y="257175"/>
                  </a:lnTo>
                  <a:lnTo>
                    <a:pt x="2636558" y="41148"/>
                  </a:lnTo>
                  <a:lnTo>
                    <a:pt x="2672562" y="41148"/>
                  </a:lnTo>
                  <a:lnTo>
                    <a:pt x="2672562" y="0"/>
                  </a:lnTo>
                  <a:close/>
                </a:path>
                <a:path w="2941320" h="828039">
                  <a:moveTo>
                    <a:pt x="2941307" y="539546"/>
                  </a:moveTo>
                  <a:lnTo>
                    <a:pt x="2941307" y="539546"/>
                  </a:lnTo>
                  <a:lnTo>
                    <a:pt x="2560701" y="539546"/>
                  </a:lnTo>
                  <a:lnTo>
                    <a:pt x="2560701" y="621842"/>
                  </a:lnTo>
                  <a:lnTo>
                    <a:pt x="2560701" y="628700"/>
                  </a:lnTo>
                  <a:lnTo>
                    <a:pt x="2559164" y="636066"/>
                  </a:lnTo>
                  <a:lnTo>
                    <a:pt x="2542705" y="668134"/>
                  </a:lnTo>
                  <a:lnTo>
                    <a:pt x="2534183" y="662635"/>
                  </a:lnTo>
                  <a:lnTo>
                    <a:pt x="2506700" y="625703"/>
                  </a:lnTo>
                  <a:lnTo>
                    <a:pt x="2504122" y="601103"/>
                  </a:lnTo>
                  <a:lnTo>
                    <a:pt x="2506611" y="594410"/>
                  </a:lnTo>
                  <a:lnTo>
                    <a:pt x="2516555" y="583438"/>
                  </a:lnTo>
                  <a:lnTo>
                    <a:pt x="2522639" y="580694"/>
                  </a:lnTo>
                  <a:lnTo>
                    <a:pt x="2538412" y="580694"/>
                  </a:lnTo>
                  <a:lnTo>
                    <a:pt x="2560142" y="613664"/>
                  </a:lnTo>
                  <a:lnTo>
                    <a:pt x="2560701" y="621842"/>
                  </a:lnTo>
                  <a:lnTo>
                    <a:pt x="2560701" y="539546"/>
                  </a:lnTo>
                  <a:lnTo>
                    <a:pt x="2178545" y="539546"/>
                  </a:lnTo>
                  <a:lnTo>
                    <a:pt x="2175116" y="533717"/>
                  </a:lnTo>
                  <a:lnTo>
                    <a:pt x="2172538" y="527291"/>
                  </a:lnTo>
                  <a:lnTo>
                    <a:pt x="2169109" y="513232"/>
                  </a:lnTo>
                  <a:lnTo>
                    <a:pt x="2168258" y="505942"/>
                  </a:lnTo>
                  <a:lnTo>
                    <a:pt x="2168258" y="498398"/>
                  </a:lnTo>
                  <a:lnTo>
                    <a:pt x="2195741" y="459778"/>
                  </a:lnTo>
                  <a:lnTo>
                    <a:pt x="2229980" y="452107"/>
                  </a:lnTo>
                  <a:lnTo>
                    <a:pt x="2247531" y="453415"/>
                  </a:lnTo>
                  <a:lnTo>
                    <a:pt x="2284565" y="463829"/>
                  </a:lnTo>
                  <a:lnTo>
                    <a:pt x="2323744" y="484428"/>
                  </a:lnTo>
                  <a:lnTo>
                    <a:pt x="2362581" y="513880"/>
                  </a:lnTo>
                  <a:lnTo>
                    <a:pt x="2381707" y="531837"/>
                  </a:lnTo>
                  <a:lnTo>
                    <a:pt x="2391994" y="524116"/>
                  </a:lnTo>
                  <a:lnTo>
                    <a:pt x="2346668" y="477507"/>
                  </a:lnTo>
                  <a:lnTo>
                    <a:pt x="2299157" y="442595"/>
                  </a:lnTo>
                  <a:lnTo>
                    <a:pt x="2251773" y="420801"/>
                  </a:lnTo>
                  <a:lnTo>
                    <a:pt x="2206828" y="413537"/>
                  </a:lnTo>
                  <a:lnTo>
                    <a:pt x="2190470" y="414807"/>
                  </a:lnTo>
                  <a:lnTo>
                    <a:pt x="2148713" y="433844"/>
                  </a:lnTo>
                  <a:lnTo>
                    <a:pt x="2126043" y="469099"/>
                  </a:lnTo>
                  <a:lnTo>
                    <a:pt x="2124532" y="482968"/>
                  </a:lnTo>
                  <a:lnTo>
                    <a:pt x="2125002" y="489750"/>
                  </a:lnTo>
                  <a:lnTo>
                    <a:pt x="2140928" y="525792"/>
                  </a:lnTo>
                  <a:lnTo>
                    <a:pt x="2152827" y="539546"/>
                  </a:lnTo>
                  <a:lnTo>
                    <a:pt x="2124532" y="539546"/>
                  </a:lnTo>
                  <a:lnTo>
                    <a:pt x="2111159" y="539546"/>
                  </a:lnTo>
                  <a:lnTo>
                    <a:pt x="2042236" y="539546"/>
                  </a:lnTo>
                  <a:lnTo>
                    <a:pt x="2042236" y="580694"/>
                  </a:lnTo>
                  <a:lnTo>
                    <a:pt x="2042236" y="654240"/>
                  </a:lnTo>
                  <a:lnTo>
                    <a:pt x="2042236" y="714425"/>
                  </a:lnTo>
                  <a:lnTo>
                    <a:pt x="2042236" y="715556"/>
                  </a:lnTo>
                  <a:lnTo>
                    <a:pt x="2040712" y="716229"/>
                  </a:lnTo>
                  <a:lnTo>
                    <a:pt x="2042236" y="714425"/>
                  </a:lnTo>
                  <a:lnTo>
                    <a:pt x="2042236" y="654240"/>
                  </a:lnTo>
                  <a:lnTo>
                    <a:pt x="2037270" y="663498"/>
                  </a:lnTo>
                  <a:lnTo>
                    <a:pt x="2031123" y="671728"/>
                  </a:lnTo>
                  <a:lnTo>
                    <a:pt x="1996147" y="693597"/>
                  </a:lnTo>
                  <a:lnTo>
                    <a:pt x="1975383" y="696417"/>
                  </a:lnTo>
                  <a:lnTo>
                    <a:pt x="1971268" y="696417"/>
                  </a:lnTo>
                  <a:lnTo>
                    <a:pt x="1967661" y="694626"/>
                  </a:lnTo>
                  <a:lnTo>
                    <a:pt x="1961489" y="687425"/>
                  </a:lnTo>
                  <a:lnTo>
                    <a:pt x="1959952" y="683221"/>
                  </a:lnTo>
                  <a:lnTo>
                    <a:pt x="1959952" y="580694"/>
                  </a:lnTo>
                  <a:lnTo>
                    <a:pt x="2042236" y="580694"/>
                  </a:lnTo>
                  <a:lnTo>
                    <a:pt x="2042236" y="539546"/>
                  </a:lnTo>
                  <a:lnTo>
                    <a:pt x="1893087" y="539546"/>
                  </a:lnTo>
                  <a:lnTo>
                    <a:pt x="1893087" y="580694"/>
                  </a:lnTo>
                  <a:lnTo>
                    <a:pt x="1913661" y="580694"/>
                  </a:lnTo>
                  <a:lnTo>
                    <a:pt x="1913661" y="662990"/>
                  </a:lnTo>
                  <a:lnTo>
                    <a:pt x="1935022" y="700798"/>
                  </a:lnTo>
                  <a:lnTo>
                    <a:pt x="1972106" y="729335"/>
                  </a:lnTo>
                  <a:lnTo>
                    <a:pt x="1995957" y="734999"/>
                  </a:lnTo>
                  <a:lnTo>
                    <a:pt x="1999195" y="734847"/>
                  </a:lnTo>
                  <a:lnTo>
                    <a:pt x="1916226" y="772033"/>
                  </a:lnTo>
                  <a:lnTo>
                    <a:pt x="1931657" y="800315"/>
                  </a:lnTo>
                  <a:lnTo>
                    <a:pt x="2042236" y="747166"/>
                  </a:lnTo>
                  <a:lnTo>
                    <a:pt x="2042236" y="771004"/>
                  </a:lnTo>
                  <a:lnTo>
                    <a:pt x="2088540" y="796721"/>
                  </a:lnTo>
                  <a:lnTo>
                    <a:pt x="2088540" y="714425"/>
                  </a:lnTo>
                  <a:lnTo>
                    <a:pt x="2088540" y="696417"/>
                  </a:lnTo>
                  <a:lnTo>
                    <a:pt x="2088540" y="580694"/>
                  </a:lnTo>
                  <a:lnTo>
                    <a:pt x="2111159" y="580694"/>
                  </a:lnTo>
                  <a:lnTo>
                    <a:pt x="2124532" y="580694"/>
                  </a:lnTo>
                  <a:lnTo>
                    <a:pt x="2145106" y="580694"/>
                  </a:lnTo>
                  <a:lnTo>
                    <a:pt x="2145106" y="776147"/>
                  </a:lnTo>
                  <a:lnTo>
                    <a:pt x="2191397" y="796721"/>
                  </a:lnTo>
                  <a:lnTo>
                    <a:pt x="2191397" y="580694"/>
                  </a:lnTo>
                  <a:lnTo>
                    <a:pt x="2216086" y="580694"/>
                  </a:lnTo>
                  <a:lnTo>
                    <a:pt x="2227402" y="580694"/>
                  </a:lnTo>
                  <a:lnTo>
                    <a:pt x="2360104" y="580694"/>
                  </a:lnTo>
                  <a:lnTo>
                    <a:pt x="2360104" y="616699"/>
                  </a:lnTo>
                  <a:lnTo>
                    <a:pt x="2293239" y="616699"/>
                  </a:lnTo>
                  <a:lnTo>
                    <a:pt x="2281364" y="617651"/>
                  </a:lnTo>
                  <a:lnTo>
                    <a:pt x="2243785" y="639826"/>
                  </a:lnTo>
                  <a:lnTo>
                    <a:pt x="2234095" y="668134"/>
                  </a:lnTo>
                  <a:lnTo>
                    <a:pt x="2235136" y="682523"/>
                  </a:lnTo>
                  <a:lnTo>
                    <a:pt x="2250808" y="728573"/>
                  </a:lnTo>
                  <a:lnTo>
                    <a:pt x="2283841" y="776071"/>
                  </a:lnTo>
                  <a:lnTo>
                    <a:pt x="2298382" y="791578"/>
                  </a:lnTo>
                  <a:lnTo>
                    <a:pt x="2313813" y="776147"/>
                  </a:lnTo>
                  <a:lnTo>
                    <a:pt x="2304592" y="767676"/>
                  </a:lnTo>
                  <a:lnTo>
                    <a:pt x="2296452" y="758723"/>
                  </a:lnTo>
                  <a:lnTo>
                    <a:pt x="2275370" y="719112"/>
                  </a:lnTo>
                  <a:lnTo>
                    <a:pt x="2272665" y="698995"/>
                  </a:lnTo>
                  <a:lnTo>
                    <a:pt x="2273427" y="690816"/>
                  </a:lnTo>
                  <a:lnTo>
                    <a:pt x="2298065" y="660869"/>
                  </a:lnTo>
                  <a:lnTo>
                    <a:pt x="2313813" y="657847"/>
                  </a:lnTo>
                  <a:lnTo>
                    <a:pt x="2360104" y="657847"/>
                  </a:lnTo>
                  <a:lnTo>
                    <a:pt x="2360104" y="765860"/>
                  </a:lnTo>
                  <a:lnTo>
                    <a:pt x="2406396" y="796721"/>
                  </a:lnTo>
                  <a:lnTo>
                    <a:pt x="2406396" y="580694"/>
                  </a:lnTo>
                  <a:lnTo>
                    <a:pt x="2423884" y="580694"/>
                  </a:lnTo>
                  <a:lnTo>
                    <a:pt x="2442400" y="580694"/>
                  </a:lnTo>
                  <a:lnTo>
                    <a:pt x="2470683" y="580694"/>
                  </a:lnTo>
                  <a:lnTo>
                    <a:pt x="2466568" y="584809"/>
                  </a:lnTo>
                  <a:lnTo>
                    <a:pt x="2463406" y="589953"/>
                  </a:lnTo>
                  <a:lnTo>
                    <a:pt x="2458948" y="602297"/>
                  </a:lnTo>
                  <a:lnTo>
                    <a:pt x="2458021" y="607961"/>
                  </a:lnTo>
                  <a:lnTo>
                    <a:pt x="2457932" y="617410"/>
                  </a:lnTo>
                  <a:lnTo>
                    <a:pt x="2459215" y="626148"/>
                  </a:lnTo>
                  <a:lnTo>
                    <a:pt x="2491841" y="662190"/>
                  </a:lnTo>
                  <a:lnTo>
                    <a:pt x="2537561" y="680999"/>
                  </a:lnTo>
                  <a:lnTo>
                    <a:pt x="2531973" y="688543"/>
                  </a:lnTo>
                  <a:lnTo>
                    <a:pt x="2503779" y="715962"/>
                  </a:lnTo>
                  <a:lnTo>
                    <a:pt x="2498979" y="716991"/>
                  </a:lnTo>
                  <a:lnTo>
                    <a:pt x="2494178" y="708761"/>
                  </a:lnTo>
                  <a:lnTo>
                    <a:pt x="2489035" y="702335"/>
                  </a:lnTo>
                  <a:lnTo>
                    <a:pt x="2478062" y="693077"/>
                  </a:lnTo>
                  <a:lnTo>
                    <a:pt x="2472918" y="690930"/>
                  </a:lnTo>
                  <a:lnTo>
                    <a:pt x="2468118" y="691273"/>
                  </a:lnTo>
                  <a:lnTo>
                    <a:pt x="2462288" y="691273"/>
                  </a:lnTo>
                  <a:lnTo>
                    <a:pt x="2457399" y="694283"/>
                  </a:lnTo>
                  <a:lnTo>
                    <a:pt x="2449512" y="706285"/>
                  </a:lnTo>
                  <a:lnTo>
                    <a:pt x="2447544" y="713562"/>
                  </a:lnTo>
                  <a:lnTo>
                    <a:pt x="2447544" y="722147"/>
                  </a:lnTo>
                  <a:lnTo>
                    <a:pt x="2473858" y="750074"/>
                  </a:lnTo>
                  <a:lnTo>
                    <a:pt x="2506688" y="755573"/>
                  </a:lnTo>
                  <a:lnTo>
                    <a:pt x="2552979" y="827582"/>
                  </a:lnTo>
                  <a:lnTo>
                    <a:pt x="2576131" y="814717"/>
                  </a:lnTo>
                  <a:lnTo>
                    <a:pt x="2524696" y="750430"/>
                  </a:lnTo>
                  <a:lnTo>
                    <a:pt x="2541028" y="739762"/>
                  </a:lnTo>
                  <a:lnTo>
                    <a:pt x="2555557" y="727798"/>
                  </a:lnTo>
                  <a:lnTo>
                    <a:pt x="2565933" y="716991"/>
                  </a:lnTo>
                  <a:lnTo>
                    <a:pt x="2568283" y="714552"/>
                  </a:lnTo>
                  <a:lnTo>
                    <a:pt x="2579217" y="700024"/>
                  </a:lnTo>
                  <a:lnTo>
                    <a:pt x="2587993" y="684720"/>
                  </a:lnTo>
                  <a:lnTo>
                    <a:pt x="2594267" y="669163"/>
                  </a:lnTo>
                  <a:lnTo>
                    <a:pt x="2594508" y="668134"/>
                  </a:lnTo>
                  <a:lnTo>
                    <a:pt x="2598026" y="653351"/>
                  </a:lnTo>
                  <a:lnTo>
                    <a:pt x="2599283" y="637273"/>
                  </a:lnTo>
                  <a:lnTo>
                    <a:pt x="2598775" y="630047"/>
                  </a:lnTo>
                  <a:lnTo>
                    <a:pt x="2597277" y="622744"/>
                  </a:lnTo>
                  <a:lnTo>
                    <a:pt x="2575433" y="587032"/>
                  </a:lnTo>
                  <a:lnTo>
                    <a:pt x="2568410" y="580694"/>
                  </a:lnTo>
                  <a:lnTo>
                    <a:pt x="2611107" y="580694"/>
                  </a:lnTo>
                  <a:lnTo>
                    <a:pt x="2617279" y="580694"/>
                  </a:lnTo>
                  <a:lnTo>
                    <a:pt x="2644025" y="580694"/>
                  </a:lnTo>
                  <a:lnTo>
                    <a:pt x="2644025" y="765860"/>
                  </a:lnTo>
                  <a:lnTo>
                    <a:pt x="2690317" y="796721"/>
                  </a:lnTo>
                  <a:lnTo>
                    <a:pt x="2690317" y="580694"/>
                  </a:lnTo>
                  <a:lnTo>
                    <a:pt x="2714993" y="580694"/>
                  </a:lnTo>
                  <a:lnTo>
                    <a:pt x="2726321" y="580694"/>
                  </a:lnTo>
                  <a:lnTo>
                    <a:pt x="2859011" y="580694"/>
                  </a:lnTo>
                  <a:lnTo>
                    <a:pt x="2859011" y="616699"/>
                  </a:lnTo>
                  <a:lnTo>
                    <a:pt x="2792145" y="616699"/>
                  </a:lnTo>
                  <a:lnTo>
                    <a:pt x="2780271" y="617651"/>
                  </a:lnTo>
                  <a:lnTo>
                    <a:pt x="2742692" y="639826"/>
                  </a:lnTo>
                  <a:lnTo>
                    <a:pt x="2733002" y="668134"/>
                  </a:lnTo>
                  <a:lnTo>
                    <a:pt x="2734043" y="682523"/>
                  </a:lnTo>
                  <a:lnTo>
                    <a:pt x="2749715" y="728573"/>
                  </a:lnTo>
                  <a:lnTo>
                    <a:pt x="2782747" y="776071"/>
                  </a:lnTo>
                  <a:lnTo>
                    <a:pt x="2797289" y="791578"/>
                  </a:lnTo>
                  <a:lnTo>
                    <a:pt x="2812719" y="776147"/>
                  </a:lnTo>
                  <a:lnTo>
                    <a:pt x="2803499" y="767676"/>
                  </a:lnTo>
                  <a:lnTo>
                    <a:pt x="2795371" y="758723"/>
                  </a:lnTo>
                  <a:lnTo>
                    <a:pt x="2774277" y="719112"/>
                  </a:lnTo>
                  <a:lnTo>
                    <a:pt x="2771571" y="698995"/>
                  </a:lnTo>
                  <a:lnTo>
                    <a:pt x="2772333" y="690816"/>
                  </a:lnTo>
                  <a:lnTo>
                    <a:pt x="2796971" y="660869"/>
                  </a:lnTo>
                  <a:lnTo>
                    <a:pt x="2812719" y="657847"/>
                  </a:lnTo>
                  <a:lnTo>
                    <a:pt x="2859011" y="657847"/>
                  </a:lnTo>
                  <a:lnTo>
                    <a:pt x="2859011" y="765860"/>
                  </a:lnTo>
                  <a:lnTo>
                    <a:pt x="2905302" y="796721"/>
                  </a:lnTo>
                  <a:lnTo>
                    <a:pt x="2905302" y="580694"/>
                  </a:lnTo>
                  <a:lnTo>
                    <a:pt x="2941307" y="580694"/>
                  </a:lnTo>
                  <a:lnTo>
                    <a:pt x="2941307" y="539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38885" y="2723179"/>
              <a:ext cx="1048385" cy="828040"/>
            </a:xfrm>
            <a:custGeom>
              <a:avLst/>
              <a:gdLst/>
              <a:ahLst/>
              <a:cxnLst/>
              <a:rect l="l" t="t" r="r" b="b"/>
              <a:pathLst>
                <a:path w="1048385" h="828039">
                  <a:moveTo>
                    <a:pt x="779475" y="0"/>
                  </a:moveTo>
                  <a:lnTo>
                    <a:pt x="779475" y="0"/>
                  </a:lnTo>
                  <a:lnTo>
                    <a:pt x="398868" y="0"/>
                  </a:lnTo>
                  <a:lnTo>
                    <a:pt x="398868" y="82296"/>
                  </a:lnTo>
                  <a:lnTo>
                    <a:pt x="398868" y="89154"/>
                  </a:lnTo>
                  <a:lnTo>
                    <a:pt x="397332" y="96520"/>
                  </a:lnTo>
                  <a:lnTo>
                    <a:pt x="380873" y="128587"/>
                  </a:lnTo>
                  <a:lnTo>
                    <a:pt x="372351" y="123088"/>
                  </a:lnTo>
                  <a:lnTo>
                    <a:pt x="344868" y="86156"/>
                  </a:lnTo>
                  <a:lnTo>
                    <a:pt x="342290" y="61556"/>
                  </a:lnTo>
                  <a:lnTo>
                    <a:pt x="344779" y="54864"/>
                  </a:lnTo>
                  <a:lnTo>
                    <a:pt x="354723" y="43891"/>
                  </a:lnTo>
                  <a:lnTo>
                    <a:pt x="360807" y="41148"/>
                  </a:lnTo>
                  <a:lnTo>
                    <a:pt x="376580" y="41148"/>
                  </a:lnTo>
                  <a:lnTo>
                    <a:pt x="398310" y="74117"/>
                  </a:lnTo>
                  <a:lnTo>
                    <a:pt x="398868" y="82296"/>
                  </a:lnTo>
                  <a:lnTo>
                    <a:pt x="398868" y="0"/>
                  </a:lnTo>
                  <a:lnTo>
                    <a:pt x="236334" y="0"/>
                  </a:lnTo>
                  <a:lnTo>
                    <a:pt x="262051" y="41148"/>
                  </a:lnTo>
                  <a:lnTo>
                    <a:pt x="308851" y="41148"/>
                  </a:lnTo>
                  <a:lnTo>
                    <a:pt x="304736" y="45262"/>
                  </a:lnTo>
                  <a:lnTo>
                    <a:pt x="301574" y="50406"/>
                  </a:lnTo>
                  <a:lnTo>
                    <a:pt x="297116" y="62750"/>
                  </a:lnTo>
                  <a:lnTo>
                    <a:pt x="296202" y="68414"/>
                  </a:lnTo>
                  <a:lnTo>
                    <a:pt x="296100" y="77863"/>
                  </a:lnTo>
                  <a:lnTo>
                    <a:pt x="297383" y="86601"/>
                  </a:lnTo>
                  <a:lnTo>
                    <a:pt x="330009" y="122643"/>
                  </a:lnTo>
                  <a:lnTo>
                    <a:pt x="375729" y="141452"/>
                  </a:lnTo>
                  <a:lnTo>
                    <a:pt x="370141" y="148996"/>
                  </a:lnTo>
                  <a:lnTo>
                    <a:pt x="341947" y="176415"/>
                  </a:lnTo>
                  <a:lnTo>
                    <a:pt x="337146" y="177444"/>
                  </a:lnTo>
                  <a:lnTo>
                    <a:pt x="332346" y="169214"/>
                  </a:lnTo>
                  <a:lnTo>
                    <a:pt x="327202" y="162788"/>
                  </a:lnTo>
                  <a:lnTo>
                    <a:pt x="316230" y="153530"/>
                  </a:lnTo>
                  <a:lnTo>
                    <a:pt x="311086" y="151384"/>
                  </a:lnTo>
                  <a:lnTo>
                    <a:pt x="306285" y="151726"/>
                  </a:lnTo>
                  <a:lnTo>
                    <a:pt x="300456" y="151726"/>
                  </a:lnTo>
                  <a:lnTo>
                    <a:pt x="295567" y="154736"/>
                  </a:lnTo>
                  <a:lnTo>
                    <a:pt x="287680" y="166738"/>
                  </a:lnTo>
                  <a:lnTo>
                    <a:pt x="285711" y="174015"/>
                  </a:lnTo>
                  <a:lnTo>
                    <a:pt x="285711" y="182600"/>
                  </a:lnTo>
                  <a:lnTo>
                    <a:pt x="312026" y="210527"/>
                  </a:lnTo>
                  <a:lnTo>
                    <a:pt x="344855" y="216027"/>
                  </a:lnTo>
                  <a:lnTo>
                    <a:pt x="391147" y="288036"/>
                  </a:lnTo>
                  <a:lnTo>
                    <a:pt x="414299" y="275170"/>
                  </a:lnTo>
                  <a:lnTo>
                    <a:pt x="362864" y="210883"/>
                  </a:lnTo>
                  <a:lnTo>
                    <a:pt x="379196" y="200215"/>
                  </a:lnTo>
                  <a:lnTo>
                    <a:pt x="417385" y="160477"/>
                  </a:lnTo>
                  <a:lnTo>
                    <a:pt x="432676" y="128587"/>
                  </a:lnTo>
                  <a:lnTo>
                    <a:pt x="436194" y="113804"/>
                  </a:lnTo>
                  <a:lnTo>
                    <a:pt x="437451" y="97726"/>
                  </a:lnTo>
                  <a:lnTo>
                    <a:pt x="436943" y="90500"/>
                  </a:lnTo>
                  <a:lnTo>
                    <a:pt x="435444" y="83197"/>
                  </a:lnTo>
                  <a:lnTo>
                    <a:pt x="413600" y="47485"/>
                  </a:lnTo>
                  <a:lnTo>
                    <a:pt x="406577" y="41148"/>
                  </a:lnTo>
                  <a:lnTo>
                    <a:pt x="449275" y="41148"/>
                  </a:lnTo>
                  <a:lnTo>
                    <a:pt x="455447" y="41148"/>
                  </a:lnTo>
                  <a:lnTo>
                    <a:pt x="482193" y="41148"/>
                  </a:lnTo>
                  <a:lnTo>
                    <a:pt x="482193" y="226314"/>
                  </a:lnTo>
                  <a:lnTo>
                    <a:pt x="528485" y="257175"/>
                  </a:lnTo>
                  <a:lnTo>
                    <a:pt x="528485" y="41148"/>
                  </a:lnTo>
                  <a:lnTo>
                    <a:pt x="553173" y="41148"/>
                  </a:lnTo>
                  <a:lnTo>
                    <a:pt x="564489" y="41148"/>
                  </a:lnTo>
                  <a:lnTo>
                    <a:pt x="697191" y="41148"/>
                  </a:lnTo>
                  <a:lnTo>
                    <a:pt x="697191" y="77152"/>
                  </a:lnTo>
                  <a:lnTo>
                    <a:pt x="630313" y="77152"/>
                  </a:lnTo>
                  <a:lnTo>
                    <a:pt x="618439" y="78105"/>
                  </a:lnTo>
                  <a:lnTo>
                    <a:pt x="580859" y="100279"/>
                  </a:lnTo>
                  <a:lnTo>
                    <a:pt x="571169" y="128587"/>
                  </a:lnTo>
                  <a:lnTo>
                    <a:pt x="572211" y="142976"/>
                  </a:lnTo>
                  <a:lnTo>
                    <a:pt x="587883" y="189026"/>
                  </a:lnTo>
                  <a:lnTo>
                    <a:pt x="620915" y="236524"/>
                  </a:lnTo>
                  <a:lnTo>
                    <a:pt x="635469" y="252031"/>
                  </a:lnTo>
                  <a:lnTo>
                    <a:pt x="650887" y="236601"/>
                  </a:lnTo>
                  <a:lnTo>
                    <a:pt x="641667" y="228130"/>
                  </a:lnTo>
                  <a:lnTo>
                    <a:pt x="633539" y="219176"/>
                  </a:lnTo>
                  <a:lnTo>
                    <a:pt x="612444" y="179565"/>
                  </a:lnTo>
                  <a:lnTo>
                    <a:pt x="609739" y="159448"/>
                  </a:lnTo>
                  <a:lnTo>
                    <a:pt x="610501" y="151269"/>
                  </a:lnTo>
                  <a:lnTo>
                    <a:pt x="635139" y="121323"/>
                  </a:lnTo>
                  <a:lnTo>
                    <a:pt x="650887" y="118300"/>
                  </a:lnTo>
                  <a:lnTo>
                    <a:pt x="697191" y="118300"/>
                  </a:lnTo>
                  <a:lnTo>
                    <a:pt x="697191" y="226314"/>
                  </a:lnTo>
                  <a:lnTo>
                    <a:pt x="743470" y="257175"/>
                  </a:lnTo>
                  <a:lnTo>
                    <a:pt x="743470" y="41148"/>
                  </a:lnTo>
                  <a:lnTo>
                    <a:pt x="779475" y="41148"/>
                  </a:lnTo>
                  <a:lnTo>
                    <a:pt x="779475" y="0"/>
                  </a:lnTo>
                  <a:close/>
                </a:path>
                <a:path w="1048385" h="828039">
                  <a:moveTo>
                    <a:pt x="1048219" y="539546"/>
                  </a:moveTo>
                  <a:lnTo>
                    <a:pt x="1048219" y="539546"/>
                  </a:lnTo>
                  <a:lnTo>
                    <a:pt x="667613" y="539546"/>
                  </a:lnTo>
                  <a:lnTo>
                    <a:pt x="667613" y="621842"/>
                  </a:lnTo>
                  <a:lnTo>
                    <a:pt x="667613" y="628700"/>
                  </a:lnTo>
                  <a:lnTo>
                    <a:pt x="666076" y="636066"/>
                  </a:lnTo>
                  <a:lnTo>
                    <a:pt x="649617" y="668134"/>
                  </a:lnTo>
                  <a:lnTo>
                    <a:pt x="641096" y="662635"/>
                  </a:lnTo>
                  <a:lnTo>
                    <a:pt x="613600" y="625703"/>
                  </a:lnTo>
                  <a:lnTo>
                    <a:pt x="611035" y="601103"/>
                  </a:lnTo>
                  <a:lnTo>
                    <a:pt x="613524" y="594410"/>
                  </a:lnTo>
                  <a:lnTo>
                    <a:pt x="623468" y="583438"/>
                  </a:lnTo>
                  <a:lnTo>
                    <a:pt x="629551" y="580694"/>
                  </a:lnTo>
                  <a:lnTo>
                    <a:pt x="645325" y="580694"/>
                  </a:lnTo>
                  <a:lnTo>
                    <a:pt x="667054" y="613664"/>
                  </a:lnTo>
                  <a:lnTo>
                    <a:pt x="667613" y="621842"/>
                  </a:lnTo>
                  <a:lnTo>
                    <a:pt x="667613" y="539546"/>
                  </a:lnTo>
                  <a:lnTo>
                    <a:pt x="285457" y="539546"/>
                  </a:lnTo>
                  <a:lnTo>
                    <a:pt x="282028" y="533717"/>
                  </a:lnTo>
                  <a:lnTo>
                    <a:pt x="279450" y="527291"/>
                  </a:lnTo>
                  <a:lnTo>
                    <a:pt x="276021" y="513232"/>
                  </a:lnTo>
                  <a:lnTo>
                    <a:pt x="275170" y="505942"/>
                  </a:lnTo>
                  <a:lnTo>
                    <a:pt x="275170" y="498398"/>
                  </a:lnTo>
                  <a:lnTo>
                    <a:pt x="302653" y="459778"/>
                  </a:lnTo>
                  <a:lnTo>
                    <a:pt x="336892" y="452107"/>
                  </a:lnTo>
                  <a:lnTo>
                    <a:pt x="354444" y="453415"/>
                  </a:lnTo>
                  <a:lnTo>
                    <a:pt x="391477" y="463829"/>
                  </a:lnTo>
                  <a:lnTo>
                    <a:pt x="430657" y="484428"/>
                  </a:lnTo>
                  <a:lnTo>
                    <a:pt x="469493" y="513880"/>
                  </a:lnTo>
                  <a:lnTo>
                    <a:pt x="488619" y="531837"/>
                  </a:lnTo>
                  <a:lnTo>
                    <a:pt x="498906" y="524116"/>
                  </a:lnTo>
                  <a:lnTo>
                    <a:pt x="453580" y="477507"/>
                  </a:lnTo>
                  <a:lnTo>
                    <a:pt x="406069" y="442595"/>
                  </a:lnTo>
                  <a:lnTo>
                    <a:pt x="358686" y="420801"/>
                  </a:lnTo>
                  <a:lnTo>
                    <a:pt x="313740" y="413537"/>
                  </a:lnTo>
                  <a:lnTo>
                    <a:pt x="297383" y="414807"/>
                  </a:lnTo>
                  <a:lnTo>
                    <a:pt x="255625" y="433844"/>
                  </a:lnTo>
                  <a:lnTo>
                    <a:pt x="232956" y="469099"/>
                  </a:lnTo>
                  <a:lnTo>
                    <a:pt x="231444" y="482968"/>
                  </a:lnTo>
                  <a:lnTo>
                    <a:pt x="231914" y="489750"/>
                  </a:lnTo>
                  <a:lnTo>
                    <a:pt x="247840" y="525792"/>
                  </a:lnTo>
                  <a:lnTo>
                    <a:pt x="259740" y="539546"/>
                  </a:lnTo>
                  <a:lnTo>
                    <a:pt x="231444" y="539546"/>
                  </a:lnTo>
                  <a:lnTo>
                    <a:pt x="218071" y="539546"/>
                  </a:lnTo>
                  <a:lnTo>
                    <a:pt x="149148" y="539546"/>
                  </a:lnTo>
                  <a:lnTo>
                    <a:pt x="149148" y="580694"/>
                  </a:lnTo>
                  <a:lnTo>
                    <a:pt x="149148" y="654240"/>
                  </a:lnTo>
                  <a:lnTo>
                    <a:pt x="149148" y="714425"/>
                  </a:lnTo>
                  <a:lnTo>
                    <a:pt x="149148" y="715556"/>
                  </a:lnTo>
                  <a:lnTo>
                    <a:pt x="147624" y="716229"/>
                  </a:lnTo>
                  <a:lnTo>
                    <a:pt x="149148" y="714425"/>
                  </a:lnTo>
                  <a:lnTo>
                    <a:pt x="149148" y="654240"/>
                  </a:lnTo>
                  <a:lnTo>
                    <a:pt x="144183" y="663498"/>
                  </a:lnTo>
                  <a:lnTo>
                    <a:pt x="138036" y="671728"/>
                  </a:lnTo>
                  <a:lnTo>
                    <a:pt x="103060" y="693597"/>
                  </a:lnTo>
                  <a:lnTo>
                    <a:pt x="82296" y="696417"/>
                  </a:lnTo>
                  <a:lnTo>
                    <a:pt x="78181" y="696417"/>
                  </a:lnTo>
                  <a:lnTo>
                    <a:pt x="74574" y="694626"/>
                  </a:lnTo>
                  <a:lnTo>
                    <a:pt x="68402" y="687425"/>
                  </a:lnTo>
                  <a:lnTo>
                    <a:pt x="66865" y="683221"/>
                  </a:lnTo>
                  <a:lnTo>
                    <a:pt x="66865" y="580694"/>
                  </a:lnTo>
                  <a:lnTo>
                    <a:pt x="149148" y="580694"/>
                  </a:lnTo>
                  <a:lnTo>
                    <a:pt x="149148" y="539546"/>
                  </a:lnTo>
                  <a:lnTo>
                    <a:pt x="0" y="539546"/>
                  </a:lnTo>
                  <a:lnTo>
                    <a:pt x="0" y="580694"/>
                  </a:lnTo>
                  <a:lnTo>
                    <a:pt x="20574" y="580694"/>
                  </a:lnTo>
                  <a:lnTo>
                    <a:pt x="20574" y="662990"/>
                  </a:lnTo>
                  <a:lnTo>
                    <a:pt x="41935" y="700798"/>
                  </a:lnTo>
                  <a:lnTo>
                    <a:pt x="79006" y="729335"/>
                  </a:lnTo>
                  <a:lnTo>
                    <a:pt x="102870" y="734999"/>
                  </a:lnTo>
                  <a:lnTo>
                    <a:pt x="106108" y="734847"/>
                  </a:lnTo>
                  <a:lnTo>
                    <a:pt x="23139" y="772033"/>
                  </a:lnTo>
                  <a:lnTo>
                    <a:pt x="38569" y="800315"/>
                  </a:lnTo>
                  <a:lnTo>
                    <a:pt x="149148" y="747166"/>
                  </a:lnTo>
                  <a:lnTo>
                    <a:pt x="149148" y="771004"/>
                  </a:lnTo>
                  <a:lnTo>
                    <a:pt x="195440" y="796721"/>
                  </a:lnTo>
                  <a:lnTo>
                    <a:pt x="195440" y="714425"/>
                  </a:lnTo>
                  <a:lnTo>
                    <a:pt x="195440" y="696417"/>
                  </a:lnTo>
                  <a:lnTo>
                    <a:pt x="195440" y="580694"/>
                  </a:lnTo>
                  <a:lnTo>
                    <a:pt x="218071" y="580694"/>
                  </a:lnTo>
                  <a:lnTo>
                    <a:pt x="231444" y="580694"/>
                  </a:lnTo>
                  <a:lnTo>
                    <a:pt x="252018" y="580694"/>
                  </a:lnTo>
                  <a:lnTo>
                    <a:pt x="252018" y="776147"/>
                  </a:lnTo>
                  <a:lnTo>
                    <a:pt x="298310" y="796721"/>
                  </a:lnTo>
                  <a:lnTo>
                    <a:pt x="298310" y="580694"/>
                  </a:lnTo>
                  <a:lnTo>
                    <a:pt x="322999" y="580694"/>
                  </a:lnTo>
                  <a:lnTo>
                    <a:pt x="334314" y="580694"/>
                  </a:lnTo>
                  <a:lnTo>
                    <a:pt x="467017" y="580694"/>
                  </a:lnTo>
                  <a:lnTo>
                    <a:pt x="467017" y="616699"/>
                  </a:lnTo>
                  <a:lnTo>
                    <a:pt x="400151" y="616699"/>
                  </a:lnTo>
                  <a:lnTo>
                    <a:pt x="388277" y="617651"/>
                  </a:lnTo>
                  <a:lnTo>
                    <a:pt x="350697" y="639826"/>
                  </a:lnTo>
                  <a:lnTo>
                    <a:pt x="341007" y="668134"/>
                  </a:lnTo>
                  <a:lnTo>
                    <a:pt x="342049" y="682523"/>
                  </a:lnTo>
                  <a:lnTo>
                    <a:pt x="357720" y="728573"/>
                  </a:lnTo>
                  <a:lnTo>
                    <a:pt x="390753" y="776071"/>
                  </a:lnTo>
                  <a:lnTo>
                    <a:pt x="405295" y="791578"/>
                  </a:lnTo>
                  <a:lnTo>
                    <a:pt x="420725" y="776147"/>
                  </a:lnTo>
                  <a:lnTo>
                    <a:pt x="411505" y="767676"/>
                  </a:lnTo>
                  <a:lnTo>
                    <a:pt x="403364" y="758723"/>
                  </a:lnTo>
                  <a:lnTo>
                    <a:pt x="382282" y="719112"/>
                  </a:lnTo>
                  <a:lnTo>
                    <a:pt x="379577" y="698995"/>
                  </a:lnTo>
                  <a:lnTo>
                    <a:pt x="380339" y="690816"/>
                  </a:lnTo>
                  <a:lnTo>
                    <a:pt x="404977" y="660869"/>
                  </a:lnTo>
                  <a:lnTo>
                    <a:pt x="420725" y="657847"/>
                  </a:lnTo>
                  <a:lnTo>
                    <a:pt x="467017" y="657847"/>
                  </a:lnTo>
                  <a:lnTo>
                    <a:pt x="467017" y="765860"/>
                  </a:lnTo>
                  <a:lnTo>
                    <a:pt x="513308" y="796721"/>
                  </a:lnTo>
                  <a:lnTo>
                    <a:pt x="513308" y="580694"/>
                  </a:lnTo>
                  <a:lnTo>
                    <a:pt x="530796" y="580694"/>
                  </a:lnTo>
                  <a:lnTo>
                    <a:pt x="549313" y="580694"/>
                  </a:lnTo>
                  <a:lnTo>
                    <a:pt x="577596" y="580694"/>
                  </a:lnTo>
                  <a:lnTo>
                    <a:pt x="573481" y="584809"/>
                  </a:lnTo>
                  <a:lnTo>
                    <a:pt x="570318" y="589953"/>
                  </a:lnTo>
                  <a:lnTo>
                    <a:pt x="565861" y="602297"/>
                  </a:lnTo>
                  <a:lnTo>
                    <a:pt x="564934" y="607961"/>
                  </a:lnTo>
                  <a:lnTo>
                    <a:pt x="564845" y="617410"/>
                  </a:lnTo>
                  <a:lnTo>
                    <a:pt x="566127" y="626148"/>
                  </a:lnTo>
                  <a:lnTo>
                    <a:pt x="598754" y="662190"/>
                  </a:lnTo>
                  <a:lnTo>
                    <a:pt x="644461" y="680999"/>
                  </a:lnTo>
                  <a:lnTo>
                    <a:pt x="638886" y="688543"/>
                  </a:lnTo>
                  <a:lnTo>
                    <a:pt x="610692" y="715962"/>
                  </a:lnTo>
                  <a:lnTo>
                    <a:pt x="605891" y="716991"/>
                  </a:lnTo>
                  <a:lnTo>
                    <a:pt x="601091" y="708761"/>
                  </a:lnTo>
                  <a:lnTo>
                    <a:pt x="595947" y="702335"/>
                  </a:lnTo>
                  <a:lnTo>
                    <a:pt x="584974" y="693077"/>
                  </a:lnTo>
                  <a:lnTo>
                    <a:pt x="579831" y="690930"/>
                  </a:lnTo>
                  <a:lnTo>
                    <a:pt x="575030" y="691273"/>
                  </a:lnTo>
                  <a:lnTo>
                    <a:pt x="569201" y="691273"/>
                  </a:lnTo>
                  <a:lnTo>
                    <a:pt x="564311" y="694283"/>
                  </a:lnTo>
                  <a:lnTo>
                    <a:pt x="556425" y="706285"/>
                  </a:lnTo>
                  <a:lnTo>
                    <a:pt x="554456" y="713562"/>
                  </a:lnTo>
                  <a:lnTo>
                    <a:pt x="554456" y="722147"/>
                  </a:lnTo>
                  <a:lnTo>
                    <a:pt x="580771" y="750074"/>
                  </a:lnTo>
                  <a:lnTo>
                    <a:pt x="613600" y="755573"/>
                  </a:lnTo>
                  <a:lnTo>
                    <a:pt x="659892" y="827582"/>
                  </a:lnTo>
                  <a:lnTo>
                    <a:pt x="683044" y="814717"/>
                  </a:lnTo>
                  <a:lnTo>
                    <a:pt x="631609" y="750430"/>
                  </a:lnTo>
                  <a:lnTo>
                    <a:pt x="647941" y="739762"/>
                  </a:lnTo>
                  <a:lnTo>
                    <a:pt x="662470" y="727798"/>
                  </a:lnTo>
                  <a:lnTo>
                    <a:pt x="672846" y="716991"/>
                  </a:lnTo>
                  <a:lnTo>
                    <a:pt x="675195" y="714552"/>
                  </a:lnTo>
                  <a:lnTo>
                    <a:pt x="701167" y="669163"/>
                  </a:lnTo>
                  <a:lnTo>
                    <a:pt x="706183" y="637273"/>
                  </a:lnTo>
                  <a:lnTo>
                    <a:pt x="705688" y="630047"/>
                  </a:lnTo>
                  <a:lnTo>
                    <a:pt x="688505" y="593686"/>
                  </a:lnTo>
                  <a:lnTo>
                    <a:pt x="675322" y="580694"/>
                  </a:lnTo>
                  <a:lnTo>
                    <a:pt x="718019" y="580694"/>
                  </a:lnTo>
                  <a:lnTo>
                    <a:pt x="724192" y="580694"/>
                  </a:lnTo>
                  <a:lnTo>
                    <a:pt x="750938" y="580694"/>
                  </a:lnTo>
                  <a:lnTo>
                    <a:pt x="750938" y="765860"/>
                  </a:lnTo>
                  <a:lnTo>
                    <a:pt x="797229" y="796721"/>
                  </a:lnTo>
                  <a:lnTo>
                    <a:pt x="797229" y="580694"/>
                  </a:lnTo>
                  <a:lnTo>
                    <a:pt x="821905" y="580694"/>
                  </a:lnTo>
                  <a:lnTo>
                    <a:pt x="833234" y="580694"/>
                  </a:lnTo>
                  <a:lnTo>
                    <a:pt x="965923" y="580694"/>
                  </a:lnTo>
                  <a:lnTo>
                    <a:pt x="965923" y="616699"/>
                  </a:lnTo>
                  <a:lnTo>
                    <a:pt x="899058" y="616699"/>
                  </a:lnTo>
                  <a:lnTo>
                    <a:pt x="887183" y="617651"/>
                  </a:lnTo>
                  <a:lnTo>
                    <a:pt x="849604" y="639826"/>
                  </a:lnTo>
                  <a:lnTo>
                    <a:pt x="839914" y="668134"/>
                  </a:lnTo>
                  <a:lnTo>
                    <a:pt x="840955" y="682523"/>
                  </a:lnTo>
                  <a:lnTo>
                    <a:pt x="856627" y="728573"/>
                  </a:lnTo>
                  <a:lnTo>
                    <a:pt x="889660" y="776071"/>
                  </a:lnTo>
                  <a:lnTo>
                    <a:pt x="904201" y="791578"/>
                  </a:lnTo>
                  <a:lnTo>
                    <a:pt x="919632" y="776147"/>
                  </a:lnTo>
                  <a:lnTo>
                    <a:pt x="910412" y="767676"/>
                  </a:lnTo>
                  <a:lnTo>
                    <a:pt x="902284" y="758723"/>
                  </a:lnTo>
                  <a:lnTo>
                    <a:pt x="881189" y="719112"/>
                  </a:lnTo>
                  <a:lnTo>
                    <a:pt x="878484" y="698995"/>
                  </a:lnTo>
                  <a:lnTo>
                    <a:pt x="879246" y="690816"/>
                  </a:lnTo>
                  <a:lnTo>
                    <a:pt x="903884" y="660869"/>
                  </a:lnTo>
                  <a:lnTo>
                    <a:pt x="919632" y="657847"/>
                  </a:lnTo>
                  <a:lnTo>
                    <a:pt x="965923" y="657847"/>
                  </a:lnTo>
                  <a:lnTo>
                    <a:pt x="965923" y="765860"/>
                  </a:lnTo>
                  <a:lnTo>
                    <a:pt x="1012215" y="796721"/>
                  </a:lnTo>
                  <a:lnTo>
                    <a:pt x="1012215" y="580694"/>
                  </a:lnTo>
                  <a:lnTo>
                    <a:pt x="1048219" y="580694"/>
                  </a:lnTo>
                  <a:lnTo>
                    <a:pt x="1048219" y="5395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9117" y="4583486"/>
              <a:ext cx="205104" cy="233045"/>
            </a:xfrm>
            <a:custGeom>
              <a:avLst/>
              <a:gdLst/>
              <a:ahLst/>
              <a:cxnLst/>
              <a:rect l="l" t="t" r="r" b="b"/>
              <a:pathLst>
                <a:path w="205105" h="233045">
                  <a:moveTo>
                    <a:pt x="18215" y="111726"/>
                  </a:moveTo>
                  <a:lnTo>
                    <a:pt x="18215" y="37242"/>
                  </a:lnTo>
                  <a:lnTo>
                    <a:pt x="0" y="37242"/>
                  </a:lnTo>
                  <a:lnTo>
                    <a:pt x="0" y="0"/>
                  </a:lnTo>
                  <a:lnTo>
                    <a:pt x="204957" y="0"/>
                  </a:lnTo>
                  <a:lnTo>
                    <a:pt x="204957" y="37242"/>
                  </a:lnTo>
                  <a:lnTo>
                    <a:pt x="173073" y="37242"/>
                  </a:lnTo>
                  <a:lnTo>
                    <a:pt x="173073" y="232761"/>
                  </a:lnTo>
                  <a:lnTo>
                    <a:pt x="132082" y="209483"/>
                  </a:lnTo>
                  <a:lnTo>
                    <a:pt x="132082" y="158277"/>
                  </a:lnTo>
                  <a:lnTo>
                    <a:pt x="127225" y="164175"/>
                  </a:lnTo>
                  <a:lnTo>
                    <a:pt x="121226" y="168749"/>
                  </a:lnTo>
                  <a:lnTo>
                    <a:pt x="114090" y="172012"/>
                  </a:lnTo>
                  <a:lnTo>
                    <a:pt x="106954" y="175270"/>
                  </a:lnTo>
                  <a:lnTo>
                    <a:pt x="99290" y="176897"/>
                  </a:lnTo>
                  <a:lnTo>
                    <a:pt x="91090" y="176897"/>
                  </a:lnTo>
                  <a:lnTo>
                    <a:pt x="47594" y="156417"/>
                  </a:lnTo>
                  <a:lnTo>
                    <a:pt x="22443" y="123597"/>
                  </a:lnTo>
                  <a:lnTo>
                    <a:pt x="18215" y="111726"/>
                  </a:lnTo>
                  <a:close/>
                </a:path>
              </a:pathLst>
            </a:custGeom>
            <a:ln w="437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56499" y="4598903"/>
              <a:ext cx="116526" cy="14839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910411" y="4469435"/>
              <a:ext cx="248920" cy="356235"/>
            </a:xfrm>
            <a:custGeom>
              <a:avLst/>
              <a:gdLst/>
              <a:ahLst/>
              <a:cxnLst/>
              <a:rect l="l" t="t" r="r" b="b"/>
              <a:pathLst>
                <a:path w="248919" h="356235">
                  <a:moveTo>
                    <a:pt x="0" y="151293"/>
                  </a:moveTo>
                  <a:lnTo>
                    <a:pt x="0" y="114051"/>
                  </a:lnTo>
                  <a:lnTo>
                    <a:pt x="36891" y="114051"/>
                  </a:lnTo>
                  <a:lnTo>
                    <a:pt x="31298" y="107912"/>
                  </a:lnTo>
                  <a:lnTo>
                    <a:pt x="12254" y="68983"/>
                  </a:lnTo>
                  <a:lnTo>
                    <a:pt x="11841" y="62844"/>
                  </a:lnTo>
                  <a:lnTo>
                    <a:pt x="13179" y="50289"/>
                  </a:lnTo>
                  <a:lnTo>
                    <a:pt x="44492" y="10343"/>
                  </a:lnTo>
                  <a:lnTo>
                    <a:pt x="84716" y="0"/>
                  </a:lnTo>
                  <a:lnTo>
                    <a:pt x="104342" y="1643"/>
                  </a:lnTo>
                  <a:lnTo>
                    <a:pt x="145219" y="14793"/>
                  </a:lnTo>
                  <a:lnTo>
                    <a:pt x="187749" y="40777"/>
                  </a:lnTo>
                  <a:lnTo>
                    <a:pt x="228854" y="77670"/>
                  </a:lnTo>
                  <a:lnTo>
                    <a:pt x="248681" y="100087"/>
                  </a:lnTo>
                  <a:lnTo>
                    <a:pt x="239569" y="107071"/>
                  </a:lnTo>
                  <a:lnTo>
                    <a:pt x="222632" y="90820"/>
                  </a:lnTo>
                  <a:lnTo>
                    <a:pt x="205525" y="76519"/>
                  </a:lnTo>
                  <a:lnTo>
                    <a:pt x="170799" y="53765"/>
                  </a:lnTo>
                  <a:lnTo>
                    <a:pt x="120754" y="36090"/>
                  </a:lnTo>
                  <a:lnTo>
                    <a:pt x="105212" y="34912"/>
                  </a:lnTo>
                  <a:lnTo>
                    <a:pt x="94251" y="35683"/>
                  </a:lnTo>
                  <a:lnTo>
                    <a:pt x="59521" y="53724"/>
                  </a:lnTo>
                  <a:lnTo>
                    <a:pt x="50554" y="76809"/>
                  </a:lnTo>
                  <a:lnTo>
                    <a:pt x="50554" y="83638"/>
                  </a:lnTo>
                  <a:lnTo>
                    <a:pt x="51315" y="90233"/>
                  </a:lnTo>
                  <a:lnTo>
                    <a:pt x="52833" y="96594"/>
                  </a:lnTo>
                  <a:lnTo>
                    <a:pt x="54350" y="102956"/>
                  </a:lnTo>
                  <a:lnTo>
                    <a:pt x="56629" y="108778"/>
                  </a:lnTo>
                  <a:lnTo>
                    <a:pt x="59666" y="114051"/>
                  </a:lnTo>
                  <a:lnTo>
                    <a:pt x="102933" y="114051"/>
                  </a:lnTo>
                  <a:lnTo>
                    <a:pt x="102933" y="151293"/>
                  </a:lnTo>
                  <a:lnTo>
                    <a:pt x="71050" y="151293"/>
                  </a:lnTo>
                  <a:lnTo>
                    <a:pt x="71050" y="346812"/>
                  </a:lnTo>
                  <a:lnTo>
                    <a:pt x="30058" y="328190"/>
                  </a:lnTo>
                  <a:lnTo>
                    <a:pt x="30058" y="151293"/>
                  </a:lnTo>
                  <a:lnTo>
                    <a:pt x="0" y="151293"/>
                  </a:lnTo>
                  <a:close/>
                </a:path>
                <a:path w="248919" h="356235">
                  <a:moveTo>
                    <a:pt x="196757" y="356123"/>
                  </a:moveTo>
                  <a:lnTo>
                    <a:pt x="128436" y="267674"/>
                  </a:lnTo>
                  <a:lnTo>
                    <a:pt x="105511" y="231674"/>
                  </a:lnTo>
                  <a:lnTo>
                    <a:pt x="103386" y="225468"/>
                  </a:lnTo>
                  <a:lnTo>
                    <a:pt x="103386" y="221122"/>
                  </a:lnTo>
                  <a:lnTo>
                    <a:pt x="103386" y="217397"/>
                  </a:lnTo>
                  <a:lnTo>
                    <a:pt x="104983" y="214138"/>
                  </a:lnTo>
                  <a:lnTo>
                    <a:pt x="108170" y="211345"/>
                  </a:lnTo>
                  <a:lnTo>
                    <a:pt x="111357" y="208551"/>
                  </a:lnTo>
                  <a:lnTo>
                    <a:pt x="115078" y="207154"/>
                  </a:lnTo>
                  <a:lnTo>
                    <a:pt x="119328" y="207154"/>
                  </a:lnTo>
                  <a:lnTo>
                    <a:pt x="124489" y="207154"/>
                  </a:lnTo>
                  <a:lnTo>
                    <a:pt x="144378" y="216467"/>
                  </a:lnTo>
                  <a:lnTo>
                    <a:pt x="145897" y="213051"/>
                  </a:lnTo>
                  <a:lnTo>
                    <a:pt x="147034" y="209793"/>
                  </a:lnTo>
                  <a:lnTo>
                    <a:pt x="147795" y="206689"/>
                  </a:lnTo>
                  <a:lnTo>
                    <a:pt x="148552" y="203587"/>
                  </a:lnTo>
                  <a:lnTo>
                    <a:pt x="148932" y="200638"/>
                  </a:lnTo>
                  <a:lnTo>
                    <a:pt x="148932" y="197845"/>
                  </a:lnTo>
                  <a:lnTo>
                    <a:pt x="148932" y="151293"/>
                  </a:lnTo>
                  <a:lnTo>
                    <a:pt x="92912" y="151293"/>
                  </a:lnTo>
                  <a:lnTo>
                    <a:pt x="92912" y="114051"/>
                  </a:lnTo>
                  <a:lnTo>
                    <a:pt x="226816" y="114051"/>
                  </a:lnTo>
                  <a:lnTo>
                    <a:pt x="226816" y="151293"/>
                  </a:lnTo>
                  <a:lnTo>
                    <a:pt x="189924" y="151293"/>
                  </a:lnTo>
                  <a:lnTo>
                    <a:pt x="189924" y="223448"/>
                  </a:lnTo>
                  <a:lnTo>
                    <a:pt x="169713" y="263427"/>
                  </a:lnTo>
                  <a:lnTo>
                    <a:pt x="155765" y="272328"/>
                  </a:lnTo>
                  <a:lnTo>
                    <a:pt x="219528" y="342158"/>
                  </a:lnTo>
                  <a:lnTo>
                    <a:pt x="196757" y="356123"/>
                  </a:lnTo>
                  <a:close/>
                </a:path>
              </a:pathLst>
            </a:custGeom>
            <a:ln w="43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05321" y="4561598"/>
              <a:ext cx="215938" cy="23231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290262" y="4583486"/>
              <a:ext cx="2113915" cy="233045"/>
            </a:xfrm>
            <a:custGeom>
              <a:avLst/>
              <a:gdLst/>
              <a:ahLst/>
              <a:cxnLst/>
              <a:rect l="l" t="t" r="r" b="b"/>
              <a:pathLst>
                <a:path w="2113915" h="233045">
                  <a:moveTo>
                    <a:pt x="0" y="37242"/>
                  </a:moveTo>
                  <a:lnTo>
                    <a:pt x="0" y="0"/>
                  </a:lnTo>
                  <a:lnTo>
                    <a:pt x="102024" y="0"/>
                  </a:lnTo>
                  <a:lnTo>
                    <a:pt x="102024" y="37242"/>
                  </a:lnTo>
                  <a:lnTo>
                    <a:pt x="70142" y="37242"/>
                  </a:lnTo>
                  <a:lnTo>
                    <a:pt x="70142" y="232761"/>
                  </a:lnTo>
                  <a:lnTo>
                    <a:pt x="29150" y="204829"/>
                  </a:lnTo>
                  <a:lnTo>
                    <a:pt x="29150" y="37242"/>
                  </a:lnTo>
                  <a:lnTo>
                    <a:pt x="0" y="37242"/>
                  </a:lnTo>
                  <a:close/>
                </a:path>
                <a:path w="2113915" h="233045">
                  <a:moveTo>
                    <a:pt x="92003" y="37242"/>
                  </a:moveTo>
                  <a:lnTo>
                    <a:pt x="92003" y="0"/>
                  </a:lnTo>
                  <a:lnTo>
                    <a:pt x="194028" y="0"/>
                  </a:lnTo>
                  <a:lnTo>
                    <a:pt x="194028" y="37242"/>
                  </a:lnTo>
                  <a:lnTo>
                    <a:pt x="162144" y="37242"/>
                  </a:lnTo>
                  <a:lnTo>
                    <a:pt x="162144" y="232761"/>
                  </a:lnTo>
                  <a:lnTo>
                    <a:pt x="121154" y="204829"/>
                  </a:lnTo>
                  <a:lnTo>
                    <a:pt x="121154" y="37242"/>
                  </a:lnTo>
                  <a:lnTo>
                    <a:pt x="92003" y="37242"/>
                  </a:lnTo>
                  <a:close/>
                </a:path>
                <a:path w="2113915" h="233045">
                  <a:moveTo>
                    <a:pt x="194482" y="128019"/>
                  </a:moveTo>
                  <a:lnTo>
                    <a:pt x="194482" y="124917"/>
                  </a:lnTo>
                  <a:lnTo>
                    <a:pt x="195620" y="122199"/>
                  </a:lnTo>
                  <a:lnTo>
                    <a:pt x="197899" y="119872"/>
                  </a:lnTo>
                  <a:lnTo>
                    <a:pt x="200170" y="117543"/>
                  </a:lnTo>
                  <a:lnTo>
                    <a:pt x="202833" y="116381"/>
                  </a:lnTo>
                  <a:lnTo>
                    <a:pt x="205870" y="116381"/>
                  </a:lnTo>
                  <a:lnTo>
                    <a:pt x="219532" y="116381"/>
                  </a:lnTo>
                  <a:lnTo>
                    <a:pt x="219532" y="37242"/>
                  </a:lnTo>
                  <a:lnTo>
                    <a:pt x="184007" y="37242"/>
                  </a:lnTo>
                  <a:lnTo>
                    <a:pt x="184007" y="0"/>
                  </a:lnTo>
                  <a:lnTo>
                    <a:pt x="401718" y="0"/>
                  </a:lnTo>
                  <a:lnTo>
                    <a:pt x="401718" y="37242"/>
                  </a:lnTo>
                  <a:lnTo>
                    <a:pt x="369835" y="37242"/>
                  </a:lnTo>
                  <a:lnTo>
                    <a:pt x="369835" y="232761"/>
                  </a:lnTo>
                  <a:lnTo>
                    <a:pt x="328843" y="204829"/>
                  </a:lnTo>
                  <a:lnTo>
                    <a:pt x="328843" y="153623"/>
                  </a:lnTo>
                  <a:lnTo>
                    <a:pt x="260524" y="153623"/>
                  </a:lnTo>
                  <a:lnTo>
                    <a:pt x="260524" y="172242"/>
                  </a:lnTo>
                  <a:lnTo>
                    <a:pt x="260524" y="175968"/>
                  </a:lnTo>
                  <a:lnTo>
                    <a:pt x="259614" y="179226"/>
                  </a:lnTo>
                  <a:lnTo>
                    <a:pt x="257790" y="182020"/>
                  </a:lnTo>
                  <a:lnTo>
                    <a:pt x="255970" y="184814"/>
                  </a:lnTo>
                  <a:lnTo>
                    <a:pt x="253845" y="186209"/>
                  </a:lnTo>
                  <a:lnTo>
                    <a:pt x="251414" y="186209"/>
                  </a:lnTo>
                  <a:lnTo>
                    <a:pt x="245379" y="184725"/>
                  </a:lnTo>
                  <a:lnTo>
                    <a:pt x="207548" y="151411"/>
                  </a:lnTo>
                  <a:lnTo>
                    <a:pt x="195933" y="134188"/>
                  </a:lnTo>
                  <a:lnTo>
                    <a:pt x="194482" y="128019"/>
                  </a:lnTo>
                  <a:close/>
                </a:path>
                <a:path w="2113915" h="233045">
                  <a:moveTo>
                    <a:pt x="260524" y="116381"/>
                  </a:moveTo>
                  <a:lnTo>
                    <a:pt x="328843" y="116381"/>
                  </a:lnTo>
                  <a:lnTo>
                    <a:pt x="328843" y="37242"/>
                  </a:lnTo>
                  <a:lnTo>
                    <a:pt x="260524" y="37242"/>
                  </a:lnTo>
                  <a:lnTo>
                    <a:pt x="260524" y="116381"/>
                  </a:lnTo>
                  <a:close/>
                </a:path>
                <a:path w="2113915" h="233045">
                  <a:moveTo>
                    <a:pt x="1839147" y="116381"/>
                  </a:moveTo>
                  <a:lnTo>
                    <a:pt x="1856452" y="78441"/>
                  </a:lnTo>
                  <a:lnTo>
                    <a:pt x="1898356" y="62845"/>
                  </a:lnTo>
                  <a:lnTo>
                    <a:pt x="1904504" y="63529"/>
                  </a:lnTo>
                  <a:lnTo>
                    <a:pt x="1941396" y="86994"/>
                  </a:lnTo>
                  <a:lnTo>
                    <a:pt x="1957563" y="104741"/>
                  </a:lnTo>
                  <a:lnTo>
                    <a:pt x="1957563" y="37242"/>
                  </a:lnTo>
                  <a:lnTo>
                    <a:pt x="1825026" y="37242"/>
                  </a:lnTo>
                  <a:lnTo>
                    <a:pt x="1825026" y="0"/>
                  </a:lnTo>
                  <a:lnTo>
                    <a:pt x="2113787" y="0"/>
                  </a:lnTo>
                  <a:lnTo>
                    <a:pt x="2113787" y="37242"/>
                  </a:lnTo>
                  <a:lnTo>
                    <a:pt x="1998555" y="37242"/>
                  </a:lnTo>
                  <a:lnTo>
                    <a:pt x="1998555" y="93103"/>
                  </a:lnTo>
                  <a:lnTo>
                    <a:pt x="2032565" y="81467"/>
                  </a:lnTo>
                  <a:lnTo>
                    <a:pt x="2039546" y="81467"/>
                  </a:lnTo>
                  <a:lnTo>
                    <a:pt x="2077351" y="105675"/>
                  </a:lnTo>
                  <a:lnTo>
                    <a:pt x="2095284" y="141722"/>
                  </a:lnTo>
                  <a:lnTo>
                    <a:pt x="2096480" y="153623"/>
                  </a:lnTo>
                  <a:lnTo>
                    <a:pt x="2096110" y="162482"/>
                  </a:lnTo>
                  <a:lnTo>
                    <a:pt x="2083386" y="206749"/>
                  </a:lnTo>
                  <a:lnTo>
                    <a:pt x="2073705" y="223448"/>
                  </a:lnTo>
                  <a:lnTo>
                    <a:pt x="2037271" y="197845"/>
                  </a:lnTo>
                  <a:lnTo>
                    <a:pt x="2043860" y="185932"/>
                  </a:lnTo>
                  <a:lnTo>
                    <a:pt x="2049509" y="175327"/>
                  </a:lnTo>
                  <a:lnTo>
                    <a:pt x="2054220" y="166031"/>
                  </a:lnTo>
                  <a:lnTo>
                    <a:pt x="2057992" y="158043"/>
                  </a:lnTo>
                  <a:lnTo>
                    <a:pt x="2062395" y="148269"/>
                  </a:lnTo>
                  <a:lnTo>
                    <a:pt x="2064596" y="140587"/>
                  </a:lnTo>
                  <a:lnTo>
                    <a:pt x="2064596" y="135001"/>
                  </a:lnTo>
                  <a:lnTo>
                    <a:pt x="2064596" y="129726"/>
                  </a:lnTo>
                  <a:lnTo>
                    <a:pt x="2063004" y="125302"/>
                  </a:lnTo>
                  <a:lnTo>
                    <a:pt x="2059817" y="121734"/>
                  </a:lnTo>
                  <a:lnTo>
                    <a:pt x="2056629" y="118167"/>
                  </a:lnTo>
                  <a:lnTo>
                    <a:pt x="2052906" y="116381"/>
                  </a:lnTo>
                  <a:lnTo>
                    <a:pt x="2048659" y="116381"/>
                  </a:lnTo>
                  <a:lnTo>
                    <a:pt x="2010055" y="132383"/>
                  </a:lnTo>
                  <a:lnTo>
                    <a:pt x="1998555" y="144313"/>
                  </a:lnTo>
                  <a:lnTo>
                    <a:pt x="1998555" y="232761"/>
                  </a:lnTo>
                  <a:lnTo>
                    <a:pt x="1957563" y="207158"/>
                  </a:lnTo>
                  <a:lnTo>
                    <a:pt x="1957563" y="167587"/>
                  </a:lnTo>
                  <a:lnTo>
                    <a:pt x="1951017" y="172854"/>
                  </a:lnTo>
                  <a:lnTo>
                    <a:pt x="1944585" y="177480"/>
                  </a:lnTo>
                  <a:lnTo>
                    <a:pt x="1938265" y="181467"/>
                  </a:lnTo>
                  <a:lnTo>
                    <a:pt x="1932059" y="184814"/>
                  </a:lnTo>
                  <a:lnTo>
                    <a:pt x="1923859" y="188845"/>
                  </a:lnTo>
                  <a:lnTo>
                    <a:pt x="1916421" y="190865"/>
                  </a:lnTo>
                  <a:lnTo>
                    <a:pt x="1909739" y="190865"/>
                  </a:lnTo>
                  <a:lnTo>
                    <a:pt x="1862830" y="165961"/>
                  </a:lnTo>
                  <a:lnTo>
                    <a:pt x="1840627" y="128731"/>
                  </a:lnTo>
                  <a:lnTo>
                    <a:pt x="1839147" y="116381"/>
                  </a:lnTo>
                  <a:close/>
                </a:path>
              </a:pathLst>
            </a:custGeom>
            <a:ln w="43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146126" y="4661577"/>
              <a:ext cx="125975" cy="9985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207663" y="4449818"/>
              <a:ext cx="175972" cy="15701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415359" y="4583486"/>
              <a:ext cx="288925" cy="233045"/>
            </a:xfrm>
            <a:custGeom>
              <a:avLst/>
              <a:gdLst/>
              <a:ahLst/>
              <a:cxnLst/>
              <a:rect l="l" t="t" r="r" b="b"/>
              <a:pathLst>
                <a:path w="288925" h="233045">
                  <a:moveTo>
                    <a:pt x="14120" y="116381"/>
                  </a:moveTo>
                  <a:lnTo>
                    <a:pt x="31424" y="78441"/>
                  </a:lnTo>
                  <a:lnTo>
                    <a:pt x="73328" y="62845"/>
                  </a:lnTo>
                  <a:lnTo>
                    <a:pt x="79476" y="63529"/>
                  </a:lnTo>
                  <a:lnTo>
                    <a:pt x="116369" y="86994"/>
                  </a:lnTo>
                  <a:lnTo>
                    <a:pt x="132535" y="104741"/>
                  </a:lnTo>
                  <a:lnTo>
                    <a:pt x="132535" y="37242"/>
                  </a:lnTo>
                  <a:lnTo>
                    <a:pt x="0" y="37242"/>
                  </a:lnTo>
                  <a:lnTo>
                    <a:pt x="0" y="0"/>
                  </a:lnTo>
                  <a:lnTo>
                    <a:pt x="288759" y="0"/>
                  </a:lnTo>
                  <a:lnTo>
                    <a:pt x="288759" y="37242"/>
                  </a:lnTo>
                  <a:lnTo>
                    <a:pt x="173527" y="37242"/>
                  </a:lnTo>
                  <a:lnTo>
                    <a:pt x="173527" y="93103"/>
                  </a:lnTo>
                  <a:lnTo>
                    <a:pt x="207537" y="81467"/>
                  </a:lnTo>
                  <a:lnTo>
                    <a:pt x="214519" y="81467"/>
                  </a:lnTo>
                  <a:lnTo>
                    <a:pt x="252323" y="105675"/>
                  </a:lnTo>
                  <a:lnTo>
                    <a:pt x="270256" y="141722"/>
                  </a:lnTo>
                  <a:lnTo>
                    <a:pt x="271452" y="153623"/>
                  </a:lnTo>
                  <a:lnTo>
                    <a:pt x="271082" y="162482"/>
                  </a:lnTo>
                  <a:lnTo>
                    <a:pt x="258359" y="206749"/>
                  </a:lnTo>
                  <a:lnTo>
                    <a:pt x="248677" y="223448"/>
                  </a:lnTo>
                  <a:lnTo>
                    <a:pt x="212243" y="197845"/>
                  </a:lnTo>
                  <a:lnTo>
                    <a:pt x="218832" y="185932"/>
                  </a:lnTo>
                  <a:lnTo>
                    <a:pt x="224482" y="175327"/>
                  </a:lnTo>
                  <a:lnTo>
                    <a:pt x="229193" y="166031"/>
                  </a:lnTo>
                  <a:lnTo>
                    <a:pt x="232965" y="158043"/>
                  </a:lnTo>
                  <a:lnTo>
                    <a:pt x="237367" y="148269"/>
                  </a:lnTo>
                  <a:lnTo>
                    <a:pt x="239569" y="140587"/>
                  </a:lnTo>
                  <a:lnTo>
                    <a:pt x="239569" y="135001"/>
                  </a:lnTo>
                  <a:lnTo>
                    <a:pt x="239569" y="129726"/>
                  </a:lnTo>
                  <a:lnTo>
                    <a:pt x="237976" y="125302"/>
                  </a:lnTo>
                  <a:lnTo>
                    <a:pt x="234789" y="121734"/>
                  </a:lnTo>
                  <a:lnTo>
                    <a:pt x="231602" y="118167"/>
                  </a:lnTo>
                  <a:lnTo>
                    <a:pt x="227878" y="116381"/>
                  </a:lnTo>
                  <a:lnTo>
                    <a:pt x="223631" y="116381"/>
                  </a:lnTo>
                  <a:lnTo>
                    <a:pt x="185027" y="132383"/>
                  </a:lnTo>
                  <a:lnTo>
                    <a:pt x="173527" y="144313"/>
                  </a:lnTo>
                  <a:lnTo>
                    <a:pt x="173527" y="232761"/>
                  </a:lnTo>
                  <a:lnTo>
                    <a:pt x="132535" y="207158"/>
                  </a:lnTo>
                  <a:lnTo>
                    <a:pt x="132535" y="167587"/>
                  </a:lnTo>
                  <a:lnTo>
                    <a:pt x="125989" y="172854"/>
                  </a:lnTo>
                  <a:lnTo>
                    <a:pt x="119557" y="177480"/>
                  </a:lnTo>
                  <a:lnTo>
                    <a:pt x="113238" y="181467"/>
                  </a:lnTo>
                  <a:lnTo>
                    <a:pt x="107032" y="184814"/>
                  </a:lnTo>
                  <a:lnTo>
                    <a:pt x="98832" y="188845"/>
                  </a:lnTo>
                  <a:lnTo>
                    <a:pt x="91393" y="190865"/>
                  </a:lnTo>
                  <a:lnTo>
                    <a:pt x="84712" y="190865"/>
                  </a:lnTo>
                  <a:lnTo>
                    <a:pt x="37803" y="165961"/>
                  </a:lnTo>
                  <a:lnTo>
                    <a:pt x="15600" y="128731"/>
                  </a:lnTo>
                  <a:lnTo>
                    <a:pt x="14120" y="116381"/>
                  </a:lnTo>
                  <a:close/>
                </a:path>
              </a:pathLst>
            </a:custGeom>
            <a:ln w="439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46195" y="4661577"/>
              <a:ext cx="125975" cy="9985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16827" y="4463956"/>
              <a:ext cx="801060" cy="418316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693645" y="4583486"/>
              <a:ext cx="102235" cy="233045"/>
            </a:xfrm>
            <a:custGeom>
              <a:avLst/>
              <a:gdLst/>
              <a:ahLst/>
              <a:cxnLst/>
              <a:rect l="l" t="t" r="r" b="b"/>
              <a:pathLst>
                <a:path w="102234" h="233045">
                  <a:moveTo>
                    <a:pt x="0" y="37242"/>
                  </a:moveTo>
                  <a:lnTo>
                    <a:pt x="0" y="0"/>
                  </a:lnTo>
                  <a:lnTo>
                    <a:pt x="102023" y="0"/>
                  </a:lnTo>
                  <a:lnTo>
                    <a:pt x="102023" y="37242"/>
                  </a:lnTo>
                  <a:lnTo>
                    <a:pt x="70137" y="37242"/>
                  </a:lnTo>
                  <a:lnTo>
                    <a:pt x="70137" y="232761"/>
                  </a:lnTo>
                  <a:lnTo>
                    <a:pt x="29150" y="204829"/>
                  </a:lnTo>
                  <a:lnTo>
                    <a:pt x="29150" y="37242"/>
                  </a:lnTo>
                  <a:lnTo>
                    <a:pt x="0" y="37242"/>
                  </a:lnTo>
                  <a:close/>
                </a:path>
              </a:pathLst>
            </a:custGeom>
            <a:ln w="434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92668" y="4447603"/>
              <a:ext cx="1221392" cy="41841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506559" y="4447603"/>
              <a:ext cx="785152" cy="42073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372392" y="5119077"/>
              <a:ext cx="217804" cy="233045"/>
            </a:xfrm>
            <a:custGeom>
              <a:avLst/>
              <a:gdLst/>
              <a:ahLst/>
              <a:cxnLst/>
              <a:rect l="l" t="t" r="r" b="b"/>
              <a:pathLst>
                <a:path w="217804" h="233045">
                  <a:moveTo>
                    <a:pt x="10474" y="128019"/>
                  </a:moveTo>
                  <a:lnTo>
                    <a:pt x="10474" y="124915"/>
                  </a:lnTo>
                  <a:lnTo>
                    <a:pt x="11612" y="122198"/>
                  </a:lnTo>
                  <a:lnTo>
                    <a:pt x="13891" y="119872"/>
                  </a:lnTo>
                  <a:lnTo>
                    <a:pt x="16166" y="117543"/>
                  </a:lnTo>
                  <a:lnTo>
                    <a:pt x="18825" y="116380"/>
                  </a:lnTo>
                  <a:lnTo>
                    <a:pt x="21862" y="116380"/>
                  </a:lnTo>
                  <a:lnTo>
                    <a:pt x="35524" y="116380"/>
                  </a:lnTo>
                  <a:lnTo>
                    <a:pt x="35524" y="37241"/>
                  </a:lnTo>
                  <a:lnTo>
                    <a:pt x="0" y="37241"/>
                  </a:lnTo>
                  <a:lnTo>
                    <a:pt x="0" y="0"/>
                  </a:lnTo>
                  <a:lnTo>
                    <a:pt x="217710" y="0"/>
                  </a:lnTo>
                  <a:lnTo>
                    <a:pt x="217710" y="37241"/>
                  </a:lnTo>
                  <a:lnTo>
                    <a:pt x="185827" y="37241"/>
                  </a:lnTo>
                  <a:lnTo>
                    <a:pt x="185827" y="232761"/>
                  </a:lnTo>
                  <a:lnTo>
                    <a:pt x="144837" y="204829"/>
                  </a:lnTo>
                  <a:lnTo>
                    <a:pt x="144837" y="153623"/>
                  </a:lnTo>
                  <a:lnTo>
                    <a:pt x="76516" y="153623"/>
                  </a:lnTo>
                  <a:lnTo>
                    <a:pt x="76516" y="172241"/>
                  </a:lnTo>
                  <a:lnTo>
                    <a:pt x="76516" y="175967"/>
                  </a:lnTo>
                  <a:lnTo>
                    <a:pt x="75608" y="179226"/>
                  </a:lnTo>
                  <a:lnTo>
                    <a:pt x="73782" y="182018"/>
                  </a:lnTo>
                  <a:lnTo>
                    <a:pt x="71962" y="184812"/>
                  </a:lnTo>
                  <a:lnTo>
                    <a:pt x="69839" y="186209"/>
                  </a:lnTo>
                  <a:lnTo>
                    <a:pt x="67408" y="186209"/>
                  </a:lnTo>
                  <a:lnTo>
                    <a:pt x="61373" y="184725"/>
                  </a:lnTo>
                  <a:lnTo>
                    <a:pt x="23541" y="151410"/>
                  </a:lnTo>
                  <a:lnTo>
                    <a:pt x="11926" y="134187"/>
                  </a:lnTo>
                  <a:lnTo>
                    <a:pt x="10474" y="128019"/>
                  </a:lnTo>
                  <a:close/>
                </a:path>
              </a:pathLst>
            </a:custGeom>
            <a:ln w="437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393717" y="4985408"/>
              <a:ext cx="207358" cy="27192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372387" y="4447603"/>
              <a:ext cx="941743" cy="39973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5716266" y="5005025"/>
              <a:ext cx="382270" cy="347345"/>
            </a:xfrm>
            <a:custGeom>
              <a:avLst/>
              <a:gdLst/>
              <a:ahLst/>
              <a:cxnLst/>
              <a:rect l="l" t="t" r="r" b="b"/>
              <a:pathLst>
                <a:path w="382270" h="347345">
                  <a:moveTo>
                    <a:pt x="0" y="151293"/>
                  </a:moveTo>
                  <a:lnTo>
                    <a:pt x="0" y="114052"/>
                  </a:lnTo>
                  <a:lnTo>
                    <a:pt x="36891" y="114052"/>
                  </a:lnTo>
                  <a:lnTo>
                    <a:pt x="31298" y="107913"/>
                  </a:lnTo>
                  <a:lnTo>
                    <a:pt x="12254" y="68984"/>
                  </a:lnTo>
                  <a:lnTo>
                    <a:pt x="11841" y="62845"/>
                  </a:lnTo>
                  <a:lnTo>
                    <a:pt x="13179" y="50290"/>
                  </a:lnTo>
                  <a:lnTo>
                    <a:pt x="44492" y="10344"/>
                  </a:lnTo>
                  <a:lnTo>
                    <a:pt x="84716" y="0"/>
                  </a:lnTo>
                  <a:lnTo>
                    <a:pt x="104342" y="1643"/>
                  </a:lnTo>
                  <a:lnTo>
                    <a:pt x="145219" y="14794"/>
                  </a:lnTo>
                  <a:lnTo>
                    <a:pt x="187748" y="40777"/>
                  </a:lnTo>
                  <a:lnTo>
                    <a:pt x="228854" y="77670"/>
                  </a:lnTo>
                  <a:lnTo>
                    <a:pt x="248681" y="100087"/>
                  </a:lnTo>
                  <a:lnTo>
                    <a:pt x="239569" y="107071"/>
                  </a:lnTo>
                  <a:lnTo>
                    <a:pt x="222632" y="90820"/>
                  </a:lnTo>
                  <a:lnTo>
                    <a:pt x="205524" y="76519"/>
                  </a:lnTo>
                  <a:lnTo>
                    <a:pt x="170797" y="53766"/>
                  </a:lnTo>
                  <a:lnTo>
                    <a:pt x="120752" y="36092"/>
                  </a:lnTo>
                  <a:lnTo>
                    <a:pt x="105208" y="34913"/>
                  </a:lnTo>
                  <a:lnTo>
                    <a:pt x="94249" y="35684"/>
                  </a:lnTo>
                  <a:lnTo>
                    <a:pt x="59521" y="53724"/>
                  </a:lnTo>
                  <a:lnTo>
                    <a:pt x="50553" y="76809"/>
                  </a:lnTo>
                  <a:lnTo>
                    <a:pt x="50553" y="83639"/>
                  </a:lnTo>
                  <a:lnTo>
                    <a:pt x="59666" y="114052"/>
                  </a:lnTo>
                  <a:lnTo>
                    <a:pt x="102932" y="114052"/>
                  </a:lnTo>
                  <a:lnTo>
                    <a:pt x="102932" y="151293"/>
                  </a:lnTo>
                  <a:lnTo>
                    <a:pt x="71049" y="151293"/>
                  </a:lnTo>
                  <a:lnTo>
                    <a:pt x="71049" y="346814"/>
                  </a:lnTo>
                  <a:lnTo>
                    <a:pt x="30058" y="328190"/>
                  </a:lnTo>
                  <a:lnTo>
                    <a:pt x="30058" y="151293"/>
                  </a:lnTo>
                  <a:lnTo>
                    <a:pt x="0" y="151293"/>
                  </a:lnTo>
                  <a:close/>
                </a:path>
                <a:path w="382270" h="347345">
                  <a:moveTo>
                    <a:pt x="107032" y="230432"/>
                  </a:moveTo>
                  <a:lnTo>
                    <a:pt x="124336" y="192492"/>
                  </a:lnTo>
                  <a:lnTo>
                    <a:pt x="166240" y="176897"/>
                  </a:lnTo>
                  <a:lnTo>
                    <a:pt x="172388" y="177580"/>
                  </a:lnTo>
                  <a:lnTo>
                    <a:pt x="209282" y="201046"/>
                  </a:lnTo>
                  <a:lnTo>
                    <a:pt x="225449" y="218794"/>
                  </a:lnTo>
                  <a:lnTo>
                    <a:pt x="225449" y="151293"/>
                  </a:lnTo>
                  <a:lnTo>
                    <a:pt x="92912" y="151293"/>
                  </a:lnTo>
                  <a:lnTo>
                    <a:pt x="92912" y="114052"/>
                  </a:lnTo>
                  <a:lnTo>
                    <a:pt x="381673" y="114052"/>
                  </a:lnTo>
                  <a:lnTo>
                    <a:pt x="381673" y="151293"/>
                  </a:lnTo>
                  <a:lnTo>
                    <a:pt x="266439" y="151293"/>
                  </a:lnTo>
                  <a:lnTo>
                    <a:pt x="266439" y="207154"/>
                  </a:lnTo>
                  <a:lnTo>
                    <a:pt x="300451" y="195520"/>
                  </a:lnTo>
                  <a:lnTo>
                    <a:pt x="307431" y="195520"/>
                  </a:lnTo>
                  <a:lnTo>
                    <a:pt x="345235" y="219726"/>
                  </a:lnTo>
                  <a:lnTo>
                    <a:pt x="363168" y="255774"/>
                  </a:lnTo>
                  <a:lnTo>
                    <a:pt x="364364" y="267675"/>
                  </a:lnTo>
                  <a:lnTo>
                    <a:pt x="363994" y="276534"/>
                  </a:lnTo>
                  <a:lnTo>
                    <a:pt x="351271" y="320800"/>
                  </a:lnTo>
                  <a:lnTo>
                    <a:pt x="341593" y="337499"/>
                  </a:lnTo>
                  <a:lnTo>
                    <a:pt x="305156" y="311896"/>
                  </a:lnTo>
                  <a:lnTo>
                    <a:pt x="311745" y="299983"/>
                  </a:lnTo>
                  <a:lnTo>
                    <a:pt x="317395" y="289379"/>
                  </a:lnTo>
                  <a:lnTo>
                    <a:pt x="322106" y="280083"/>
                  </a:lnTo>
                  <a:lnTo>
                    <a:pt x="325877" y="272096"/>
                  </a:lnTo>
                  <a:lnTo>
                    <a:pt x="330279" y="262322"/>
                  </a:lnTo>
                  <a:lnTo>
                    <a:pt x="332481" y="254638"/>
                  </a:lnTo>
                  <a:lnTo>
                    <a:pt x="332481" y="249052"/>
                  </a:lnTo>
                  <a:lnTo>
                    <a:pt x="332481" y="243777"/>
                  </a:lnTo>
                  <a:lnTo>
                    <a:pt x="330889" y="239354"/>
                  </a:lnTo>
                  <a:lnTo>
                    <a:pt x="327701" y="235785"/>
                  </a:lnTo>
                  <a:lnTo>
                    <a:pt x="324514" y="232218"/>
                  </a:lnTo>
                  <a:lnTo>
                    <a:pt x="320791" y="230432"/>
                  </a:lnTo>
                  <a:lnTo>
                    <a:pt x="316543" y="230432"/>
                  </a:lnTo>
                  <a:lnTo>
                    <a:pt x="277941" y="246435"/>
                  </a:lnTo>
                  <a:lnTo>
                    <a:pt x="266439" y="258364"/>
                  </a:lnTo>
                  <a:lnTo>
                    <a:pt x="266439" y="346814"/>
                  </a:lnTo>
                  <a:lnTo>
                    <a:pt x="225449" y="321210"/>
                  </a:lnTo>
                  <a:lnTo>
                    <a:pt x="225449" y="281639"/>
                  </a:lnTo>
                  <a:lnTo>
                    <a:pt x="218902" y="286905"/>
                  </a:lnTo>
                  <a:lnTo>
                    <a:pt x="212469" y="291531"/>
                  </a:lnTo>
                  <a:lnTo>
                    <a:pt x="206150" y="295518"/>
                  </a:lnTo>
                  <a:lnTo>
                    <a:pt x="199944" y="298865"/>
                  </a:lnTo>
                  <a:lnTo>
                    <a:pt x="191744" y="302897"/>
                  </a:lnTo>
                  <a:lnTo>
                    <a:pt x="184305" y="304916"/>
                  </a:lnTo>
                  <a:lnTo>
                    <a:pt x="177628" y="304916"/>
                  </a:lnTo>
                  <a:lnTo>
                    <a:pt x="130715" y="280012"/>
                  </a:lnTo>
                  <a:lnTo>
                    <a:pt x="108512" y="242783"/>
                  </a:lnTo>
                  <a:lnTo>
                    <a:pt x="107032" y="230432"/>
                  </a:lnTo>
                  <a:close/>
                </a:path>
              </a:pathLst>
            </a:custGeom>
            <a:ln w="43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40014" y="5197168"/>
              <a:ext cx="125976" cy="9985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087463" y="5119077"/>
              <a:ext cx="219075" cy="233045"/>
            </a:xfrm>
            <a:custGeom>
              <a:avLst/>
              <a:gdLst/>
              <a:ahLst/>
              <a:cxnLst/>
              <a:rect l="l" t="t" r="r" b="b"/>
              <a:pathLst>
                <a:path w="219075" h="233045">
                  <a:moveTo>
                    <a:pt x="9562" y="88447"/>
                  </a:moveTo>
                  <a:lnTo>
                    <a:pt x="47592" y="78905"/>
                  </a:lnTo>
                  <a:lnTo>
                    <a:pt x="63308" y="55864"/>
                  </a:lnTo>
                  <a:lnTo>
                    <a:pt x="63308" y="52448"/>
                  </a:lnTo>
                  <a:lnTo>
                    <a:pt x="62624" y="49189"/>
                  </a:lnTo>
                  <a:lnTo>
                    <a:pt x="61257" y="46087"/>
                  </a:lnTo>
                  <a:lnTo>
                    <a:pt x="59892" y="42984"/>
                  </a:lnTo>
                  <a:lnTo>
                    <a:pt x="57842" y="40035"/>
                  </a:lnTo>
                  <a:lnTo>
                    <a:pt x="55112" y="37241"/>
                  </a:lnTo>
                  <a:lnTo>
                    <a:pt x="0" y="37241"/>
                  </a:lnTo>
                  <a:lnTo>
                    <a:pt x="0" y="0"/>
                  </a:lnTo>
                  <a:lnTo>
                    <a:pt x="219074" y="0"/>
                  </a:lnTo>
                  <a:lnTo>
                    <a:pt x="219074" y="37241"/>
                  </a:lnTo>
                  <a:lnTo>
                    <a:pt x="187194" y="37241"/>
                  </a:lnTo>
                  <a:lnTo>
                    <a:pt x="187194" y="232761"/>
                  </a:lnTo>
                  <a:lnTo>
                    <a:pt x="146200" y="207158"/>
                  </a:lnTo>
                  <a:lnTo>
                    <a:pt x="146200" y="165261"/>
                  </a:lnTo>
                  <a:lnTo>
                    <a:pt x="140208" y="170075"/>
                  </a:lnTo>
                  <a:lnTo>
                    <a:pt x="102294" y="185875"/>
                  </a:lnTo>
                  <a:lnTo>
                    <a:pt x="96104" y="186209"/>
                  </a:lnTo>
                  <a:lnTo>
                    <a:pt x="82837" y="184507"/>
                  </a:lnTo>
                  <a:lnTo>
                    <a:pt x="45091" y="158976"/>
                  </a:lnTo>
                  <a:lnTo>
                    <a:pt x="16054" y="109092"/>
                  </a:lnTo>
                  <a:lnTo>
                    <a:pt x="9562" y="88447"/>
                  </a:lnTo>
                  <a:close/>
                </a:path>
              </a:pathLst>
            </a:custGeom>
            <a:ln w="437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08683" y="5134423"/>
              <a:ext cx="146875" cy="15318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294242" y="5119077"/>
              <a:ext cx="644525" cy="233045"/>
            </a:xfrm>
            <a:custGeom>
              <a:avLst/>
              <a:gdLst/>
              <a:ahLst/>
              <a:cxnLst/>
              <a:rect l="l" t="t" r="r" b="b"/>
              <a:pathLst>
                <a:path w="644525" h="233045">
                  <a:moveTo>
                    <a:pt x="0" y="37241"/>
                  </a:moveTo>
                  <a:lnTo>
                    <a:pt x="0" y="0"/>
                  </a:lnTo>
                  <a:lnTo>
                    <a:pt x="102023" y="0"/>
                  </a:lnTo>
                  <a:lnTo>
                    <a:pt x="102023" y="37241"/>
                  </a:lnTo>
                  <a:lnTo>
                    <a:pt x="70137" y="37241"/>
                  </a:lnTo>
                  <a:lnTo>
                    <a:pt x="70137" y="232761"/>
                  </a:lnTo>
                  <a:lnTo>
                    <a:pt x="29149" y="204829"/>
                  </a:lnTo>
                  <a:lnTo>
                    <a:pt x="29149" y="37241"/>
                  </a:lnTo>
                  <a:lnTo>
                    <a:pt x="0" y="37241"/>
                  </a:lnTo>
                  <a:close/>
                </a:path>
                <a:path w="644525" h="233045">
                  <a:moveTo>
                    <a:pt x="234560" y="109396"/>
                  </a:moveTo>
                  <a:lnTo>
                    <a:pt x="234560" y="106293"/>
                  </a:lnTo>
                  <a:lnTo>
                    <a:pt x="236307" y="103578"/>
                  </a:lnTo>
                  <a:lnTo>
                    <a:pt x="239798" y="101249"/>
                  </a:lnTo>
                  <a:lnTo>
                    <a:pt x="243292" y="98924"/>
                  </a:lnTo>
                  <a:lnTo>
                    <a:pt x="247617" y="97760"/>
                  </a:lnTo>
                  <a:lnTo>
                    <a:pt x="252781" y="97760"/>
                  </a:lnTo>
                  <a:lnTo>
                    <a:pt x="266443" y="97760"/>
                  </a:lnTo>
                  <a:lnTo>
                    <a:pt x="266443" y="37241"/>
                  </a:lnTo>
                  <a:lnTo>
                    <a:pt x="224998" y="37241"/>
                  </a:lnTo>
                  <a:lnTo>
                    <a:pt x="224998" y="0"/>
                  </a:lnTo>
                  <a:lnTo>
                    <a:pt x="434963" y="0"/>
                  </a:lnTo>
                  <a:lnTo>
                    <a:pt x="434963" y="37241"/>
                  </a:lnTo>
                  <a:lnTo>
                    <a:pt x="403081" y="37241"/>
                  </a:lnTo>
                  <a:lnTo>
                    <a:pt x="403081" y="232761"/>
                  </a:lnTo>
                  <a:lnTo>
                    <a:pt x="362093" y="209483"/>
                  </a:lnTo>
                  <a:lnTo>
                    <a:pt x="362093" y="37241"/>
                  </a:lnTo>
                  <a:lnTo>
                    <a:pt x="302881" y="37241"/>
                  </a:lnTo>
                  <a:lnTo>
                    <a:pt x="302881" y="151293"/>
                  </a:lnTo>
                  <a:lnTo>
                    <a:pt x="302881" y="155638"/>
                  </a:lnTo>
                  <a:lnTo>
                    <a:pt x="301969" y="159439"/>
                  </a:lnTo>
                  <a:lnTo>
                    <a:pt x="300147" y="162698"/>
                  </a:lnTo>
                  <a:lnTo>
                    <a:pt x="298326" y="165959"/>
                  </a:lnTo>
                  <a:lnTo>
                    <a:pt x="296199" y="167586"/>
                  </a:lnTo>
                  <a:lnTo>
                    <a:pt x="293772" y="167586"/>
                  </a:lnTo>
                  <a:lnTo>
                    <a:pt x="286000" y="166219"/>
                  </a:lnTo>
                  <a:lnTo>
                    <a:pt x="247117" y="135234"/>
                  </a:lnTo>
                  <a:lnTo>
                    <a:pt x="235956" y="117078"/>
                  </a:lnTo>
                  <a:lnTo>
                    <a:pt x="234560" y="109396"/>
                  </a:lnTo>
                  <a:close/>
                </a:path>
                <a:path w="644525" h="233045">
                  <a:moveTo>
                    <a:pt x="434509" y="88447"/>
                  </a:moveTo>
                  <a:lnTo>
                    <a:pt x="472542" y="78905"/>
                  </a:lnTo>
                  <a:lnTo>
                    <a:pt x="488254" y="55864"/>
                  </a:lnTo>
                  <a:lnTo>
                    <a:pt x="488254" y="52448"/>
                  </a:lnTo>
                  <a:lnTo>
                    <a:pt x="480058" y="37241"/>
                  </a:lnTo>
                  <a:lnTo>
                    <a:pt x="424946" y="37241"/>
                  </a:lnTo>
                  <a:lnTo>
                    <a:pt x="424946" y="0"/>
                  </a:lnTo>
                  <a:lnTo>
                    <a:pt x="644017" y="0"/>
                  </a:lnTo>
                  <a:lnTo>
                    <a:pt x="644017" y="37241"/>
                  </a:lnTo>
                  <a:lnTo>
                    <a:pt x="612141" y="37241"/>
                  </a:lnTo>
                  <a:lnTo>
                    <a:pt x="612141" y="232761"/>
                  </a:lnTo>
                  <a:lnTo>
                    <a:pt x="571149" y="207158"/>
                  </a:lnTo>
                  <a:lnTo>
                    <a:pt x="571149" y="165261"/>
                  </a:lnTo>
                  <a:lnTo>
                    <a:pt x="565156" y="170075"/>
                  </a:lnTo>
                  <a:lnTo>
                    <a:pt x="527239" y="185875"/>
                  </a:lnTo>
                  <a:lnTo>
                    <a:pt x="521049" y="186209"/>
                  </a:lnTo>
                  <a:lnTo>
                    <a:pt x="507783" y="184507"/>
                  </a:lnTo>
                  <a:lnTo>
                    <a:pt x="470037" y="158976"/>
                  </a:lnTo>
                  <a:lnTo>
                    <a:pt x="441001" y="109092"/>
                  </a:lnTo>
                  <a:lnTo>
                    <a:pt x="434509" y="88447"/>
                  </a:lnTo>
                  <a:close/>
                </a:path>
              </a:pathLst>
            </a:custGeom>
            <a:ln w="43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40408" y="5134423"/>
              <a:ext cx="146878" cy="153187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925967" y="5119077"/>
              <a:ext cx="407034" cy="267970"/>
            </a:xfrm>
            <a:custGeom>
              <a:avLst/>
              <a:gdLst/>
              <a:ahLst/>
              <a:cxnLst/>
              <a:rect l="l" t="t" r="r" b="b"/>
              <a:pathLst>
                <a:path w="407034" h="267970">
                  <a:moveTo>
                    <a:pt x="0" y="37241"/>
                  </a:moveTo>
                  <a:lnTo>
                    <a:pt x="0" y="0"/>
                  </a:lnTo>
                  <a:lnTo>
                    <a:pt x="102023" y="0"/>
                  </a:lnTo>
                  <a:lnTo>
                    <a:pt x="102023" y="37241"/>
                  </a:lnTo>
                  <a:lnTo>
                    <a:pt x="70141" y="37241"/>
                  </a:lnTo>
                  <a:lnTo>
                    <a:pt x="70141" y="232761"/>
                  </a:lnTo>
                  <a:lnTo>
                    <a:pt x="29149" y="204829"/>
                  </a:lnTo>
                  <a:lnTo>
                    <a:pt x="29149" y="37241"/>
                  </a:lnTo>
                  <a:lnTo>
                    <a:pt x="0" y="37241"/>
                  </a:lnTo>
                  <a:close/>
                </a:path>
                <a:path w="407034" h="267970">
                  <a:moveTo>
                    <a:pt x="367101" y="267674"/>
                  </a:moveTo>
                  <a:lnTo>
                    <a:pt x="320131" y="254581"/>
                  </a:lnTo>
                  <a:lnTo>
                    <a:pt x="282156" y="233923"/>
                  </a:lnTo>
                  <a:lnTo>
                    <a:pt x="250773" y="195301"/>
                  </a:lnTo>
                  <a:lnTo>
                    <a:pt x="248681" y="181555"/>
                  </a:lnTo>
                  <a:lnTo>
                    <a:pt x="249094" y="173814"/>
                  </a:lnTo>
                  <a:lnTo>
                    <a:pt x="268138" y="136543"/>
                  </a:lnTo>
                  <a:lnTo>
                    <a:pt x="273731" y="132674"/>
                  </a:lnTo>
                  <a:lnTo>
                    <a:pt x="267255" y="129109"/>
                  </a:lnTo>
                  <a:lnTo>
                    <a:pt x="244127" y="99155"/>
                  </a:lnTo>
                  <a:lnTo>
                    <a:pt x="244127" y="90777"/>
                  </a:lnTo>
                  <a:lnTo>
                    <a:pt x="244127" y="82396"/>
                  </a:lnTo>
                  <a:lnTo>
                    <a:pt x="282839" y="60519"/>
                  </a:lnTo>
                  <a:lnTo>
                    <a:pt x="335217" y="60519"/>
                  </a:lnTo>
                  <a:lnTo>
                    <a:pt x="335217" y="37241"/>
                  </a:lnTo>
                  <a:lnTo>
                    <a:pt x="224998" y="37241"/>
                  </a:lnTo>
                  <a:lnTo>
                    <a:pt x="224998" y="0"/>
                  </a:lnTo>
                  <a:lnTo>
                    <a:pt x="406725" y="0"/>
                  </a:lnTo>
                  <a:lnTo>
                    <a:pt x="406725" y="37241"/>
                  </a:lnTo>
                  <a:lnTo>
                    <a:pt x="376209" y="37241"/>
                  </a:lnTo>
                  <a:lnTo>
                    <a:pt x="376209" y="93102"/>
                  </a:lnTo>
                  <a:lnTo>
                    <a:pt x="294227" y="93102"/>
                  </a:lnTo>
                  <a:lnTo>
                    <a:pt x="289975" y="93102"/>
                  </a:lnTo>
                  <a:lnTo>
                    <a:pt x="286256" y="94499"/>
                  </a:lnTo>
                  <a:lnTo>
                    <a:pt x="283069" y="97293"/>
                  </a:lnTo>
                  <a:lnTo>
                    <a:pt x="279880" y="100087"/>
                  </a:lnTo>
                  <a:lnTo>
                    <a:pt x="278281" y="103344"/>
                  </a:lnTo>
                  <a:lnTo>
                    <a:pt x="278281" y="107071"/>
                  </a:lnTo>
                  <a:lnTo>
                    <a:pt x="278281" y="110173"/>
                  </a:lnTo>
                  <a:lnTo>
                    <a:pt x="279271" y="113122"/>
                  </a:lnTo>
                  <a:lnTo>
                    <a:pt x="281247" y="115916"/>
                  </a:lnTo>
                  <a:lnTo>
                    <a:pt x="283220" y="118709"/>
                  </a:lnTo>
                  <a:lnTo>
                    <a:pt x="286031" y="121189"/>
                  </a:lnTo>
                  <a:lnTo>
                    <a:pt x="289673" y="123363"/>
                  </a:lnTo>
                  <a:lnTo>
                    <a:pt x="296047" y="120261"/>
                  </a:lnTo>
                  <a:lnTo>
                    <a:pt x="302349" y="117932"/>
                  </a:lnTo>
                  <a:lnTo>
                    <a:pt x="308572" y="116380"/>
                  </a:lnTo>
                  <a:lnTo>
                    <a:pt x="314800" y="114829"/>
                  </a:lnTo>
                  <a:lnTo>
                    <a:pt x="320643" y="114051"/>
                  </a:lnTo>
                  <a:lnTo>
                    <a:pt x="326109" y="114051"/>
                  </a:lnTo>
                  <a:lnTo>
                    <a:pt x="368467" y="134999"/>
                  </a:lnTo>
                  <a:lnTo>
                    <a:pt x="389872" y="176897"/>
                  </a:lnTo>
                  <a:lnTo>
                    <a:pt x="389289" y="183152"/>
                  </a:lnTo>
                  <a:lnTo>
                    <a:pt x="363072" y="217107"/>
                  </a:lnTo>
                  <a:lnTo>
                    <a:pt x="355713" y="221122"/>
                  </a:lnTo>
                  <a:lnTo>
                    <a:pt x="332942" y="193189"/>
                  </a:lnTo>
                  <a:lnTo>
                    <a:pt x="338791" y="189830"/>
                  </a:lnTo>
                  <a:lnTo>
                    <a:pt x="344042" y="185800"/>
                  </a:lnTo>
                  <a:lnTo>
                    <a:pt x="360265" y="151293"/>
                  </a:lnTo>
                  <a:lnTo>
                    <a:pt x="353586" y="139658"/>
                  </a:lnTo>
                  <a:lnTo>
                    <a:pt x="351159" y="139658"/>
                  </a:lnTo>
                  <a:lnTo>
                    <a:pt x="313413" y="148427"/>
                  </a:lnTo>
                  <a:lnTo>
                    <a:pt x="284092" y="182439"/>
                  </a:lnTo>
                  <a:lnTo>
                    <a:pt x="282839" y="193189"/>
                  </a:lnTo>
                  <a:lnTo>
                    <a:pt x="284376" y="202356"/>
                  </a:lnTo>
                  <a:lnTo>
                    <a:pt x="320529" y="235671"/>
                  </a:lnTo>
                  <a:lnTo>
                    <a:pt x="369376" y="251379"/>
                  </a:lnTo>
                  <a:lnTo>
                    <a:pt x="367101" y="267674"/>
                  </a:lnTo>
                  <a:close/>
                </a:path>
              </a:pathLst>
            </a:custGeom>
            <a:ln w="438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32183" y="4983989"/>
              <a:ext cx="191966" cy="15845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896731" y="4457773"/>
              <a:ext cx="978263" cy="38969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7428341" y="5098597"/>
              <a:ext cx="24130" cy="272415"/>
            </a:xfrm>
            <a:custGeom>
              <a:avLst/>
              <a:gdLst/>
              <a:ahLst/>
              <a:cxnLst/>
              <a:rect l="l" t="t" r="r" b="b"/>
              <a:pathLst>
                <a:path w="24129" h="272414">
                  <a:moveTo>
                    <a:pt x="0" y="271860"/>
                  </a:moveTo>
                  <a:lnTo>
                    <a:pt x="0" y="0"/>
                  </a:lnTo>
                  <a:lnTo>
                    <a:pt x="24134" y="0"/>
                  </a:lnTo>
                  <a:lnTo>
                    <a:pt x="24134" y="271860"/>
                  </a:lnTo>
                  <a:lnTo>
                    <a:pt x="0" y="271860"/>
                  </a:lnTo>
                  <a:close/>
                </a:path>
              </a:pathLst>
            </a:custGeom>
            <a:ln w="433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719115" y="4583486"/>
              <a:ext cx="204955" cy="23276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910408" y="4469441"/>
              <a:ext cx="248920" cy="356235"/>
            </a:xfrm>
            <a:custGeom>
              <a:avLst/>
              <a:gdLst/>
              <a:ahLst/>
              <a:cxnLst/>
              <a:rect l="l" t="t" r="r" b="b"/>
              <a:pathLst>
                <a:path w="248919" h="356235">
                  <a:moveTo>
                    <a:pt x="248678" y="100088"/>
                  </a:moveTo>
                  <a:lnTo>
                    <a:pt x="208534" y="57899"/>
                  </a:lnTo>
                  <a:lnTo>
                    <a:pt x="166471" y="26301"/>
                  </a:lnTo>
                  <a:lnTo>
                    <a:pt x="124510" y="6578"/>
                  </a:lnTo>
                  <a:lnTo>
                    <a:pt x="84709" y="0"/>
                  </a:lnTo>
                  <a:lnTo>
                    <a:pt x="70218" y="1155"/>
                  </a:lnTo>
                  <a:lnTo>
                    <a:pt x="33248" y="18389"/>
                  </a:lnTo>
                  <a:lnTo>
                    <a:pt x="11836" y="62839"/>
                  </a:lnTo>
                  <a:lnTo>
                    <a:pt x="12255" y="68986"/>
                  </a:lnTo>
                  <a:lnTo>
                    <a:pt x="31292" y="107911"/>
                  </a:lnTo>
                  <a:lnTo>
                    <a:pt x="36893" y="114046"/>
                  </a:lnTo>
                  <a:lnTo>
                    <a:pt x="0" y="114046"/>
                  </a:lnTo>
                  <a:lnTo>
                    <a:pt x="0" y="151295"/>
                  </a:lnTo>
                  <a:lnTo>
                    <a:pt x="30060" y="151295"/>
                  </a:lnTo>
                  <a:lnTo>
                    <a:pt x="30060" y="328193"/>
                  </a:lnTo>
                  <a:lnTo>
                    <a:pt x="71043" y="346811"/>
                  </a:lnTo>
                  <a:lnTo>
                    <a:pt x="71043" y="151295"/>
                  </a:lnTo>
                  <a:lnTo>
                    <a:pt x="92913" y="151295"/>
                  </a:lnTo>
                  <a:lnTo>
                    <a:pt x="102933" y="151295"/>
                  </a:lnTo>
                  <a:lnTo>
                    <a:pt x="148932" y="151295"/>
                  </a:lnTo>
                  <a:lnTo>
                    <a:pt x="148932" y="200634"/>
                  </a:lnTo>
                  <a:lnTo>
                    <a:pt x="148551" y="203581"/>
                  </a:lnTo>
                  <a:lnTo>
                    <a:pt x="147027" y="209791"/>
                  </a:lnTo>
                  <a:lnTo>
                    <a:pt x="145897" y="213055"/>
                  </a:lnTo>
                  <a:lnTo>
                    <a:pt x="144373" y="216471"/>
                  </a:lnTo>
                  <a:lnTo>
                    <a:pt x="141338" y="213360"/>
                  </a:lnTo>
                  <a:lnTo>
                    <a:pt x="137693" y="211035"/>
                  </a:lnTo>
                  <a:lnTo>
                    <a:pt x="129197" y="207937"/>
                  </a:lnTo>
                  <a:lnTo>
                    <a:pt x="124485" y="207149"/>
                  </a:lnTo>
                  <a:lnTo>
                    <a:pt x="115074" y="207149"/>
                  </a:lnTo>
                  <a:lnTo>
                    <a:pt x="111353" y="208546"/>
                  </a:lnTo>
                  <a:lnTo>
                    <a:pt x="104978" y="214134"/>
                  </a:lnTo>
                  <a:lnTo>
                    <a:pt x="103378" y="217398"/>
                  </a:lnTo>
                  <a:lnTo>
                    <a:pt x="103378" y="225463"/>
                  </a:lnTo>
                  <a:lnTo>
                    <a:pt x="122656" y="259994"/>
                  </a:lnTo>
                  <a:lnTo>
                    <a:pt x="196748" y="356120"/>
                  </a:lnTo>
                  <a:lnTo>
                    <a:pt x="219519" y="342163"/>
                  </a:lnTo>
                  <a:lnTo>
                    <a:pt x="155765" y="272326"/>
                  </a:lnTo>
                  <a:lnTo>
                    <a:pt x="163118" y="268236"/>
                  </a:lnTo>
                  <a:lnTo>
                    <a:pt x="187591" y="237934"/>
                  </a:lnTo>
                  <a:lnTo>
                    <a:pt x="189915" y="223443"/>
                  </a:lnTo>
                  <a:lnTo>
                    <a:pt x="189915" y="151295"/>
                  </a:lnTo>
                  <a:lnTo>
                    <a:pt x="226809" y="151295"/>
                  </a:lnTo>
                  <a:lnTo>
                    <a:pt x="226809" y="114046"/>
                  </a:lnTo>
                  <a:lnTo>
                    <a:pt x="102933" y="114046"/>
                  </a:lnTo>
                  <a:lnTo>
                    <a:pt x="92913" y="114046"/>
                  </a:lnTo>
                  <a:lnTo>
                    <a:pt x="59664" y="114046"/>
                  </a:lnTo>
                  <a:lnTo>
                    <a:pt x="56629" y="108775"/>
                  </a:lnTo>
                  <a:lnTo>
                    <a:pt x="54343" y="102958"/>
                  </a:lnTo>
                  <a:lnTo>
                    <a:pt x="51308" y="90233"/>
                  </a:lnTo>
                  <a:lnTo>
                    <a:pt x="50546" y="83642"/>
                  </a:lnTo>
                  <a:lnTo>
                    <a:pt x="50546" y="76809"/>
                  </a:lnTo>
                  <a:lnTo>
                    <a:pt x="74891" y="41859"/>
                  </a:lnTo>
                  <a:lnTo>
                    <a:pt x="105206" y="34912"/>
                  </a:lnTo>
                  <a:lnTo>
                    <a:pt x="120751" y="36093"/>
                  </a:lnTo>
                  <a:lnTo>
                    <a:pt x="170789" y="53759"/>
                  </a:lnTo>
                  <a:lnTo>
                    <a:pt x="205524" y="76517"/>
                  </a:lnTo>
                  <a:lnTo>
                    <a:pt x="239560" y="107073"/>
                  </a:lnTo>
                  <a:lnTo>
                    <a:pt x="248678" y="10008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156611" y="4983192"/>
              <a:ext cx="1186021" cy="390544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127197" y="4583488"/>
              <a:ext cx="565150" cy="233045"/>
            </a:xfrm>
            <a:custGeom>
              <a:avLst/>
              <a:gdLst/>
              <a:ahLst/>
              <a:cxnLst/>
              <a:rect l="l" t="t" r="r" b="b"/>
              <a:pathLst>
                <a:path w="565150" h="233045">
                  <a:moveTo>
                    <a:pt x="564781" y="0"/>
                  </a:moveTo>
                  <a:lnTo>
                    <a:pt x="491896" y="0"/>
                  </a:lnTo>
                  <a:lnTo>
                    <a:pt x="491896" y="37249"/>
                  </a:lnTo>
                  <a:lnTo>
                    <a:pt x="491896" y="116382"/>
                  </a:lnTo>
                  <a:lnTo>
                    <a:pt x="423583" y="116382"/>
                  </a:lnTo>
                  <a:lnTo>
                    <a:pt x="423583" y="37249"/>
                  </a:lnTo>
                  <a:lnTo>
                    <a:pt x="491896" y="37249"/>
                  </a:lnTo>
                  <a:lnTo>
                    <a:pt x="491896" y="0"/>
                  </a:lnTo>
                  <a:lnTo>
                    <a:pt x="104762" y="0"/>
                  </a:lnTo>
                  <a:lnTo>
                    <a:pt x="104762" y="37249"/>
                  </a:lnTo>
                  <a:lnTo>
                    <a:pt x="104762" y="129730"/>
                  </a:lnTo>
                  <a:lnTo>
                    <a:pt x="102108" y="137185"/>
                  </a:lnTo>
                  <a:lnTo>
                    <a:pt x="91478" y="149593"/>
                  </a:lnTo>
                  <a:lnTo>
                    <a:pt x="85026" y="152692"/>
                  </a:lnTo>
                  <a:lnTo>
                    <a:pt x="72275" y="152692"/>
                  </a:lnTo>
                  <a:lnTo>
                    <a:pt x="67945" y="150520"/>
                  </a:lnTo>
                  <a:lnTo>
                    <a:pt x="60960" y="141833"/>
                  </a:lnTo>
                  <a:lnTo>
                    <a:pt x="59220" y="136550"/>
                  </a:lnTo>
                  <a:lnTo>
                    <a:pt x="59220" y="37249"/>
                  </a:lnTo>
                  <a:lnTo>
                    <a:pt x="104762" y="37249"/>
                  </a:lnTo>
                  <a:lnTo>
                    <a:pt x="104762" y="0"/>
                  </a:lnTo>
                  <a:lnTo>
                    <a:pt x="0" y="0"/>
                  </a:lnTo>
                  <a:lnTo>
                    <a:pt x="0" y="37249"/>
                  </a:lnTo>
                  <a:lnTo>
                    <a:pt x="18224" y="37249"/>
                  </a:lnTo>
                  <a:lnTo>
                    <a:pt x="18224" y="111734"/>
                  </a:lnTo>
                  <a:lnTo>
                    <a:pt x="40005" y="149834"/>
                  </a:lnTo>
                  <a:lnTo>
                    <a:pt x="78003" y="182079"/>
                  </a:lnTo>
                  <a:lnTo>
                    <a:pt x="100203" y="188544"/>
                  </a:lnTo>
                  <a:lnTo>
                    <a:pt x="110286" y="187261"/>
                  </a:lnTo>
                  <a:lnTo>
                    <a:pt x="142113" y="157289"/>
                  </a:lnTo>
                  <a:lnTo>
                    <a:pt x="143878" y="152692"/>
                  </a:lnTo>
                  <a:lnTo>
                    <a:pt x="146659" y="145478"/>
                  </a:lnTo>
                  <a:lnTo>
                    <a:pt x="149402" y="132626"/>
                  </a:lnTo>
                  <a:lnTo>
                    <a:pt x="150304" y="118719"/>
                  </a:lnTo>
                  <a:lnTo>
                    <a:pt x="150304" y="37249"/>
                  </a:lnTo>
                  <a:lnTo>
                    <a:pt x="163055" y="37249"/>
                  </a:lnTo>
                  <a:lnTo>
                    <a:pt x="172173" y="37249"/>
                  </a:lnTo>
                  <a:lnTo>
                    <a:pt x="192214" y="37249"/>
                  </a:lnTo>
                  <a:lnTo>
                    <a:pt x="192214" y="204838"/>
                  </a:lnTo>
                  <a:lnTo>
                    <a:pt x="233197" y="232765"/>
                  </a:lnTo>
                  <a:lnTo>
                    <a:pt x="233197" y="37249"/>
                  </a:lnTo>
                  <a:lnTo>
                    <a:pt x="255066" y="37249"/>
                  </a:lnTo>
                  <a:lnTo>
                    <a:pt x="265087" y="37249"/>
                  </a:lnTo>
                  <a:lnTo>
                    <a:pt x="284213" y="37249"/>
                  </a:lnTo>
                  <a:lnTo>
                    <a:pt x="284213" y="204838"/>
                  </a:lnTo>
                  <a:lnTo>
                    <a:pt x="325208" y="232765"/>
                  </a:lnTo>
                  <a:lnTo>
                    <a:pt x="325208" y="37249"/>
                  </a:lnTo>
                  <a:lnTo>
                    <a:pt x="347065" y="37249"/>
                  </a:lnTo>
                  <a:lnTo>
                    <a:pt x="357085" y="37249"/>
                  </a:lnTo>
                  <a:lnTo>
                    <a:pt x="382587" y="37249"/>
                  </a:lnTo>
                  <a:lnTo>
                    <a:pt x="382587" y="116382"/>
                  </a:lnTo>
                  <a:lnTo>
                    <a:pt x="365887" y="116382"/>
                  </a:lnTo>
                  <a:lnTo>
                    <a:pt x="363232" y="117551"/>
                  </a:lnTo>
                  <a:lnTo>
                    <a:pt x="358673" y="122199"/>
                  </a:lnTo>
                  <a:lnTo>
                    <a:pt x="357543" y="124917"/>
                  </a:lnTo>
                  <a:lnTo>
                    <a:pt x="357543" y="128028"/>
                  </a:lnTo>
                  <a:lnTo>
                    <a:pt x="380771" y="162471"/>
                  </a:lnTo>
                  <a:lnTo>
                    <a:pt x="414477" y="186220"/>
                  </a:lnTo>
                  <a:lnTo>
                    <a:pt x="416902" y="186220"/>
                  </a:lnTo>
                  <a:lnTo>
                    <a:pt x="419023" y="184823"/>
                  </a:lnTo>
                  <a:lnTo>
                    <a:pt x="422668" y="179235"/>
                  </a:lnTo>
                  <a:lnTo>
                    <a:pt x="423583" y="175971"/>
                  </a:lnTo>
                  <a:lnTo>
                    <a:pt x="423583" y="153631"/>
                  </a:lnTo>
                  <a:lnTo>
                    <a:pt x="491896" y="153631"/>
                  </a:lnTo>
                  <a:lnTo>
                    <a:pt x="491896" y="204838"/>
                  </a:lnTo>
                  <a:lnTo>
                    <a:pt x="532892" y="232765"/>
                  </a:lnTo>
                  <a:lnTo>
                    <a:pt x="532892" y="153631"/>
                  </a:lnTo>
                  <a:lnTo>
                    <a:pt x="532892" y="37249"/>
                  </a:lnTo>
                  <a:lnTo>
                    <a:pt x="564781" y="37249"/>
                  </a:lnTo>
                  <a:lnTo>
                    <a:pt x="564781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19478" y="4984119"/>
              <a:ext cx="853251" cy="46166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5115286" y="4583486"/>
              <a:ext cx="288925" cy="233045"/>
            </a:xfrm>
            <a:custGeom>
              <a:avLst/>
              <a:gdLst/>
              <a:ahLst/>
              <a:cxnLst/>
              <a:rect l="l" t="t" r="r" b="b"/>
              <a:pathLst>
                <a:path w="288925" h="233045">
                  <a:moveTo>
                    <a:pt x="173530" y="167587"/>
                  </a:moveTo>
                  <a:lnTo>
                    <a:pt x="132537" y="167587"/>
                  </a:lnTo>
                  <a:lnTo>
                    <a:pt x="132537" y="207158"/>
                  </a:lnTo>
                  <a:lnTo>
                    <a:pt x="173530" y="232761"/>
                  </a:lnTo>
                  <a:lnTo>
                    <a:pt x="173530" y="167587"/>
                  </a:lnTo>
                  <a:close/>
                </a:path>
                <a:path w="288925" h="233045">
                  <a:moveTo>
                    <a:pt x="259745" y="116381"/>
                  </a:moveTo>
                  <a:lnTo>
                    <a:pt x="227879" y="116381"/>
                  </a:lnTo>
                  <a:lnTo>
                    <a:pt x="231618" y="118184"/>
                  </a:lnTo>
                  <a:lnTo>
                    <a:pt x="237977" y="125302"/>
                  </a:lnTo>
                  <a:lnTo>
                    <a:pt x="239568" y="129726"/>
                  </a:lnTo>
                  <a:lnTo>
                    <a:pt x="239480" y="140897"/>
                  </a:lnTo>
                  <a:lnTo>
                    <a:pt x="237369" y="148269"/>
                  </a:lnTo>
                  <a:lnTo>
                    <a:pt x="218833" y="185932"/>
                  </a:lnTo>
                  <a:lnTo>
                    <a:pt x="212244" y="197845"/>
                  </a:lnTo>
                  <a:lnTo>
                    <a:pt x="248681" y="223448"/>
                  </a:lnTo>
                  <a:lnTo>
                    <a:pt x="265532" y="189235"/>
                  </a:lnTo>
                  <a:lnTo>
                    <a:pt x="271444" y="153520"/>
                  </a:lnTo>
                  <a:lnTo>
                    <a:pt x="270259" y="141722"/>
                  </a:lnTo>
                  <a:lnTo>
                    <a:pt x="266653" y="129726"/>
                  </a:lnTo>
                  <a:lnTo>
                    <a:pt x="260693" y="117749"/>
                  </a:lnTo>
                  <a:lnTo>
                    <a:pt x="259745" y="116381"/>
                  </a:lnTo>
                  <a:close/>
                </a:path>
                <a:path w="288925" h="233045">
                  <a:moveTo>
                    <a:pt x="73328" y="62845"/>
                  </a:moveTo>
                  <a:lnTo>
                    <a:pt x="31424" y="78441"/>
                  </a:lnTo>
                  <a:lnTo>
                    <a:pt x="14189" y="115711"/>
                  </a:lnTo>
                  <a:lnTo>
                    <a:pt x="14176" y="116832"/>
                  </a:lnTo>
                  <a:lnTo>
                    <a:pt x="15602" y="128731"/>
                  </a:lnTo>
                  <a:lnTo>
                    <a:pt x="37802" y="165961"/>
                  </a:lnTo>
                  <a:lnTo>
                    <a:pt x="73072" y="189309"/>
                  </a:lnTo>
                  <a:lnTo>
                    <a:pt x="84715" y="190865"/>
                  </a:lnTo>
                  <a:lnTo>
                    <a:pt x="91396" y="190865"/>
                  </a:lnTo>
                  <a:lnTo>
                    <a:pt x="125990" y="172854"/>
                  </a:lnTo>
                  <a:lnTo>
                    <a:pt x="132537" y="167587"/>
                  </a:lnTo>
                  <a:lnTo>
                    <a:pt x="173530" y="167587"/>
                  </a:lnTo>
                  <a:lnTo>
                    <a:pt x="173530" y="155948"/>
                  </a:lnTo>
                  <a:lnTo>
                    <a:pt x="67561" y="155948"/>
                  </a:lnTo>
                  <a:lnTo>
                    <a:pt x="62704" y="153932"/>
                  </a:lnTo>
                  <a:lnTo>
                    <a:pt x="54806" y="145865"/>
                  </a:lnTo>
                  <a:lnTo>
                    <a:pt x="52918" y="141111"/>
                  </a:lnTo>
                  <a:lnTo>
                    <a:pt x="52833" y="135001"/>
                  </a:lnTo>
                  <a:lnTo>
                    <a:pt x="53459" y="128047"/>
                  </a:lnTo>
                  <a:lnTo>
                    <a:pt x="80189" y="100727"/>
                  </a:lnTo>
                  <a:lnTo>
                    <a:pt x="86993" y="100087"/>
                  </a:lnTo>
                  <a:lnTo>
                    <a:pt x="128523" y="100087"/>
                  </a:lnTo>
                  <a:lnTo>
                    <a:pt x="124396" y="95300"/>
                  </a:lnTo>
                  <a:lnTo>
                    <a:pt x="93143" y="68999"/>
                  </a:lnTo>
                  <a:lnTo>
                    <a:pt x="79477" y="63529"/>
                  </a:lnTo>
                  <a:lnTo>
                    <a:pt x="73328" y="62845"/>
                  </a:lnTo>
                  <a:close/>
                </a:path>
                <a:path w="288925" h="233045">
                  <a:moveTo>
                    <a:pt x="128523" y="100087"/>
                  </a:moveTo>
                  <a:lnTo>
                    <a:pt x="94888" y="100087"/>
                  </a:lnTo>
                  <a:lnTo>
                    <a:pt x="103009" y="102104"/>
                  </a:lnTo>
                  <a:lnTo>
                    <a:pt x="111358" y="106138"/>
                  </a:lnTo>
                  <a:lnTo>
                    <a:pt x="117522" y="109485"/>
                  </a:lnTo>
                  <a:lnTo>
                    <a:pt x="123486" y="113472"/>
                  </a:lnTo>
                  <a:lnTo>
                    <a:pt x="129342" y="118184"/>
                  </a:lnTo>
                  <a:lnTo>
                    <a:pt x="134816" y="123365"/>
                  </a:lnTo>
                  <a:lnTo>
                    <a:pt x="107488" y="144313"/>
                  </a:lnTo>
                  <a:lnTo>
                    <a:pt x="103845" y="148036"/>
                  </a:lnTo>
                  <a:lnTo>
                    <a:pt x="99061" y="150909"/>
                  </a:lnTo>
                  <a:lnTo>
                    <a:pt x="87221" y="154941"/>
                  </a:lnTo>
                  <a:lnTo>
                    <a:pt x="80618" y="155948"/>
                  </a:lnTo>
                  <a:lnTo>
                    <a:pt x="173530" y="155948"/>
                  </a:lnTo>
                  <a:lnTo>
                    <a:pt x="173530" y="144313"/>
                  </a:lnTo>
                  <a:lnTo>
                    <a:pt x="179137" y="137956"/>
                  </a:lnTo>
                  <a:lnTo>
                    <a:pt x="217226" y="116832"/>
                  </a:lnTo>
                  <a:lnTo>
                    <a:pt x="223631" y="116381"/>
                  </a:lnTo>
                  <a:lnTo>
                    <a:pt x="259745" y="116381"/>
                  </a:lnTo>
                  <a:lnTo>
                    <a:pt x="252283" y="105630"/>
                  </a:lnTo>
                  <a:lnTo>
                    <a:pt x="251483" y="104741"/>
                  </a:lnTo>
                  <a:lnTo>
                    <a:pt x="132537" y="104741"/>
                  </a:lnTo>
                  <a:lnTo>
                    <a:pt x="128523" y="100087"/>
                  </a:lnTo>
                  <a:close/>
                </a:path>
                <a:path w="288925" h="233045">
                  <a:moveTo>
                    <a:pt x="173530" y="37242"/>
                  </a:moveTo>
                  <a:lnTo>
                    <a:pt x="132537" y="37242"/>
                  </a:lnTo>
                  <a:lnTo>
                    <a:pt x="132537" y="104741"/>
                  </a:lnTo>
                  <a:lnTo>
                    <a:pt x="251483" y="104741"/>
                  </a:lnTo>
                  <a:lnTo>
                    <a:pt x="242787" y="95084"/>
                  </a:lnTo>
                  <a:lnTo>
                    <a:pt x="240305" y="93103"/>
                  </a:lnTo>
                  <a:lnTo>
                    <a:pt x="173530" y="93103"/>
                  </a:lnTo>
                  <a:lnTo>
                    <a:pt x="173530" y="37242"/>
                  </a:lnTo>
                  <a:close/>
                </a:path>
                <a:path w="288925" h="233045">
                  <a:moveTo>
                    <a:pt x="214520" y="81467"/>
                  </a:moveTo>
                  <a:lnTo>
                    <a:pt x="207539" y="81467"/>
                  </a:lnTo>
                  <a:lnTo>
                    <a:pt x="200555" y="82476"/>
                  </a:lnTo>
                  <a:lnTo>
                    <a:pt x="186584" y="86512"/>
                  </a:lnTo>
                  <a:lnTo>
                    <a:pt x="179905" y="89381"/>
                  </a:lnTo>
                  <a:lnTo>
                    <a:pt x="173530" y="93103"/>
                  </a:lnTo>
                  <a:lnTo>
                    <a:pt x="240305" y="93103"/>
                  </a:lnTo>
                  <a:lnTo>
                    <a:pt x="233308" y="87519"/>
                  </a:lnTo>
                  <a:lnTo>
                    <a:pt x="223887" y="82980"/>
                  </a:lnTo>
                  <a:lnTo>
                    <a:pt x="214520" y="81467"/>
                  </a:lnTo>
                  <a:close/>
                </a:path>
                <a:path w="288925" h="233045">
                  <a:moveTo>
                    <a:pt x="288762" y="0"/>
                  </a:moveTo>
                  <a:lnTo>
                    <a:pt x="0" y="0"/>
                  </a:lnTo>
                  <a:lnTo>
                    <a:pt x="0" y="37242"/>
                  </a:lnTo>
                  <a:lnTo>
                    <a:pt x="288762" y="37242"/>
                  </a:lnTo>
                  <a:lnTo>
                    <a:pt x="28876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229608" y="4471765"/>
              <a:ext cx="132080" cy="11311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7415355" y="4583486"/>
              <a:ext cx="288925" cy="233045"/>
            </a:xfrm>
            <a:custGeom>
              <a:avLst/>
              <a:gdLst/>
              <a:ahLst/>
              <a:cxnLst/>
              <a:rect l="l" t="t" r="r" b="b"/>
              <a:pathLst>
                <a:path w="288925" h="233045">
                  <a:moveTo>
                    <a:pt x="173530" y="167587"/>
                  </a:moveTo>
                  <a:lnTo>
                    <a:pt x="132537" y="167587"/>
                  </a:lnTo>
                  <a:lnTo>
                    <a:pt x="132537" y="207158"/>
                  </a:lnTo>
                  <a:lnTo>
                    <a:pt x="173530" y="232761"/>
                  </a:lnTo>
                  <a:lnTo>
                    <a:pt x="173530" y="167587"/>
                  </a:lnTo>
                  <a:close/>
                </a:path>
                <a:path w="288925" h="233045">
                  <a:moveTo>
                    <a:pt x="259745" y="116381"/>
                  </a:moveTo>
                  <a:lnTo>
                    <a:pt x="227879" y="116381"/>
                  </a:lnTo>
                  <a:lnTo>
                    <a:pt x="231618" y="118184"/>
                  </a:lnTo>
                  <a:lnTo>
                    <a:pt x="237977" y="125302"/>
                  </a:lnTo>
                  <a:lnTo>
                    <a:pt x="239568" y="129726"/>
                  </a:lnTo>
                  <a:lnTo>
                    <a:pt x="239480" y="140897"/>
                  </a:lnTo>
                  <a:lnTo>
                    <a:pt x="237369" y="148269"/>
                  </a:lnTo>
                  <a:lnTo>
                    <a:pt x="218833" y="185932"/>
                  </a:lnTo>
                  <a:lnTo>
                    <a:pt x="212244" y="197845"/>
                  </a:lnTo>
                  <a:lnTo>
                    <a:pt x="248679" y="223448"/>
                  </a:lnTo>
                  <a:lnTo>
                    <a:pt x="265531" y="189235"/>
                  </a:lnTo>
                  <a:lnTo>
                    <a:pt x="271443" y="153520"/>
                  </a:lnTo>
                  <a:lnTo>
                    <a:pt x="270258" y="141722"/>
                  </a:lnTo>
                  <a:lnTo>
                    <a:pt x="266652" y="129726"/>
                  </a:lnTo>
                  <a:lnTo>
                    <a:pt x="260693" y="117749"/>
                  </a:lnTo>
                  <a:lnTo>
                    <a:pt x="259745" y="116381"/>
                  </a:lnTo>
                  <a:close/>
                </a:path>
                <a:path w="288925" h="233045">
                  <a:moveTo>
                    <a:pt x="73328" y="62845"/>
                  </a:moveTo>
                  <a:lnTo>
                    <a:pt x="31423" y="78441"/>
                  </a:lnTo>
                  <a:lnTo>
                    <a:pt x="14189" y="115711"/>
                  </a:lnTo>
                  <a:lnTo>
                    <a:pt x="14176" y="116832"/>
                  </a:lnTo>
                  <a:lnTo>
                    <a:pt x="15602" y="128731"/>
                  </a:lnTo>
                  <a:lnTo>
                    <a:pt x="37802" y="165961"/>
                  </a:lnTo>
                  <a:lnTo>
                    <a:pt x="73071" y="189309"/>
                  </a:lnTo>
                  <a:lnTo>
                    <a:pt x="84715" y="190865"/>
                  </a:lnTo>
                  <a:lnTo>
                    <a:pt x="91396" y="190865"/>
                  </a:lnTo>
                  <a:lnTo>
                    <a:pt x="125990" y="172854"/>
                  </a:lnTo>
                  <a:lnTo>
                    <a:pt x="132537" y="167587"/>
                  </a:lnTo>
                  <a:lnTo>
                    <a:pt x="173530" y="167587"/>
                  </a:lnTo>
                  <a:lnTo>
                    <a:pt x="173530" y="155948"/>
                  </a:lnTo>
                  <a:lnTo>
                    <a:pt x="67560" y="155948"/>
                  </a:lnTo>
                  <a:lnTo>
                    <a:pt x="62704" y="153932"/>
                  </a:lnTo>
                  <a:lnTo>
                    <a:pt x="54805" y="145865"/>
                  </a:lnTo>
                  <a:lnTo>
                    <a:pt x="52918" y="141111"/>
                  </a:lnTo>
                  <a:lnTo>
                    <a:pt x="52833" y="135001"/>
                  </a:lnTo>
                  <a:lnTo>
                    <a:pt x="53459" y="128047"/>
                  </a:lnTo>
                  <a:lnTo>
                    <a:pt x="80189" y="100727"/>
                  </a:lnTo>
                  <a:lnTo>
                    <a:pt x="86993" y="100087"/>
                  </a:lnTo>
                  <a:lnTo>
                    <a:pt x="128523" y="100087"/>
                  </a:lnTo>
                  <a:lnTo>
                    <a:pt x="124396" y="95300"/>
                  </a:lnTo>
                  <a:lnTo>
                    <a:pt x="93142" y="68999"/>
                  </a:lnTo>
                  <a:lnTo>
                    <a:pt x="79477" y="63529"/>
                  </a:lnTo>
                  <a:lnTo>
                    <a:pt x="73328" y="62845"/>
                  </a:lnTo>
                  <a:close/>
                </a:path>
                <a:path w="288925" h="233045">
                  <a:moveTo>
                    <a:pt x="128523" y="100087"/>
                  </a:moveTo>
                  <a:lnTo>
                    <a:pt x="94888" y="100087"/>
                  </a:lnTo>
                  <a:lnTo>
                    <a:pt x="103009" y="102104"/>
                  </a:lnTo>
                  <a:lnTo>
                    <a:pt x="111358" y="106138"/>
                  </a:lnTo>
                  <a:lnTo>
                    <a:pt x="117522" y="109485"/>
                  </a:lnTo>
                  <a:lnTo>
                    <a:pt x="123486" y="113472"/>
                  </a:lnTo>
                  <a:lnTo>
                    <a:pt x="129342" y="118184"/>
                  </a:lnTo>
                  <a:lnTo>
                    <a:pt x="134815" y="123365"/>
                  </a:lnTo>
                  <a:lnTo>
                    <a:pt x="107488" y="144313"/>
                  </a:lnTo>
                  <a:lnTo>
                    <a:pt x="103845" y="148036"/>
                  </a:lnTo>
                  <a:lnTo>
                    <a:pt x="99061" y="150909"/>
                  </a:lnTo>
                  <a:lnTo>
                    <a:pt x="87219" y="154941"/>
                  </a:lnTo>
                  <a:lnTo>
                    <a:pt x="80618" y="155948"/>
                  </a:lnTo>
                  <a:lnTo>
                    <a:pt x="173530" y="155948"/>
                  </a:lnTo>
                  <a:lnTo>
                    <a:pt x="173530" y="144313"/>
                  </a:lnTo>
                  <a:lnTo>
                    <a:pt x="179137" y="137956"/>
                  </a:lnTo>
                  <a:lnTo>
                    <a:pt x="217225" y="116832"/>
                  </a:lnTo>
                  <a:lnTo>
                    <a:pt x="223631" y="116381"/>
                  </a:lnTo>
                  <a:lnTo>
                    <a:pt x="259745" y="116381"/>
                  </a:lnTo>
                  <a:lnTo>
                    <a:pt x="252283" y="105630"/>
                  </a:lnTo>
                  <a:lnTo>
                    <a:pt x="251483" y="104741"/>
                  </a:lnTo>
                  <a:lnTo>
                    <a:pt x="132537" y="104741"/>
                  </a:lnTo>
                  <a:lnTo>
                    <a:pt x="128523" y="100087"/>
                  </a:lnTo>
                  <a:close/>
                </a:path>
                <a:path w="288925" h="233045">
                  <a:moveTo>
                    <a:pt x="173530" y="37242"/>
                  </a:moveTo>
                  <a:lnTo>
                    <a:pt x="132537" y="37242"/>
                  </a:lnTo>
                  <a:lnTo>
                    <a:pt x="132537" y="104741"/>
                  </a:lnTo>
                  <a:lnTo>
                    <a:pt x="251483" y="104741"/>
                  </a:lnTo>
                  <a:lnTo>
                    <a:pt x="242786" y="95084"/>
                  </a:lnTo>
                  <a:lnTo>
                    <a:pt x="240305" y="93103"/>
                  </a:lnTo>
                  <a:lnTo>
                    <a:pt x="173530" y="93103"/>
                  </a:lnTo>
                  <a:lnTo>
                    <a:pt x="173530" y="37242"/>
                  </a:lnTo>
                  <a:close/>
                </a:path>
                <a:path w="288925" h="233045">
                  <a:moveTo>
                    <a:pt x="214519" y="81467"/>
                  </a:moveTo>
                  <a:lnTo>
                    <a:pt x="207539" y="81467"/>
                  </a:lnTo>
                  <a:lnTo>
                    <a:pt x="200555" y="82476"/>
                  </a:lnTo>
                  <a:lnTo>
                    <a:pt x="186584" y="86512"/>
                  </a:lnTo>
                  <a:lnTo>
                    <a:pt x="179905" y="89381"/>
                  </a:lnTo>
                  <a:lnTo>
                    <a:pt x="173530" y="93103"/>
                  </a:lnTo>
                  <a:lnTo>
                    <a:pt x="240305" y="93103"/>
                  </a:lnTo>
                  <a:lnTo>
                    <a:pt x="233308" y="87519"/>
                  </a:lnTo>
                  <a:lnTo>
                    <a:pt x="223886" y="82980"/>
                  </a:lnTo>
                  <a:lnTo>
                    <a:pt x="214519" y="81467"/>
                  </a:lnTo>
                  <a:close/>
                </a:path>
                <a:path w="288925" h="233045">
                  <a:moveTo>
                    <a:pt x="288762" y="0"/>
                  </a:moveTo>
                  <a:lnTo>
                    <a:pt x="0" y="0"/>
                  </a:lnTo>
                  <a:lnTo>
                    <a:pt x="0" y="37242"/>
                  </a:lnTo>
                  <a:lnTo>
                    <a:pt x="288762" y="37242"/>
                  </a:lnTo>
                  <a:lnTo>
                    <a:pt x="28876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693642" y="4583486"/>
              <a:ext cx="102024" cy="23276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72392" y="5007354"/>
              <a:ext cx="217709" cy="344484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716257" y="5005026"/>
              <a:ext cx="382270" cy="347345"/>
            </a:xfrm>
            <a:custGeom>
              <a:avLst/>
              <a:gdLst/>
              <a:ahLst/>
              <a:cxnLst/>
              <a:rect l="l" t="t" r="r" b="b"/>
              <a:pathLst>
                <a:path w="382270" h="347345">
                  <a:moveTo>
                    <a:pt x="381673" y="114058"/>
                  </a:moveTo>
                  <a:lnTo>
                    <a:pt x="227723" y="114058"/>
                  </a:lnTo>
                  <a:lnTo>
                    <a:pt x="227723" y="237426"/>
                  </a:lnTo>
                  <a:lnTo>
                    <a:pt x="200393" y="258368"/>
                  </a:lnTo>
                  <a:lnTo>
                    <a:pt x="196761" y="262089"/>
                  </a:lnTo>
                  <a:lnTo>
                    <a:pt x="191973" y="264960"/>
                  </a:lnTo>
                  <a:lnTo>
                    <a:pt x="180136" y="268998"/>
                  </a:lnTo>
                  <a:lnTo>
                    <a:pt x="173532" y="270002"/>
                  </a:lnTo>
                  <a:lnTo>
                    <a:pt x="160464" y="270002"/>
                  </a:lnTo>
                  <a:lnTo>
                    <a:pt x="155613" y="267982"/>
                  </a:lnTo>
                  <a:lnTo>
                    <a:pt x="147713" y="259918"/>
                  </a:lnTo>
                  <a:lnTo>
                    <a:pt x="145834" y="255168"/>
                  </a:lnTo>
                  <a:lnTo>
                    <a:pt x="145745" y="249059"/>
                  </a:lnTo>
                  <a:lnTo>
                    <a:pt x="146367" y="242100"/>
                  </a:lnTo>
                  <a:lnTo>
                    <a:pt x="173101" y="214782"/>
                  </a:lnTo>
                  <a:lnTo>
                    <a:pt x="179908" y="214147"/>
                  </a:lnTo>
                  <a:lnTo>
                    <a:pt x="187807" y="214147"/>
                  </a:lnTo>
                  <a:lnTo>
                    <a:pt x="222250" y="232244"/>
                  </a:lnTo>
                  <a:lnTo>
                    <a:pt x="227723" y="237426"/>
                  </a:lnTo>
                  <a:lnTo>
                    <a:pt x="227723" y="114058"/>
                  </a:lnTo>
                  <a:lnTo>
                    <a:pt x="102933" y="114058"/>
                  </a:lnTo>
                  <a:lnTo>
                    <a:pt x="92913" y="114058"/>
                  </a:lnTo>
                  <a:lnTo>
                    <a:pt x="59664" y="114058"/>
                  </a:lnTo>
                  <a:lnTo>
                    <a:pt x="56629" y="108788"/>
                  </a:lnTo>
                  <a:lnTo>
                    <a:pt x="54356" y="102958"/>
                  </a:lnTo>
                  <a:lnTo>
                    <a:pt x="51320" y="90233"/>
                  </a:lnTo>
                  <a:lnTo>
                    <a:pt x="50558" y="83642"/>
                  </a:lnTo>
                  <a:lnTo>
                    <a:pt x="50558" y="76809"/>
                  </a:lnTo>
                  <a:lnTo>
                    <a:pt x="74891" y="41859"/>
                  </a:lnTo>
                  <a:lnTo>
                    <a:pt x="105206" y="34912"/>
                  </a:lnTo>
                  <a:lnTo>
                    <a:pt x="120751" y="36093"/>
                  </a:lnTo>
                  <a:lnTo>
                    <a:pt x="170802" y="53771"/>
                  </a:lnTo>
                  <a:lnTo>
                    <a:pt x="205524" y="76530"/>
                  </a:lnTo>
                  <a:lnTo>
                    <a:pt x="239572" y="107073"/>
                  </a:lnTo>
                  <a:lnTo>
                    <a:pt x="248678" y="100088"/>
                  </a:lnTo>
                  <a:lnTo>
                    <a:pt x="208546" y="57899"/>
                  </a:lnTo>
                  <a:lnTo>
                    <a:pt x="166471" y="26301"/>
                  </a:lnTo>
                  <a:lnTo>
                    <a:pt x="124510" y="6578"/>
                  </a:lnTo>
                  <a:lnTo>
                    <a:pt x="84721" y="0"/>
                  </a:lnTo>
                  <a:lnTo>
                    <a:pt x="70231" y="1155"/>
                  </a:lnTo>
                  <a:lnTo>
                    <a:pt x="33248" y="18389"/>
                  </a:lnTo>
                  <a:lnTo>
                    <a:pt x="11836" y="62852"/>
                  </a:lnTo>
                  <a:lnTo>
                    <a:pt x="12255" y="68986"/>
                  </a:lnTo>
                  <a:lnTo>
                    <a:pt x="31292" y="107924"/>
                  </a:lnTo>
                  <a:lnTo>
                    <a:pt x="36893" y="114058"/>
                  </a:lnTo>
                  <a:lnTo>
                    <a:pt x="0" y="114058"/>
                  </a:lnTo>
                  <a:lnTo>
                    <a:pt x="0" y="151295"/>
                  </a:lnTo>
                  <a:lnTo>
                    <a:pt x="30060" y="151295"/>
                  </a:lnTo>
                  <a:lnTo>
                    <a:pt x="30060" y="328193"/>
                  </a:lnTo>
                  <a:lnTo>
                    <a:pt x="71056" y="346824"/>
                  </a:lnTo>
                  <a:lnTo>
                    <a:pt x="71056" y="151295"/>
                  </a:lnTo>
                  <a:lnTo>
                    <a:pt x="92913" y="151295"/>
                  </a:lnTo>
                  <a:lnTo>
                    <a:pt x="102933" y="151295"/>
                  </a:lnTo>
                  <a:lnTo>
                    <a:pt x="225450" y="151295"/>
                  </a:lnTo>
                  <a:lnTo>
                    <a:pt x="225450" y="218795"/>
                  </a:lnTo>
                  <a:lnTo>
                    <a:pt x="221437" y="214147"/>
                  </a:lnTo>
                  <a:lnTo>
                    <a:pt x="217309" y="209359"/>
                  </a:lnTo>
                  <a:lnTo>
                    <a:pt x="209283" y="201053"/>
                  </a:lnTo>
                  <a:lnTo>
                    <a:pt x="172389" y="177584"/>
                  </a:lnTo>
                  <a:lnTo>
                    <a:pt x="166243" y="176898"/>
                  </a:lnTo>
                  <a:lnTo>
                    <a:pt x="154393" y="177876"/>
                  </a:lnTo>
                  <a:lnTo>
                    <a:pt x="116763" y="200710"/>
                  </a:lnTo>
                  <a:lnTo>
                    <a:pt x="107086" y="230886"/>
                  </a:lnTo>
                  <a:lnTo>
                    <a:pt x="108508" y="242785"/>
                  </a:lnTo>
                  <a:lnTo>
                    <a:pt x="130721" y="280022"/>
                  </a:lnTo>
                  <a:lnTo>
                    <a:pt x="165989" y="303364"/>
                  </a:lnTo>
                  <a:lnTo>
                    <a:pt x="177622" y="304927"/>
                  </a:lnTo>
                  <a:lnTo>
                    <a:pt x="184302" y="304927"/>
                  </a:lnTo>
                  <a:lnTo>
                    <a:pt x="218897" y="286905"/>
                  </a:lnTo>
                  <a:lnTo>
                    <a:pt x="225450" y="281647"/>
                  </a:lnTo>
                  <a:lnTo>
                    <a:pt x="225450" y="321221"/>
                  </a:lnTo>
                  <a:lnTo>
                    <a:pt x="266446" y="346824"/>
                  </a:lnTo>
                  <a:lnTo>
                    <a:pt x="266446" y="281647"/>
                  </a:lnTo>
                  <a:lnTo>
                    <a:pt x="266446" y="270002"/>
                  </a:lnTo>
                  <a:lnTo>
                    <a:pt x="266446" y="258368"/>
                  </a:lnTo>
                  <a:lnTo>
                    <a:pt x="272046" y="252018"/>
                  </a:lnTo>
                  <a:lnTo>
                    <a:pt x="310134" y="230886"/>
                  </a:lnTo>
                  <a:lnTo>
                    <a:pt x="316547" y="230441"/>
                  </a:lnTo>
                  <a:lnTo>
                    <a:pt x="320789" y="230441"/>
                  </a:lnTo>
                  <a:lnTo>
                    <a:pt x="324535" y="232244"/>
                  </a:lnTo>
                  <a:lnTo>
                    <a:pt x="330885" y="239356"/>
                  </a:lnTo>
                  <a:lnTo>
                    <a:pt x="332486" y="243776"/>
                  </a:lnTo>
                  <a:lnTo>
                    <a:pt x="332397" y="254952"/>
                  </a:lnTo>
                  <a:lnTo>
                    <a:pt x="311746" y="299986"/>
                  </a:lnTo>
                  <a:lnTo>
                    <a:pt x="305155" y="311899"/>
                  </a:lnTo>
                  <a:lnTo>
                    <a:pt x="341591" y="337502"/>
                  </a:lnTo>
                  <a:lnTo>
                    <a:pt x="358444" y="303288"/>
                  </a:lnTo>
                  <a:lnTo>
                    <a:pt x="364350" y="267576"/>
                  </a:lnTo>
                  <a:lnTo>
                    <a:pt x="363169" y="255778"/>
                  </a:lnTo>
                  <a:lnTo>
                    <a:pt x="359562" y="243776"/>
                  </a:lnTo>
                  <a:lnTo>
                    <a:pt x="353606" y="231800"/>
                  </a:lnTo>
                  <a:lnTo>
                    <a:pt x="352653" y="230441"/>
                  </a:lnTo>
                  <a:lnTo>
                    <a:pt x="345198" y="219684"/>
                  </a:lnTo>
                  <a:lnTo>
                    <a:pt x="307428" y="195529"/>
                  </a:lnTo>
                  <a:lnTo>
                    <a:pt x="300456" y="195529"/>
                  </a:lnTo>
                  <a:lnTo>
                    <a:pt x="293471" y="196532"/>
                  </a:lnTo>
                  <a:lnTo>
                    <a:pt x="279501" y="200571"/>
                  </a:lnTo>
                  <a:lnTo>
                    <a:pt x="272821" y="203441"/>
                  </a:lnTo>
                  <a:lnTo>
                    <a:pt x="266446" y="207162"/>
                  </a:lnTo>
                  <a:lnTo>
                    <a:pt x="266446" y="151295"/>
                  </a:lnTo>
                  <a:lnTo>
                    <a:pt x="381673" y="151295"/>
                  </a:lnTo>
                  <a:lnTo>
                    <a:pt x="381673" y="11405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087462" y="5119077"/>
              <a:ext cx="308800" cy="232761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519227" y="5119085"/>
              <a:ext cx="814069" cy="267970"/>
            </a:xfrm>
            <a:custGeom>
              <a:avLst/>
              <a:gdLst/>
              <a:ahLst/>
              <a:cxnLst/>
              <a:rect l="l" t="t" r="r" b="b"/>
              <a:pathLst>
                <a:path w="814070" h="267970">
                  <a:moveTo>
                    <a:pt x="508749" y="0"/>
                  </a:moveTo>
                  <a:lnTo>
                    <a:pt x="419023" y="0"/>
                  </a:lnTo>
                  <a:lnTo>
                    <a:pt x="406730" y="0"/>
                  </a:lnTo>
                  <a:lnTo>
                    <a:pt x="346163" y="0"/>
                  </a:lnTo>
                  <a:lnTo>
                    <a:pt x="346163" y="37236"/>
                  </a:lnTo>
                  <a:lnTo>
                    <a:pt x="346163" y="116382"/>
                  </a:lnTo>
                  <a:lnTo>
                    <a:pt x="337553" y="123190"/>
                  </a:lnTo>
                  <a:lnTo>
                    <a:pt x="304419" y="142189"/>
                  </a:lnTo>
                  <a:lnTo>
                    <a:pt x="282384" y="146634"/>
                  </a:lnTo>
                  <a:lnTo>
                    <a:pt x="274193" y="146634"/>
                  </a:lnTo>
                  <a:lnTo>
                    <a:pt x="243065" y="123520"/>
                  </a:lnTo>
                  <a:lnTo>
                    <a:pt x="243217" y="121500"/>
                  </a:lnTo>
                  <a:lnTo>
                    <a:pt x="245046" y="117779"/>
                  </a:lnTo>
                  <a:lnTo>
                    <a:pt x="246418" y="116687"/>
                  </a:lnTo>
                  <a:lnTo>
                    <a:pt x="248234" y="116382"/>
                  </a:lnTo>
                  <a:lnTo>
                    <a:pt x="259118" y="114007"/>
                  </a:lnTo>
                  <a:lnTo>
                    <a:pt x="295668" y="97840"/>
                  </a:lnTo>
                  <a:lnTo>
                    <a:pt x="300609" y="92011"/>
                  </a:lnTo>
                  <a:lnTo>
                    <a:pt x="300609" y="81775"/>
                  </a:lnTo>
                  <a:lnTo>
                    <a:pt x="281520" y="46126"/>
                  </a:lnTo>
                  <a:lnTo>
                    <a:pt x="275564" y="37236"/>
                  </a:lnTo>
                  <a:lnTo>
                    <a:pt x="346163" y="37236"/>
                  </a:lnTo>
                  <a:lnTo>
                    <a:pt x="346163" y="0"/>
                  </a:lnTo>
                  <a:lnTo>
                    <a:pt x="209969" y="0"/>
                  </a:lnTo>
                  <a:lnTo>
                    <a:pt x="199948" y="0"/>
                  </a:lnTo>
                  <a:lnTo>
                    <a:pt x="0" y="0"/>
                  </a:lnTo>
                  <a:lnTo>
                    <a:pt x="0" y="37236"/>
                  </a:lnTo>
                  <a:lnTo>
                    <a:pt x="41452" y="37236"/>
                  </a:lnTo>
                  <a:lnTo>
                    <a:pt x="41452" y="97764"/>
                  </a:lnTo>
                  <a:lnTo>
                    <a:pt x="22631" y="97764"/>
                  </a:lnTo>
                  <a:lnTo>
                    <a:pt x="18300" y="98920"/>
                  </a:lnTo>
                  <a:lnTo>
                    <a:pt x="11315" y="103581"/>
                  </a:lnTo>
                  <a:lnTo>
                    <a:pt x="9563" y="106286"/>
                  </a:lnTo>
                  <a:lnTo>
                    <a:pt x="9563" y="109397"/>
                  </a:lnTo>
                  <a:lnTo>
                    <a:pt x="31889" y="145707"/>
                  </a:lnTo>
                  <a:lnTo>
                    <a:pt x="68783" y="167589"/>
                  </a:lnTo>
                  <a:lnTo>
                    <a:pt x="71208" y="167589"/>
                  </a:lnTo>
                  <a:lnTo>
                    <a:pt x="73329" y="165963"/>
                  </a:lnTo>
                  <a:lnTo>
                    <a:pt x="76974" y="159435"/>
                  </a:lnTo>
                  <a:lnTo>
                    <a:pt x="77889" y="155638"/>
                  </a:lnTo>
                  <a:lnTo>
                    <a:pt x="77889" y="37236"/>
                  </a:lnTo>
                  <a:lnTo>
                    <a:pt x="137096" y="37236"/>
                  </a:lnTo>
                  <a:lnTo>
                    <a:pt x="137096" y="209486"/>
                  </a:lnTo>
                  <a:lnTo>
                    <a:pt x="178092" y="232765"/>
                  </a:lnTo>
                  <a:lnTo>
                    <a:pt x="178092" y="37236"/>
                  </a:lnTo>
                  <a:lnTo>
                    <a:pt x="199948" y="37236"/>
                  </a:lnTo>
                  <a:lnTo>
                    <a:pt x="209969" y="37236"/>
                  </a:lnTo>
                  <a:lnTo>
                    <a:pt x="255066" y="37236"/>
                  </a:lnTo>
                  <a:lnTo>
                    <a:pt x="257797" y="40030"/>
                  </a:lnTo>
                  <a:lnTo>
                    <a:pt x="259842" y="42976"/>
                  </a:lnTo>
                  <a:lnTo>
                    <a:pt x="262572" y="49187"/>
                  </a:lnTo>
                  <a:lnTo>
                    <a:pt x="263258" y="52451"/>
                  </a:lnTo>
                  <a:lnTo>
                    <a:pt x="263258" y="55867"/>
                  </a:lnTo>
                  <a:lnTo>
                    <a:pt x="230187" y="86067"/>
                  </a:lnTo>
                  <a:lnTo>
                    <a:pt x="209511" y="88442"/>
                  </a:lnTo>
                  <a:lnTo>
                    <a:pt x="216001" y="109093"/>
                  </a:lnTo>
                  <a:lnTo>
                    <a:pt x="233768" y="144360"/>
                  </a:lnTo>
                  <a:lnTo>
                    <a:pt x="269862" y="179400"/>
                  </a:lnTo>
                  <a:lnTo>
                    <a:pt x="296062" y="186207"/>
                  </a:lnTo>
                  <a:lnTo>
                    <a:pt x="302247" y="185877"/>
                  </a:lnTo>
                  <a:lnTo>
                    <a:pt x="340156" y="170078"/>
                  </a:lnTo>
                  <a:lnTo>
                    <a:pt x="346163" y="165265"/>
                  </a:lnTo>
                  <a:lnTo>
                    <a:pt x="346163" y="207162"/>
                  </a:lnTo>
                  <a:lnTo>
                    <a:pt x="387146" y="232765"/>
                  </a:lnTo>
                  <a:lnTo>
                    <a:pt x="387146" y="165265"/>
                  </a:lnTo>
                  <a:lnTo>
                    <a:pt x="387146" y="146634"/>
                  </a:lnTo>
                  <a:lnTo>
                    <a:pt x="387146" y="37236"/>
                  </a:lnTo>
                  <a:lnTo>
                    <a:pt x="406730" y="37236"/>
                  </a:lnTo>
                  <a:lnTo>
                    <a:pt x="419023" y="37236"/>
                  </a:lnTo>
                  <a:lnTo>
                    <a:pt x="435876" y="37236"/>
                  </a:lnTo>
                  <a:lnTo>
                    <a:pt x="435876" y="204825"/>
                  </a:lnTo>
                  <a:lnTo>
                    <a:pt x="476872" y="232765"/>
                  </a:lnTo>
                  <a:lnTo>
                    <a:pt x="476872" y="37236"/>
                  </a:lnTo>
                  <a:lnTo>
                    <a:pt x="508749" y="37236"/>
                  </a:lnTo>
                  <a:lnTo>
                    <a:pt x="508749" y="0"/>
                  </a:lnTo>
                  <a:close/>
                </a:path>
                <a:path w="814070" h="267970">
                  <a:moveTo>
                    <a:pt x="813460" y="0"/>
                  </a:moveTo>
                  <a:lnTo>
                    <a:pt x="631723" y="0"/>
                  </a:lnTo>
                  <a:lnTo>
                    <a:pt x="631723" y="37236"/>
                  </a:lnTo>
                  <a:lnTo>
                    <a:pt x="741946" y="37236"/>
                  </a:lnTo>
                  <a:lnTo>
                    <a:pt x="741946" y="60515"/>
                  </a:lnTo>
                  <a:lnTo>
                    <a:pt x="689571" y="60515"/>
                  </a:lnTo>
                  <a:lnTo>
                    <a:pt x="681888" y="61074"/>
                  </a:lnTo>
                  <a:lnTo>
                    <a:pt x="650862" y="82397"/>
                  </a:lnTo>
                  <a:lnTo>
                    <a:pt x="650862" y="99148"/>
                  </a:lnTo>
                  <a:lnTo>
                    <a:pt x="680466" y="132676"/>
                  </a:lnTo>
                  <a:lnTo>
                    <a:pt x="674865" y="136537"/>
                  </a:lnTo>
                  <a:lnTo>
                    <a:pt x="655828" y="173812"/>
                  </a:lnTo>
                  <a:lnTo>
                    <a:pt x="655408" y="181559"/>
                  </a:lnTo>
                  <a:lnTo>
                    <a:pt x="657504" y="195300"/>
                  </a:lnTo>
                  <a:lnTo>
                    <a:pt x="688886" y="233921"/>
                  </a:lnTo>
                  <a:lnTo>
                    <a:pt x="726859" y="254584"/>
                  </a:lnTo>
                  <a:lnTo>
                    <a:pt x="773836" y="267677"/>
                  </a:lnTo>
                  <a:lnTo>
                    <a:pt x="776109" y="251383"/>
                  </a:lnTo>
                  <a:lnTo>
                    <a:pt x="758228" y="247307"/>
                  </a:lnTo>
                  <a:lnTo>
                    <a:pt x="741946" y="242074"/>
                  </a:lnTo>
                  <a:lnTo>
                    <a:pt x="703402" y="219811"/>
                  </a:lnTo>
                  <a:lnTo>
                    <a:pt x="689571" y="193192"/>
                  </a:lnTo>
                  <a:lnTo>
                    <a:pt x="690829" y="182435"/>
                  </a:lnTo>
                  <a:lnTo>
                    <a:pt x="720140" y="148424"/>
                  </a:lnTo>
                  <a:lnTo>
                    <a:pt x="757885" y="139661"/>
                  </a:lnTo>
                  <a:lnTo>
                    <a:pt x="760323" y="139661"/>
                  </a:lnTo>
                  <a:lnTo>
                    <a:pt x="762444" y="140817"/>
                  </a:lnTo>
                  <a:lnTo>
                    <a:pt x="766089" y="145478"/>
                  </a:lnTo>
                  <a:lnTo>
                    <a:pt x="767003" y="148183"/>
                  </a:lnTo>
                  <a:lnTo>
                    <a:pt x="767003" y="151295"/>
                  </a:lnTo>
                  <a:lnTo>
                    <a:pt x="750773" y="185801"/>
                  </a:lnTo>
                  <a:lnTo>
                    <a:pt x="739673" y="193192"/>
                  </a:lnTo>
                  <a:lnTo>
                    <a:pt x="762444" y="221119"/>
                  </a:lnTo>
                  <a:lnTo>
                    <a:pt x="791349" y="195491"/>
                  </a:lnTo>
                  <a:lnTo>
                    <a:pt x="796607" y="176898"/>
                  </a:lnTo>
                  <a:lnTo>
                    <a:pt x="795261" y="166420"/>
                  </a:lnTo>
                  <a:lnTo>
                    <a:pt x="764527" y="125831"/>
                  </a:lnTo>
                  <a:lnTo>
                    <a:pt x="732840" y="114046"/>
                  </a:lnTo>
                  <a:lnTo>
                    <a:pt x="727379" y="114046"/>
                  </a:lnTo>
                  <a:lnTo>
                    <a:pt x="721525" y="114833"/>
                  </a:lnTo>
                  <a:lnTo>
                    <a:pt x="709079" y="117932"/>
                  </a:lnTo>
                  <a:lnTo>
                    <a:pt x="702779" y="120256"/>
                  </a:lnTo>
                  <a:lnTo>
                    <a:pt x="696404" y="123367"/>
                  </a:lnTo>
                  <a:lnTo>
                    <a:pt x="692759" y="121183"/>
                  </a:lnTo>
                  <a:lnTo>
                    <a:pt x="689952" y="118706"/>
                  </a:lnTo>
                  <a:lnTo>
                    <a:pt x="686003" y="113118"/>
                  </a:lnTo>
                  <a:lnTo>
                    <a:pt x="685012" y="110172"/>
                  </a:lnTo>
                  <a:lnTo>
                    <a:pt x="685012" y="103339"/>
                  </a:lnTo>
                  <a:lnTo>
                    <a:pt x="686612" y="100088"/>
                  </a:lnTo>
                  <a:lnTo>
                    <a:pt x="692988" y="94500"/>
                  </a:lnTo>
                  <a:lnTo>
                    <a:pt x="696709" y="93103"/>
                  </a:lnTo>
                  <a:lnTo>
                    <a:pt x="782942" y="93103"/>
                  </a:lnTo>
                  <a:lnTo>
                    <a:pt x="782942" y="37236"/>
                  </a:lnTo>
                  <a:lnTo>
                    <a:pt x="813460" y="37236"/>
                  </a:lnTo>
                  <a:lnTo>
                    <a:pt x="81346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54150" y="5005958"/>
              <a:ext cx="148028" cy="11451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7428340" y="5098597"/>
              <a:ext cx="24130" cy="272415"/>
            </a:xfrm>
            <a:custGeom>
              <a:avLst/>
              <a:gdLst/>
              <a:ahLst/>
              <a:cxnLst/>
              <a:rect l="l" t="t" r="r" b="b"/>
              <a:pathLst>
                <a:path w="24129" h="272414">
                  <a:moveTo>
                    <a:pt x="24135" y="0"/>
                  </a:moveTo>
                  <a:lnTo>
                    <a:pt x="0" y="0"/>
                  </a:lnTo>
                  <a:lnTo>
                    <a:pt x="0" y="271860"/>
                  </a:lnTo>
                  <a:lnTo>
                    <a:pt x="24135" y="271860"/>
                  </a:lnTo>
                  <a:lnTo>
                    <a:pt x="2413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85520" y="5664863"/>
              <a:ext cx="2720987" cy="299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310" y="2181328"/>
              <a:ext cx="366589" cy="1924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749" y="2127451"/>
              <a:ext cx="109220" cy="231775"/>
            </a:xfrm>
            <a:custGeom>
              <a:avLst/>
              <a:gdLst/>
              <a:ahLst/>
              <a:cxnLst/>
              <a:rect l="l" t="t" r="r" b="b"/>
              <a:pathLst>
                <a:path w="109220" h="231775">
                  <a:moveTo>
                    <a:pt x="45215" y="94630"/>
                  </a:moveTo>
                  <a:lnTo>
                    <a:pt x="45215" y="68526"/>
                  </a:lnTo>
                  <a:lnTo>
                    <a:pt x="67678" y="68526"/>
                  </a:lnTo>
                  <a:lnTo>
                    <a:pt x="65902" y="59327"/>
                  </a:lnTo>
                  <a:lnTo>
                    <a:pt x="44456" y="24472"/>
                  </a:lnTo>
                  <a:lnTo>
                    <a:pt x="37819" y="24472"/>
                  </a:lnTo>
                  <a:lnTo>
                    <a:pt x="32323" y="24472"/>
                  </a:lnTo>
                  <a:lnTo>
                    <a:pt x="27680" y="26866"/>
                  </a:lnTo>
                  <a:lnTo>
                    <a:pt x="23887" y="31652"/>
                  </a:lnTo>
                  <a:lnTo>
                    <a:pt x="20094" y="36440"/>
                  </a:lnTo>
                  <a:lnTo>
                    <a:pt x="18198" y="42203"/>
                  </a:lnTo>
                  <a:lnTo>
                    <a:pt x="18198" y="48945"/>
                  </a:lnTo>
                  <a:lnTo>
                    <a:pt x="18198" y="51120"/>
                  </a:lnTo>
                  <a:lnTo>
                    <a:pt x="20756" y="62000"/>
                  </a:lnTo>
                  <a:lnTo>
                    <a:pt x="6541" y="62000"/>
                  </a:lnTo>
                  <a:lnTo>
                    <a:pt x="4454" y="58519"/>
                  </a:lnTo>
                  <a:lnTo>
                    <a:pt x="2842" y="54547"/>
                  </a:lnTo>
                  <a:lnTo>
                    <a:pt x="1709" y="50087"/>
                  </a:lnTo>
                  <a:lnTo>
                    <a:pt x="567" y="45631"/>
                  </a:lnTo>
                  <a:lnTo>
                    <a:pt x="0" y="40896"/>
                  </a:lnTo>
                  <a:lnTo>
                    <a:pt x="0" y="35896"/>
                  </a:lnTo>
                  <a:lnTo>
                    <a:pt x="21139" y="0"/>
                  </a:lnTo>
                  <a:lnTo>
                    <a:pt x="29293" y="0"/>
                  </a:lnTo>
                  <a:lnTo>
                    <a:pt x="68051" y="29766"/>
                  </a:lnTo>
                  <a:lnTo>
                    <a:pt x="80475" y="68526"/>
                  </a:lnTo>
                  <a:lnTo>
                    <a:pt x="108911" y="68526"/>
                  </a:lnTo>
                  <a:lnTo>
                    <a:pt x="108911" y="94630"/>
                  </a:lnTo>
                  <a:lnTo>
                    <a:pt x="89006" y="94630"/>
                  </a:lnTo>
                  <a:lnTo>
                    <a:pt x="89006" y="231678"/>
                  </a:lnTo>
                  <a:lnTo>
                    <a:pt x="63414" y="212101"/>
                  </a:lnTo>
                  <a:lnTo>
                    <a:pt x="63414" y="94630"/>
                  </a:lnTo>
                  <a:lnTo>
                    <a:pt x="45215" y="94630"/>
                  </a:lnTo>
                  <a:close/>
                </a:path>
              </a:pathLst>
            </a:custGeom>
            <a:ln w="277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310" y="2937277"/>
              <a:ext cx="423207" cy="1924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0513" y="3236893"/>
              <a:ext cx="181231" cy="2772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757" y="1717662"/>
              <a:ext cx="9489831" cy="14360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914" y="2479787"/>
              <a:ext cx="430200" cy="292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3030" y="3242615"/>
              <a:ext cx="276019" cy="3102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30451" y="3236893"/>
              <a:ext cx="355102" cy="2948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8802" y="3236893"/>
              <a:ext cx="209797" cy="2709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14715" y="3236893"/>
              <a:ext cx="164877" cy="270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0961" y="2127451"/>
              <a:ext cx="394700" cy="2316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6411" y="3235737"/>
              <a:ext cx="834920" cy="295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71034" y="3235737"/>
              <a:ext cx="906427" cy="2718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21255" y="3235737"/>
              <a:ext cx="627541" cy="2783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29074" y="3235737"/>
              <a:ext cx="620137" cy="2718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30115" y="3235737"/>
              <a:ext cx="1109445" cy="2745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78391" y="3235737"/>
              <a:ext cx="572109" cy="2720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65441" y="3236893"/>
              <a:ext cx="672159" cy="2772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14828" y="3236893"/>
              <a:ext cx="718409" cy="2708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62069" y="3235737"/>
              <a:ext cx="741898" cy="27180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82692" y="3235737"/>
              <a:ext cx="850513" cy="2959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6954" y="3613792"/>
              <a:ext cx="658842" cy="2958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0961" y="2951927"/>
              <a:ext cx="394700" cy="1631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75060" y="3251588"/>
              <a:ext cx="152135" cy="2479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37156" y="3329902"/>
              <a:ext cx="247399" cy="20883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335078" y="3257135"/>
              <a:ext cx="40005" cy="45720"/>
            </a:xfrm>
            <a:custGeom>
              <a:avLst/>
              <a:gdLst/>
              <a:ahLst/>
              <a:cxnLst/>
              <a:rect l="l" t="t" r="r" b="b"/>
              <a:pathLst>
                <a:path w="40004" h="45720">
                  <a:moveTo>
                    <a:pt x="19907" y="0"/>
                  </a:moveTo>
                  <a:lnTo>
                    <a:pt x="0" y="22842"/>
                  </a:lnTo>
                  <a:lnTo>
                    <a:pt x="19907" y="45680"/>
                  </a:lnTo>
                  <a:lnTo>
                    <a:pt x="39811" y="22842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44638" y="3251588"/>
              <a:ext cx="326743" cy="2659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33553" y="3251588"/>
              <a:ext cx="180291" cy="24146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29187" y="3251588"/>
              <a:ext cx="135928" cy="24146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517" y="4215397"/>
              <a:ext cx="10677525" cy="1738630"/>
            </a:xfrm>
            <a:custGeom>
              <a:avLst/>
              <a:gdLst/>
              <a:ahLst/>
              <a:cxnLst/>
              <a:rect l="l" t="t" r="r" b="b"/>
              <a:pathLst>
                <a:path w="10677525" h="1738629">
                  <a:moveTo>
                    <a:pt x="10677528" y="0"/>
                  </a:moveTo>
                  <a:lnTo>
                    <a:pt x="0" y="0"/>
                  </a:lnTo>
                  <a:lnTo>
                    <a:pt x="0" y="1738274"/>
                  </a:lnTo>
                  <a:lnTo>
                    <a:pt x="10677528" y="1738274"/>
                  </a:lnTo>
                  <a:lnTo>
                    <a:pt x="106775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0401" y="4332647"/>
              <a:ext cx="2177294" cy="14696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01110" y="4332646"/>
              <a:ext cx="2650594" cy="147328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135411" y="4351161"/>
              <a:ext cx="1957070" cy="1454785"/>
            </a:xfrm>
            <a:custGeom>
              <a:avLst/>
              <a:gdLst/>
              <a:ahLst/>
              <a:cxnLst/>
              <a:rect l="l" t="t" r="r" b="b"/>
              <a:pathLst>
                <a:path w="1957070" h="1454785">
                  <a:moveTo>
                    <a:pt x="1956671" y="0"/>
                  </a:moveTo>
                  <a:lnTo>
                    <a:pt x="0" y="0"/>
                  </a:lnTo>
                  <a:lnTo>
                    <a:pt x="0" y="1454769"/>
                  </a:lnTo>
                  <a:lnTo>
                    <a:pt x="1956671" y="1454769"/>
                  </a:lnTo>
                  <a:lnTo>
                    <a:pt x="1956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30867" y="4332646"/>
              <a:ext cx="1953554" cy="130151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24438" y="5421420"/>
              <a:ext cx="517118" cy="3019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055919" y="4332646"/>
              <a:ext cx="1480240" cy="14802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74584" y="4332593"/>
              <a:ext cx="1791835" cy="148016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56326" y="4135787"/>
              <a:ext cx="6667500" cy="1900555"/>
            </a:xfrm>
            <a:custGeom>
              <a:avLst/>
              <a:gdLst/>
              <a:ahLst/>
              <a:cxnLst/>
              <a:rect l="l" t="t" r="r" b="b"/>
              <a:pathLst>
                <a:path w="6667500" h="1900554">
                  <a:moveTo>
                    <a:pt x="0" y="0"/>
                  </a:moveTo>
                  <a:lnTo>
                    <a:pt x="0" y="1900044"/>
                  </a:lnTo>
                </a:path>
                <a:path w="6667500" h="1900554">
                  <a:moveTo>
                    <a:pt x="2724148" y="0"/>
                  </a:moveTo>
                  <a:lnTo>
                    <a:pt x="2724148" y="1900044"/>
                  </a:lnTo>
                </a:path>
                <a:path w="6667500" h="1900554">
                  <a:moveTo>
                    <a:pt x="4772022" y="0"/>
                  </a:moveTo>
                  <a:lnTo>
                    <a:pt x="4772022" y="1900044"/>
                  </a:lnTo>
                </a:path>
                <a:path w="6667500" h="1900554">
                  <a:moveTo>
                    <a:pt x="6667498" y="0"/>
                  </a:moveTo>
                  <a:lnTo>
                    <a:pt x="6667498" y="1900044"/>
                  </a:lnTo>
                </a:path>
              </a:pathLst>
            </a:custGeom>
            <a:ln w="1904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87365" y="6460765"/>
              <a:ext cx="186897" cy="22489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827314" y="6487373"/>
              <a:ext cx="169545" cy="223520"/>
            </a:xfrm>
            <a:custGeom>
              <a:avLst/>
              <a:gdLst/>
              <a:ahLst/>
              <a:cxnLst/>
              <a:rect l="l" t="t" r="r" b="b"/>
              <a:pathLst>
                <a:path w="169544" h="223520">
                  <a:moveTo>
                    <a:pt x="0" y="35675"/>
                  </a:moveTo>
                  <a:lnTo>
                    <a:pt x="0" y="0"/>
                  </a:lnTo>
                  <a:lnTo>
                    <a:pt x="89034" y="0"/>
                  </a:lnTo>
                  <a:lnTo>
                    <a:pt x="89034" y="35675"/>
                  </a:lnTo>
                  <a:lnTo>
                    <a:pt x="61211" y="35675"/>
                  </a:lnTo>
                  <a:lnTo>
                    <a:pt x="61211" y="222958"/>
                  </a:lnTo>
                  <a:lnTo>
                    <a:pt x="25442" y="196203"/>
                  </a:lnTo>
                  <a:lnTo>
                    <a:pt x="25442" y="35675"/>
                  </a:lnTo>
                  <a:lnTo>
                    <a:pt x="0" y="35675"/>
                  </a:lnTo>
                  <a:close/>
                </a:path>
                <a:path w="169544" h="223520">
                  <a:moveTo>
                    <a:pt x="80287" y="35675"/>
                  </a:moveTo>
                  <a:lnTo>
                    <a:pt x="80287" y="0"/>
                  </a:lnTo>
                  <a:lnTo>
                    <a:pt x="169321" y="0"/>
                  </a:lnTo>
                  <a:lnTo>
                    <a:pt x="169321" y="35675"/>
                  </a:lnTo>
                  <a:lnTo>
                    <a:pt x="141498" y="35675"/>
                  </a:lnTo>
                  <a:lnTo>
                    <a:pt x="141498" y="222958"/>
                  </a:lnTo>
                  <a:lnTo>
                    <a:pt x="105726" y="196203"/>
                  </a:lnTo>
                  <a:lnTo>
                    <a:pt x="105726" y="35675"/>
                  </a:lnTo>
                  <a:lnTo>
                    <a:pt x="80287" y="35675"/>
                  </a:lnTo>
                  <a:close/>
                </a:path>
              </a:pathLst>
            </a:custGeom>
            <a:ln w="40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68243" y="6467723"/>
              <a:ext cx="146610" cy="21231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069763" y="6487373"/>
              <a:ext cx="622935" cy="285750"/>
            </a:xfrm>
            <a:custGeom>
              <a:avLst/>
              <a:gdLst/>
              <a:ahLst/>
              <a:cxnLst/>
              <a:rect l="l" t="t" r="r" b="b"/>
              <a:pathLst>
                <a:path w="622935" h="285750">
                  <a:moveTo>
                    <a:pt x="0" y="35675"/>
                  </a:moveTo>
                  <a:lnTo>
                    <a:pt x="0" y="0"/>
                  </a:lnTo>
                  <a:lnTo>
                    <a:pt x="89034" y="0"/>
                  </a:lnTo>
                  <a:lnTo>
                    <a:pt x="89034" y="35675"/>
                  </a:lnTo>
                  <a:lnTo>
                    <a:pt x="61214" y="35675"/>
                  </a:lnTo>
                  <a:lnTo>
                    <a:pt x="61214" y="222958"/>
                  </a:lnTo>
                  <a:lnTo>
                    <a:pt x="25440" y="196203"/>
                  </a:lnTo>
                  <a:lnTo>
                    <a:pt x="25440" y="35675"/>
                  </a:lnTo>
                  <a:lnTo>
                    <a:pt x="0" y="35675"/>
                  </a:lnTo>
                  <a:close/>
                </a:path>
                <a:path w="622935" h="285750">
                  <a:moveTo>
                    <a:pt x="80290" y="35675"/>
                  </a:moveTo>
                  <a:lnTo>
                    <a:pt x="80290" y="0"/>
                  </a:lnTo>
                  <a:lnTo>
                    <a:pt x="169318" y="0"/>
                  </a:lnTo>
                  <a:lnTo>
                    <a:pt x="169318" y="35675"/>
                  </a:lnTo>
                  <a:lnTo>
                    <a:pt x="141502" y="35675"/>
                  </a:lnTo>
                  <a:lnTo>
                    <a:pt x="141502" y="222958"/>
                  </a:lnTo>
                  <a:lnTo>
                    <a:pt x="105726" y="196203"/>
                  </a:lnTo>
                  <a:lnTo>
                    <a:pt x="105726" y="35675"/>
                  </a:lnTo>
                  <a:lnTo>
                    <a:pt x="80290" y="35675"/>
                  </a:lnTo>
                  <a:close/>
                </a:path>
                <a:path w="622935" h="285750">
                  <a:moveTo>
                    <a:pt x="276633" y="0"/>
                  </a:moveTo>
                  <a:lnTo>
                    <a:pt x="436414" y="0"/>
                  </a:lnTo>
                  <a:lnTo>
                    <a:pt x="436414" y="35675"/>
                  </a:lnTo>
                  <a:lnTo>
                    <a:pt x="416542" y="35675"/>
                  </a:lnTo>
                  <a:lnTo>
                    <a:pt x="416542" y="124858"/>
                  </a:lnTo>
                  <a:lnTo>
                    <a:pt x="385986" y="155849"/>
                  </a:lnTo>
                  <a:lnTo>
                    <a:pt x="366858" y="158302"/>
                  </a:lnTo>
                  <a:lnTo>
                    <a:pt x="354934" y="131546"/>
                  </a:lnTo>
                  <a:lnTo>
                    <a:pt x="361296" y="134222"/>
                  </a:lnTo>
                  <a:lnTo>
                    <a:pt x="367188" y="133851"/>
                  </a:lnTo>
                  <a:lnTo>
                    <a:pt x="372621" y="130431"/>
                  </a:lnTo>
                  <a:lnTo>
                    <a:pt x="378053" y="127011"/>
                  </a:lnTo>
                  <a:lnTo>
                    <a:pt x="380768" y="122184"/>
                  </a:lnTo>
                  <a:lnTo>
                    <a:pt x="380768" y="115937"/>
                  </a:lnTo>
                  <a:lnTo>
                    <a:pt x="380768" y="35675"/>
                  </a:lnTo>
                  <a:lnTo>
                    <a:pt x="333073" y="35675"/>
                  </a:lnTo>
                  <a:lnTo>
                    <a:pt x="333073" y="138235"/>
                  </a:lnTo>
                  <a:lnTo>
                    <a:pt x="333073" y="145666"/>
                  </a:lnTo>
                  <a:lnTo>
                    <a:pt x="356924" y="180596"/>
                  </a:lnTo>
                  <a:lnTo>
                    <a:pt x="416542" y="220729"/>
                  </a:lnTo>
                  <a:lnTo>
                    <a:pt x="422739" y="225801"/>
                  </a:lnTo>
                  <a:lnTo>
                    <a:pt x="444363" y="251945"/>
                  </a:lnTo>
                  <a:lnTo>
                    <a:pt x="444363" y="256402"/>
                  </a:lnTo>
                  <a:lnTo>
                    <a:pt x="444363" y="260563"/>
                  </a:lnTo>
                  <a:lnTo>
                    <a:pt x="442642" y="265247"/>
                  </a:lnTo>
                  <a:lnTo>
                    <a:pt x="439197" y="270449"/>
                  </a:lnTo>
                  <a:lnTo>
                    <a:pt x="435751" y="275650"/>
                  </a:lnTo>
                  <a:lnTo>
                    <a:pt x="430847" y="280630"/>
                  </a:lnTo>
                  <a:lnTo>
                    <a:pt x="424487" y="285389"/>
                  </a:lnTo>
                  <a:lnTo>
                    <a:pt x="392691" y="258634"/>
                  </a:lnTo>
                  <a:lnTo>
                    <a:pt x="396404" y="256254"/>
                  </a:lnTo>
                  <a:lnTo>
                    <a:pt x="399321" y="253504"/>
                  </a:lnTo>
                  <a:lnTo>
                    <a:pt x="401436" y="250383"/>
                  </a:lnTo>
                  <a:lnTo>
                    <a:pt x="403557" y="247261"/>
                  </a:lnTo>
                  <a:lnTo>
                    <a:pt x="404615" y="244064"/>
                  </a:lnTo>
                  <a:lnTo>
                    <a:pt x="404615" y="240795"/>
                  </a:lnTo>
                  <a:lnTo>
                    <a:pt x="404615" y="237228"/>
                  </a:lnTo>
                  <a:lnTo>
                    <a:pt x="402164" y="232919"/>
                  </a:lnTo>
                  <a:lnTo>
                    <a:pt x="325127" y="182825"/>
                  </a:lnTo>
                  <a:lnTo>
                    <a:pt x="319091" y="178450"/>
                  </a:lnTo>
                  <a:lnTo>
                    <a:pt x="297301" y="149532"/>
                  </a:lnTo>
                  <a:lnTo>
                    <a:pt x="297301" y="142693"/>
                  </a:lnTo>
                  <a:lnTo>
                    <a:pt x="297301" y="35675"/>
                  </a:lnTo>
                  <a:lnTo>
                    <a:pt x="276633" y="35675"/>
                  </a:lnTo>
                  <a:lnTo>
                    <a:pt x="276633" y="0"/>
                  </a:lnTo>
                  <a:close/>
                </a:path>
                <a:path w="622935" h="285750">
                  <a:moveTo>
                    <a:pt x="441584" y="111480"/>
                  </a:moveTo>
                  <a:lnTo>
                    <a:pt x="457285" y="72017"/>
                  </a:lnTo>
                  <a:lnTo>
                    <a:pt x="495238" y="55741"/>
                  </a:lnTo>
                  <a:lnTo>
                    <a:pt x="503237" y="56396"/>
                  </a:lnTo>
                  <a:lnTo>
                    <a:pt x="543929" y="78872"/>
                  </a:lnTo>
                  <a:lnTo>
                    <a:pt x="558833" y="95871"/>
                  </a:lnTo>
                  <a:lnTo>
                    <a:pt x="558833" y="35675"/>
                  </a:lnTo>
                  <a:lnTo>
                    <a:pt x="429262" y="35675"/>
                  </a:lnTo>
                  <a:lnTo>
                    <a:pt x="429262" y="0"/>
                  </a:lnTo>
                  <a:lnTo>
                    <a:pt x="622428" y="0"/>
                  </a:lnTo>
                  <a:lnTo>
                    <a:pt x="622428" y="35675"/>
                  </a:lnTo>
                  <a:lnTo>
                    <a:pt x="594605" y="35675"/>
                  </a:lnTo>
                  <a:lnTo>
                    <a:pt x="594605" y="222958"/>
                  </a:lnTo>
                  <a:lnTo>
                    <a:pt x="558833" y="196203"/>
                  </a:lnTo>
                  <a:lnTo>
                    <a:pt x="558833" y="160530"/>
                  </a:lnTo>
                  <a:lnTo>
                    <a:pt x="552499" y="166188"/>
                  </a:lnTo>
                  <a:lnTo>
                    <a:pt x="518027" y="185058"/>
                  </a:lnTo>
                  <a:lnTo>
                    <a:pt x="511141" y="185058"/>
                  </a:lnTo>
                  <a:lnTo>
                    <a:pt x="464832" y="160307"/>
                  </a:lnTo>
                  <a:lnTo>
                    <a:pt x="443037" y="123561"/>
                  </a:lnTo>
                  <a:lnTo>
                    <a:pt x="441584" y="111480"/>
                  </a:lnTo>
                  <a:close/>
                </a:path>
              </a:pathLst>
            </a:custGeom>
            <a:ln w="40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12602" y="6555950"/>
              <a:ext cx="138585" cy="10586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623036" y="6387933"/>
              <a:ext cx="1336675" cy="322580"/>
            </a:xfrm>
            <a:custGeom>
              <a:avLst/>
              <a:gdLst/>
              <a:ahLst/>
              <a:cxnLst/>
              <a:rect l="l" t="t" r="r" b="b"/>
              <a:pathLst>
                <a:path w="1336675" h="322579">
                  <a:moveTo>
                    <a:pt x="27820" y="62428"/>
                  </a:moveTo>
                  <a:lnTo>
                    <a:pt x="0" y="31215"/>
                  </a:lnTo>
                  <a:lnTo>
                    <a:pt x="27820" y="0"/>
                  </a:lnTo>
                  <a:lnTo>
                    <a:pt x="55640" y="31215"/>
                  </a:lnTo>
                  <a:lnTo>
                    <a:pt x="27820" y="62428"/>
                  </a:lnTo>
                  <a:close/>
                </a:path>
                <a:path w="1336675" h="322579">
                  <a:moveTo>
                    <a:pt x="1096590" y="210920"/>
                  </a:moveTo>
                  <a:lnTo>
                    <a:pt x="1111691" y="174578"/>
                  </a:lnTo>
                  <a:lnTo>
                    <a:pt x="1148262" y="159639"/>
                  </a:lnTo>
                  <a:lnTo>
                    <a:pt x="1153626" y="160293"/>
                  </a:lnTo>
                  <a:lnTo>
                    <a:pt x="1185819" y="182770"/>
                  </a:lnTo>
                  <a:lnTo>
                    <a:pt x="1199929" y="199771"/>
                  </a:lnTo>
                  <a:lnTo>
                    <a:pt x="1199929" y="135115"/>
                  </a:lnTo>
                  <a:lnTo>
                    <a:pt x="1084265" y="135115"/>
                  </a:lnTo>
                  <a:lnTo>
                    <a:pt x="1084265" y="99439"/>
                  </a:lnTo>
                  <a:lnTo>
                    <a:pt x="1336258" y="99439"/>
                  </a:lnTo>
                  <a:lnTo>
                    <a:pt x="1336258" y="135115"/>
                  </a:lnTo>
                  <a:lnTo>
                    <a:pt x="1235698" y="135115"/>
                  </a:lnTo>
                  <a:lnTo>
                    <a:pt x="1235698" y="188621"/>
                  </a:lnTo>
                  <a:lnTo>
                    <a:pt x="1265375" y="177476"/>
                  </a:lnTo>
                  <a:lnTo>
                    <a:pt x="1271472" y="177476"/>
                  </a:lnTo>
                  <a:lnTo>
                    <a:pt x="1304462" y="200663"/>
                  </a:lnTo>
                  <a:lnTo>
                    <a:pt x="1321151" y="246593"/>
                  </a:lnTo>
                  <a:lnTo>
                    <a:pt x="1320829" y="255079"/>
                  </a:lnTo>
                  <a:lnTo>
                    <a:pt x="1309728" y="297483"/>
                  </a:lnTo>
                  <a:lnTo>
                    <a:pt x="1301279" y="313480"/>
                  </a:lnTo>
                  <a:lnTo>
                    <a:pt x="1269483" y="288954"/>
                  </a:lnTo>
                  <a:lnTo>
                    <a:pt x="1275234" y="277541"/>
                  </a:lnTo>
                  <a:lnTo>
                    <a:pt x="1280166" y="267383"/>
                  </a:lnTo>
                  <a:lnTo>
                    <a:pt x="1284278" y="258479"/>
                  </a:lnTo>
                  <a:lnTo>
                    <a:pt x="1287571" y="250830"/>
                  </a:lnTo>
                  <a:lnTo>
                    <a:pt x="1291412" y="241466"/>
                  </a:lnTo>
                  <a:lnTo>
                    <a:pt x="1293331" y="234107"/>
                  </a:lnTo>
                  <a:lnTo>
                    <a:pt x="1293331" y="228754"/>
                  </a:lnTo>
                  <a:lnTo>
                    <a:pt x="1293331" y="223704"/>
                  </a:lnTo>
                  <a:lnTo>
                    <a:pt x="1291941" y="219467"/>
                  </a:lnTo>
                  <a:lnTo>
                    <a:pt x="1289160" y="216047"/>
                  </a:lnTo>
                  <a:lnTo>
                    <a:pt x="1286374" y="212631"/>
                  </a:lnTo>
                  <a:lnTo>
                    <a:pt x="1283131" y="210920"/>
                  </a:lnTo>
                  <a:lnTo>
                    <a:pt x="1279425" y="210920"/>
                  </a:lnTo>
                  <a:lnTo>
                    <a:pt x="1271999" y="210920"/>
                  </a:lnTo>
                  <a:lnTo>
                    <a:pt x="1235698" y="237675"/>
                  </a:lnTo>
                  <a:lnTo>
                    <a:pt x="1235698" y="322398"/>
                  </a:lnTo>
                  <a:lnTo>
                    <a:pt x="1199929" y="297874"/>
                  </a:lnTo>
                  <a:lnTo>
                    <a:pt x="1199929" y="259970"/>
                  </a:lnTo>
                  <a:lnTo>
                    <a:pt x="1194215" y="265015"/>
                  </a:lnTo>
                  <a:lnTo>
                    <a:pt x="1188601" y="269446"/>
                  </a:lnTo>
                  <a:lnTo>
                    <a:pt x="1183086" y="273264"/>
                  </a:lnTo>
                  <a:lnTo>
                    <a:pt x="1177673" y="276468"/>
                  </a:lnTo>
                  <a:lnTo>
                    <a:pt x="1170515" y="280335"/>
                  </a:lnTo>
                  <a:lnTo>
                    <a:pt x="1164026" y="282265"/>
                  </a:lnTo>
                  <a:lnTo>
                    <a:pt x="1158193" y="282265"/>
                  </a:lnTo>
                  <a:lnTo>
                    <a:pt x="1117258" y="258411"/>
                  </a:lnTo>
                  <a:lnTo>
                    <a:pt x="1097881" y="222750"/>
                  </a:lnTo>
                  <a:lnTo>
                    <a:pt x="1096590" y="210920"/>
                  </a:lnTo>
                  <a:close/>
                </a:path>
              </a:pathLst>
            </a:custGeom>
            <a:ln w="40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32919" y="6562751"/>
              <a:ext cx="112526" cy="944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86814" y="6360099"/>
              <a:ext cx="155769" cy="14886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067799" y="6487373"/>
              <a:ext cx="212725" cy="232410"/>
            </a:xfrm>
            <a:custGeom>
              <a:avLst/>
              <a:gdLst/>
              <a:ahLst/>
              <a:cxnLst/>
              <a:rect l="l" t="t" r="r" b="b"/>
              <a:pathLst>
                <a:path w="212725" h="232409">
                  <a:moveTo>
                    <a:pt x="90221" y="231879"/>
                  </a:moveTo>
                  <a:lnTo>
                    <a:pt x="43719" y="173908"/>
                  </a:lnTo>
                  <a:lnTo>
                    <a:pt x="18678" y="136226"/>
                  </a:lnTo>
                  <a:lnTo>
                    <a:pt x="9934" y="107020"/>
                  </a:lnTo>
                  <a:lnTo>
                    <a:pt x="9934" y="102858"/>
                  </a:lnTo>
                  <a:lnTo>
                    <a:pt x="11462" y="99214"/>
                  </a:lnTo>
                  <a:lnTo>
                    <a:pt x="14507" y="96094"/>
                  </a:lnTo>
                  <a:lnTo>
                    <a:pt x="17552" y="92972"/>
                  </a:lnTo>
                  <a:lnTo>
                    <a:pt x="21328" y="91414"/>
                  </a:lnTo>
                  <a:lnTo>
                    <a:pt x="25837" y="91414"/>
                  </a:lnTo>
                  <a:lnTo>
                    <a:pt x="27159" y="91414"/>
                  </a:lnTo>
                  <a:lnTo>
                    <a:pt x="28947" y="91932"/>
                  </a:lnTo>
                  <a:lnTo>
                    <a:pt x="31199" y="92972"/>
                  </a:lnTo>
                  <a:lnTo>
                    <a:pt x="33454" y="94013"/>
                  </a:lnTo>
                  <a:lnTo>
                    <a:pt x="36298" y="95723"/>
                  </a:lnTo>
                  <a:lnTo>
                    <a:pt x="39747" y="98103"/>
                  </a:lnTo>
                  <a:lnTo>
                    <a:pt x="41332" y="98103"/>
                  </a:lnTo>
                  <a:lnTo>
                    <a:pt x="42728" y="96987"/>
                  </a:lnTo>
                  <a:lnTo>
                    <a:pt x="43918" y="94758"/>
                  </a:lnTo>
                  <a:lnTo>
                    <a:pt x="45109" y="92527"/>
                  </a:lnTo>
                  <a:lnTo>
                    <a:pt x="45709" y="89927"/>
                  </a:lnTo>
                  <a:lnTo>
                    <a:pt x="45709" y="86954"/>
                  </a:lnTo>
                  <a:lnTo>
                    <a:pt x="45709" y="35675"/>
                  </a:lnTo>
                  <a:lnTo>
                    <a:pt x="0" y="35675"/>
                  </a:lnTo>
                  <a:lnTo>
                    <a:pt x="0" y="0"/>
                  </a:lnTo>
                  <a:lnTo>
                    <a:pt x="212640" y="0"/>
                  </a:lnTo>
                  <a:lnTo>
                    <a:pt x="212640" y="35675"/>
                  </a:lnTo>
                  <a:lnTo>
                    <a:pt x="184816" y="35675"/>
                  </a:lnTo>
                  <a:lnTo>
                    <a:pt x="184816" y="222958"/>
                  </a:lnTo>
                  <a:lnTo>
                    <a:pt x="149045" y="196203"/>
                  </a:lnTo>
                  <a:lnTo>
                    <a:pt x="149045" y="129315"/>
                  </a:lnTo>
                  <a:lnTo>
                    <a:pt x="143747" y="134369"/>
                  </a:lnTo>
                  <a:lnTo>
                    <a:pt x="137320" y="138235"/>
                  </a:lnTo>
                  <a:lnTo>
                    <a:pt x="129773" y="140910"/>
                  </a:lnTo>
                  <a:lnTo>
                    <a:pt x="122219" y="143584"/>
                  </a:lnTo>
                  <a:lnTo>
                    <a:pt x="114072" y="144924"/>
                  </a:lnTo>
                  <a:lnTo>
                    <a:pt x="105329" y="144924"/>
                  </a:lnTo>
                  <a:lnTo>
                    <a:pt x="101879" y="144924"/>
                  </a:lnTo>
                  <a:lnTo>
                    <a:pt x="97711" y="142991"/>
                  </a:lnTo>
                  <a:lnTo>
                    <a:pt x="92808" y="139124"/>
                  </a:lnTo>
                  <a:lnTo>
                    <a:pt x="87904" y="135262"/>
                  </a:lnTo>
                  <a:lnTo>
                    <a:pt x="82802" y="129760"/>
                  </a:lnTo>
                  <a:lnTo>
                    <a:pt x="77502" y="122626"/>
                  </a:lnTo>
                  <a:lnTo>
                    <a:pt x="76976" y="129466"/>
                  </a:lnTo>
                  <a:lnTo>
                    <a:pt x="49681" y="156070"/>
                  </a:lnTo>
                  <a:lnTo>
                    <a:pt x="104533" y="218500"/>
                  </a:lnTo>
                  <a:lnTo>
                    <a:pt x="90221" y="231879"/>
                  </a:lnTo>
                  <a:close/>
                </a:path>
              </a:pathLst>
            </a:custGeom>
            <a:ln w="39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29261" y="6503031"/>
              <a:ext cx="107600" cy="11806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269308" y="6487373"/>
              <a:ext cx="89535" cy="223520"/>
            </a:xfrm>
            <a:custGeom>
              <a:avLst/>
              <a:gdLst/>
              <a:ahLst/>
              <a:cxnLst/>
              <a:rect l="l" t="t" r="r" b="b"/>
              <a:pathLst>
                <a:path w="89535" h="223520">
                  <a:moveTo>
                    <a:pt x="0" y="35675"/>
                  </a:moveTo>
                  <a:lnTo>
                    <a:pt x="0" y="0"/>
                  </a:lnTo>
                  <a:lnTo>
                    <a:pt x="89034" y="0"/>
                  </a:lnTo>
                  <a:lnTo>
                    <a:pt x="89034" y="35675"/>
                  </a:lnTo>
                  <a:lnTo>
                    <a:pt x="61211" y="35675"/>
                  </a:lnTo>
                  <a:lnTo>
                    <a:pt x="61211" y="222958"/>
                  </a:lnTo>
                  <a:lnTo>
                    <a:pt x="25442" y="196203"/>
                  </a:lnTo>
                  <a:lnTo>
                    <a:pt x="25442" y="35675"/>
                  </a:lnTo>
                  <a:lnTo>
                    <a:pt x="0" y="35675"/>
                  </a:lnTo>
                  <a:close/>
                </a:path>
              </a:pathLst>
            </a:custGeom>
            <a:ln w="38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40577" y="6468513"/>
              <a:ext cx="170666" cy="23124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464062" y="6393729"/>
              <a:ext cx="2996565" cy="350520"/>
            </a:xfrm>
            <a:custGeom>
              <a:avLst/>
              <a:gdLst/>
              <a:ahLst/>
              <a:cxnLst/>
              <a:rect l="l" t="t" r="r" b="b"/>
              <a:pathLst>
                <a:path w="2996565" h="350520">
                  <a:moveTo>
                    <a:pt x="0" y="129319"/>
                  </a:moveTo>
                  <a:lnTo>
                    <a:pt x="0" y="93643"/>
                  </a:lnTo>
                  <a:lnTo>
                    <a:pt x="89030" y="93643"/>
                  </a:lnTo>
                  <a:lnTo>
                    <a:pt x="89030" y="129319"/>
                  </a:lnTo>
                  <a:lnTo>
                    <a:pt x="61211" y="129319"/>
                  </a:lnTo>
                  <a:lnTo>
                    <a:pt x="61211" y="316602"/>
                  </a:lnTo>
                  <a:lnTo>
                    <a:pt x="25442" y="289847"/>
                  </a:lnTo>
                  <a:lnTo>
                    <a:pt x="25442" y="129319"/>
                  </a:lnTo>
                  <a:lnTo>
                    <a:pt x="0" y="129319"/>
                  </a:lnTo>
                  <a:close/>
                </a:path>
                <a:path w="2996565" h="350520">
                  <a:moveTo>
                    <a:pt x="320356" y="350046"/>
                  </a:moveTo>
                  <a:lnTo>
                    <a:pt x="279367" y="337505"/>
                  </a:lnTo>
                  <a:lnTo>
                    <a:pt x="246230" y="317718"/>
                  </a:lnTo>
                  <a:lnTo>
                    <a:pt x="218840" y="280720"/>
                  </a:lnTo>
                  <a:lnTo>
                    <a:pt x="217013" y="267552"/>
                  </a:lnTo>
                  <a:lnTo>
                    <a:pt x="217373" y="260137"/>
                  </a:lnTo>
                  <a:lnTo>
                    <a:pt x="238875" y="220729"/>
                  </a:lnTo>
                  <a:lnTo>
                    <a:pt x="233224" y="217315"/>
                  </a:lnTo>
                  <a:lnTo>
                    <a:pt x="213041" y="188625"/>
                  </a:lnTo>
                  <a:lnTo>
                    <a:pt x="213041" y="180597"/>
                  </a:lnTo>
                  <a:lnTo>
                    <a:pt x="213041" y="172572"/>
                  </a:lnTo>
                  <a:lnTo>
                    <a:pt x="216355" y="165732"/>
                  </a:lnTo>
                  <a:lnTo>
                    <a:pt x="222979" y="160084"/>
                  </a:lnTo>
                  <a:lnTo>
                    <a:pt x="229601" y="154435"/>
                  </a:lnTo>
                  <a:lnTo>
                    <a:pt x="237550" y="151613"/>
                  </a:lnTo>
                  <a:lnTo>
                    <a:pt x="246826" y="151613"/>
                  </a:lnTo>
                  <a:lnTo>
                    <a:pt x="292535" y="151613"/>
                  </a:lnTo>
                  <a:lnTo>
                    <a:pt x="292535" y="129319"/>
                  </a:lnTo>
                  <a:lnTo>
                    <a:pt x="196345" y="129319"/>
                  </a:lnTo>
                  <a:lnTo>
                    <a:pt x="196345" y="93643"/>
                  </a:lnTo>
                  <a:lnTo>
                    <a:pt x="354934" y="93643"/>
                  </a:lnTo>
                  <a:lnTo>
                    <a:pt x="354934" y="129319"/>
                  </a:lnTo>
                  <a:lnTo>
                    <a:pt x="328304" y="129319"/>
                  </a:lnTo>
                  <a:lnTo>
                    <a:pt x="328304" y="182825"/>
                  </a:lnTo>
                  <a:lnTo>
                    <a:pt x="256761" y="182825"/>
                  </a:lnTo>
                  <a:lnTo>
                    <a:pt x="253051" y="182825"/>
                  </a:lnTo>
                  <a:lnTo>
                    <a:pt x="249807" y="184165"/>
                  </a:lnTo>
                  <a:lnTo>
                    <a:pt x="247022" y="186839"/>
                  </a:lnTo>
                  <a:lnTo>
                    <a:pt x="244240" y="189514"/>
                  </a:lnTo>
                  <a:lnTo>
                    <a:pt x="242851" y="192639"/>
                  </a:lnTo>
                  <a:lnTo>
                    <a:pt x="242851" y="196203"/>
                  </a:lnTo>
                  <a:lnTo>
                    <a:pt x="242851" y="199176"/>
                  </a:lnTo>
                  <a:lnTo>
                    <a:pt x="252785" y="211813"/>
                  </a:lnTo>
                  <a:lnTo>
                    <a:pt x="258349" y="208838"/>
                  </a:lnTo>
                  <a:lnTo>
                    <a:pt x="263849" y="206611"/>
                  </a:lnTo>
                  <a:lnTo>
                    <a:pt x="269282" y="205124"/>
                  </a:lnTo>
                  <a:lnTo>
                    <a:pt x="274714" y="203636"/>
                  </a:lnTo>
                  <a:lnTo>
                    <a:pt x="279816" y="202892"/>
                  </a:lnTo>
                  <a:lnTo>
                    <a:pt x="284584" y="202892"/>
                  </a:lnTo>
                  <a:lnTo>
                    <a:pt x="321546" y="222958"/>
                  </a:lnTo>
                  <a:lnTo>
                    <a:pt x="340228" y="263091"/>
                  </a:lnTo>
                  <a:lnTo>
                    <a:pt x="340228" y="271119"/>
                  </a:lnTo>
                  <a:lnTo>
                    <a:pt x="316841" y="301608"/>
                  </a:lnTo>
                  <a:lnTo>
                    <a:pt x="310418" y="305456"/>
                  </a:lnTo>
                  <a:lnTo>
                    <a:pt x="290546" y="278701"/>
                  </a:lnTo>
                  <a:lnTo>
                    <a:pt x="297701" y="274834"/>
                  </a:lnTo>
                  <a:lnTo>
                    <a:pt x="303464" y="269261"/>
                  </a:lnTo>
                  <a:lnTo>
                    <a:pt x="307838" y="261979"/>
                  </a:lnTo>
                  <a:lnTo>
                    <a:pt x="312205" y="254695"/>
                  </a:lnTo>
                  <a:lnTo>
                    <a:pt x="314394" y="246891"/>
                  </a:lnTo>
                  <a:lnTo>
                    <a:pt x="314394" y="238568"/>
                  </a:lnTo>
                  <a:lnTo>
                    <a:pt x="314394" y="235595"/>
                  </a:lnTo>
                  <a:lnTo>
                    <a:pt x="313598" y="232991"/>
                  </a:lnTo>
                  <a:lnTo>
                    <a:pt x="312006" y="230762"/>
                  </a:lnTo>
                  <a:lnTo>
                    <a:pt x="310418" y="228535"/>
                  </a:lnTo>
                  <a:lnTo>
                    <a:pt x="308566" y="227418"/>
                  </a:lnTo>
                  <a:lnTo>
                    <a:pt x="306446" y="227418"/>
                  </a:lnTo>
                  <a:lnTo>
                    <a:pt x="264314" y="242359"/>
                  </a:lnTo>
                  <a:lnTo>
                    <a:pt x="246826" y="278701"/>
                  </a:lnTo>
                  <a:lnTo>
                    <a:pt x="248168" y="287479"/>
                  </a:lnTo>
                  <a:lnTo>
                    <a:pt x="279714" y="319390"/>
                  </a:lnTo>
                  <a:lnTo>
                    <a:pt x="322341" y="334439"/>
                  </a:lnTo>
                  <a:lnTo>
                    <a:pt x="320356" y="350046"/>
                  </a:lnTo>
                  <a:close/>
                </a:path>
                <a:path w="2996565" h="350520">
                  <a:moveTo>
                    <a:pt x="345393" y="129319"/>
                  </a:moveTo>
                  <a:lnTo>
                    <a:pt x="345393" y="93643"/>
                  </a:lnTo>
                  <a:lnTo>
                    <a:pt x="376795" y="93643"/>
                  </a:lnTo>
                  <a:lnTo>
                    <a:pt x="374311" y="81073"/>
                  </a:lnTo>
                  <a:lnTo>
                    <a:pt x="354811" y="42975"/>
                  </a:lnTo>
                  <a:lnTo>
                    <a:pt x="335061" y="33444"/>
                  </a:lnTo>
                  <a:lnTo>
                    <a:pt x="327380" y="33444"/>
                  </a:lnTo>
                  <a:lnTo>
                    <a:pt x="320888" y="36715"/>
                  </a:lnTo>
                  <a:lnTo>
                    <a:pt x="315584" y="43253"/>
                  </a:lnTo>
                  <a:lnTo>
                    <a:pt x="310287" y="49795"/>
                  </a:lnTo>
                  <a:lnTo>
                    <a:pt x="307636" y="57671"/>
                  </a:lnTo>
                  <a:lnTo>
                    <a:pt x="307636" y="66888"/>
                  </a:lnTo>
                  <a:lnTo>
                    <a:pt x="307636" y="69861"/>
                  </a:lnTo>
                  <a:lnTo>
                    <a:pt x="307966" y="72834"/>
                  </a:lnTo>
                  <a:lnTo>
                    <a:pt x="308634" y="75808"/>
                  </a:lnTo>
                  <a:lnTo>
                    <a:pt x="309292" y="78778"/>
                  </a:lnTo>
                  <a:lnTo>
                    <a:pt x="310154" y="81752"/>
                  </a:lnTo>
                  <a:lnTo>
                    <a:pt x="311214" y="84725"/>
                  </a:lnTo>
                  <a:lnTo>
                    <a:pt x="291342" y="84725"/>
                  </a:lnTo>
                  <a:lnTo>
                    <a:pt x="282203" y="55890"/>
                  </a:lnTo>
                  <a:lnTo>
                    <a:pt x="282203" y="49053"/>
                  </a:lnTo>
                  <a:lnTo>
                    <a:pt x="300411" y="8027"/>
                  </a:lnTo>
                  <a:lnTo>
                    <a:pt x="323137" y="0"/>
                  </a:lnTo>
                  <a:lnTo>
                    <a:pt x="335187" y="1658"/>
                  </a:lnTo>
                  <a:lnTo>
                    <a:pt x="368051" y="26531"/>
                  </a:lnTo>
                  <a:lnTo>
                    <a:pt x="390632" y="74232"/>
                  </a:lnTo>
                  <a:lnTo>
                    <a:pt x="394681" y="93643"/>
                  </a:lnTo>
                  <a:lnTo>
                    <a:pt x="434425" y="93643"/>
                  </a:lnTo>
                  <a:lnTo>
                    <a:pt x="434425" y="129319"/>
                  </a:lnTo>
                  <a:lnTo>
                    <a:pt x="406604" y="129319"/>
                  </a:lnTo>
                  <a:lnTo>
                    <a:pt x="406604" y="316602"/>
                  </a:lnTo>
                  <a:lnTo>
                    <a:pt x="370836" y="289847"/>
                  </a:lnTo>
                  <a:lnTo>
                    <a:pt x="370836" y="129319"/>
                  </a:lnTo>
                  <a:lnTo>
                    <a:pt x="345393" y="129319"/>
                  </a:lnTo>
                  <a:close/>
                </a:path>
                <a:path w="2996565" h="350520">
                  <a:moveTo>
                    <a:pt x="2756788" y="205124"/>
                  </a:moveTo>
                  <a:lnTo>
                    <a:pt x="2771889" y="168781"/>
                  </a:lnTo>
                  <a:lnTo>
                    <a:pt x="2808459" y="153842"/>
                  </a:lnTo>
                  <a:lnTo>
                    <a:pt x="2813824" y="154497"/>
                  </a:lnTo>
                  <a:lnTo>
                    <a:pt x="2846016" y="176974"/>
                  </a:lnTo>
                  <a:lnTo>
                    <a:pt x="2860124" y="193974"/>
                  </a:lnTo>
                  <a:lnTo>
                    <a:pt x="2860124" y="129319"/>
                  </a:lnTo>
                  <a:lnTo>
                    <a:pt x="2744463" y="129319"/>
                  </a:lnTo>
                  <a:lnTo>
                    <a:pt x="2744463" y="93643"/>
                  </a:lnTo>
                  <a:lnTo>
                    <a:pt x="2996456" y="93643"/>
                  </a:lnTo>
                  <a:lnTo>
                    <a:pt x="2996456" y="129319"/>
                  </a:lnTo>
                  <a:lnTo>
                    <a:pt x="2895896" y="129319"/>
                  </a:lnTo>
                  <a:lnTo>
                    <a:pt x="2895896" y="182825"/>
                  </a:lnTo>
                  <a:lnTo>
                    <a:pt x="2925573" y="171679"/>
                  </a:lnTo>
                  <a:lnTo>
                    <a:pt x="2931667" y="171679"/>
                  </a:lnTo>
                  <a:lnTo>
                    <a:pt x="2964660" y="194867"/>
                  </a:lnTo>
                  <a:lnTo>
                    <a:pt x="2981349" y="240797"/>
                  </a:lnTo>
                  <a:lnTo>
                    <a:pt x="2981027" y="249283"/>
                  </a:lnTo>
                  <a:lnTo>
                    <a:pt x="2969924" y="291687"/>
                  </a:lnTo>
                  <a:lnTo>
                    <a:pt x="2961477" y="307684"/>
                  </a:lnTo>
                  <a:lnTo>
                    <a:pt x="2929681" y="283157"/>
                  </a:lnTo>
                  <a:lnTo>
                    <a:pt x="2935432" y="271745"/>
                  </a:lnTo>
                  <a:lnTo>
                    <a:pt x="2940363" y="261587"/>
                  </a:lnTo>
                  <a:lnTo>
                    <a:pt x="2944475" y="252683"/>
                  </a:lnTo>
                  <a:lnTo>
                    <a:pt x="2947769" y="245033"/>
                  </a:lnTo>
                  <a:lnTo>
                    <a:pt x="2951610" y="235670"/>
                  </a:lnTo>
                  <a:lnTo>
                    <a:pt x="2953532" y="228311"/>
                  </a:lnTo>
                  <a:lnTo>
                    <a:pt x="2953532" y="222958"/>
                  </a:lnTo>
                  <a:lnTo>
                    <a:pt x="2953532" y="217907"/>
                  </a:lnTo>
                  <a:lnTo>
                    <a:pt x="2952139" y="213671"/>
                  </a:lnTo>
                  <a:lnTo>
                    <a:pt x="2949354" y="210251"/>
                  </a:lnTo>
                  <a:lnTo>
                    <a:pt x="2946572" y="206834"/>
                  </a:lnTo>
                  <a:lnTo>
                    <a:pt x="2943327" y="205124"/>
                  </a:lnTo>
                  <a:lnTo>
                    <a:pt x="2939621" y="205124"/>
                  </a:lnTo>
                  <a:lnTo>
                    <a:pt x="2932197" y="205124"/>
                  </a:lnTo>
                  <a:lnTo>
                    <a:pt x="2895896" y="231879"/>
                  </a:lnTo>
                  <a:lnTo>
                    <a:pt x="2895896" y="316602"/>
                  </a:lnTo>
                  <a:lnTo>
                    <a:pt x="2860124" y="292078"/>
                  </a:lnTo>
                  <a:lnTo>
                    <a:pt x="2860124" y="254173"/>
                  </a:lnTo>
                  <a:lnTo>
                    <a:pt x="2854412" y="259218"/>
                  </a:lnTo>
                  <a:lnTo>
                    <a:pt x="2848799" y="263650"/>
                  </a:lnTo>
                  <a:lnTo>
                    <a:pt x="2843285" y="267468"/>
                  </a:lnTo>
                  <a:lnTo>
                    <a:pt x="2837871" y="270672"/>
                  </a:lnTo>
                  <a:lnTo>
                    <a:pt x="2830713" y="274539"/>
                  </a:lnTo>
                  <a:lnTo>
                    <a:pt x="2824221" y="276468"/>
                  </a:lnTo>
                  <a:lnTo>
                    <a:pt x="2818391" y="276468"/>
                  </a:lnTo>
                  <a:lnTo>
                    <a:pt x="2777456" y="252615"/>
                  </a:lnTo>
                  <a:lnTo>
                    <a:pt x="2758080" y="216954"/>
                  </a:lnTo>
                  <a:lnTo>
                    <a:pt x="2756788" y="205124"/>
                  </a:lnTo>
                  <a:close/>
                </a:path>
              </a:pathLst>
            </a:custGeom>
            <a:ln w="40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234142" y="6562751"/>
              <a:ext cx="112529" cy="9449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288038" y="6360099"/>
              <a:ext cx="155769" cy="14886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03152" y="6358420"/>
              <a:ext cx="608684" cy="40500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778230" y="6358420"/>
              <a:ext cx="843751" cy="40500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456557" y="6487373"/>
              <a:ext cx="212725" cy="232410"/>
            </a:xfrm>
            <a:custGeom>
              <a:avLst/>
              <a:gdLst/>
              <a:ahLst/>
              <a:cxnLst/>
              <a:rect l="l" t="t" r="r" b="b"/>
              <a:pathLst>
                <a:path w="212725" h="232409">
                  <a:moveTo>
                    <a:pt x="90225" y="231879"/>
                  </a:moveTo>
                  <a:lnTo>
                    <a:pt x="43723" y="173908"/>
                  </a:lnTo>
                  <a:lnTo>
                    <a:pt x="18685" y="136226"/>
                  </a:lnTo>
                  <a:lnTo>
                    <a:pt x="9941" y="107020"/>
                  </a:lnTo>
                  <a:lnTo>
                    <a:pt x="9941" y="102858"/>
                  </a:lnTo>
                  <a:lnTo>
                    <a:pt x="11462" y="99214"/>
                  </a:lnTo>
                  <a:lnTo>
                    <a:pt x="14510" y="96094"/>
                  </a:lnTo>
                  <a:lnTo>
                    <a:pt x="17559" y="92972"/>
                  </a:lnTo>
                  <a:lnTo>
                    <a:pt x="21335" y="91414"/>
                  </a:lnTo>
                  <a:lnTo>
                    <a:pt x="25837" y="91414"/>
                  </a:lnTo>
                  <a:lnTo>
                    <a:pt x="27163" y="91414"/>
                  </a:lnTo>
                  <a:lnTo>
                    <a:pt x="28952" y="91932"/>
                  </a:lnTo>
                  <a:lnTo>
                    <a:pt x="31202" y="92972"/>
                  </a:lnTo>
                  <a:lnTo>
                    <a:pt x="33454" y="94013"/>
                  </a:lnTo>
                  <a:lnTo>
                    <a:pt x="36305" y="95723"/>
                  </a:lnTo>
                  <a:lnTo>
                    <a:pt x="39747" y="98103"/>
                  </a:lnTo>
                  <a:lnTo>
                    <a:pt x="41335" y="98103"/>
                  </a:lnTo>
                  <a:lnTo>
                    <a:pt x="42729" y="96987"/>
                  </a:lnTo>
                  <a:lnTo>
                    <a:pt x="43925" y="94758"/>
                  </a:lnTo>
                  <a:lnTo>
                    <a:pt x="45113" y="92527"/>
                  </a:lnTo>
                  <a:lnTo>
                    <a:pt x="45709" y="89927"/>
                  </a:lnTo>
                  <a:lnTo>
                    <a:pt x="45709" y="86954"/>
                  </a:lnTo>
                  <a:lnTo>
                    <a:pt x="45709" y="35675"/>
                  </a:lnTo>
                  <a:lnTo>
                    <a:pt x="0" y="35675"/>
                  </a:lnTo>
                  <a:lnTo>
                    <a:pt x="0" y="0"/>
                  </a:lnTo>
                  <a:lnTo>
                    <a:pt x="212644" y="0"/>
                  </a:lnTo>
                  <a:lnTo>
                    <a:pt x="212644" y="35675"/>
                  </a:lnTo>
                  <a:lnTo>
                    <a:pt x="184823" y="35675"/>
                  </a:lnTo>
                  <a:lnTo>
                    <a:pt x="184823" y="222958"/>
                  </a:lnTo>
                  <a:lnTo>
                    <a:pt x="149049" y="196203"/>
                  </a:lnTo>
                  <a:lnTo>
                    <a:pt x="149049" y="129315"/>
                  </a:lnTo>
                  <a:lnTo>
                    <a:pt x="143754" y="134369"/>
                  </a:lnTo>
                  <a:lnTo>
                    <a:pt x="137323" y="138235"/>
                  </a:lnTo>
                  <a:lnTo>
                    <a:pt x="129773" y="140910"/>
                  </a:lnTo>
                  <a:lnTo>
                    <a:pt x="122223" y="143584"/>
                  </a:lnTo>
                  <a:lnTo>
                    <a:pt x="114076" y="144924"/>
                  </a:lnTo>
                  <a:lnTo>
                    <a:pt x="105329" y="144924"/>
                  </a:lnTo>
                  <a:lnTo>
                    <a:pt x="101885" y="144924"/>
                  </a:lnTo>
                  <a:lnTo>
                    <a:pt x="97711" y="142991"/>
                  </a:lnTo>
                  <a:lnTo>
                    <a:pt x="92808" y="139124"/>
                  </a:lnTo>
                  <a:lnTo>
                    <a:pt x="87905" y="135262"/>
                  </a:lnTo>
                  <a:lnTo>
                    <a:pt x="82809" y="129760"/>
                  </a:lnTo>
                  <a:lnTo>
                    <a:pt x="77505" y="122626"/>
                  </a:lnTo>
                  <a:lnTo>
                    <a:pt x="76976" y="129466"/>
                  </a:lnTo>
                  <a:lnTo>
                    <a:pt x="49685" y="156070"/>
                  </a:lnTo>
                  <a:lnTo>
                    <a:pt x="104533" y="218500"/>
                  </a:lnTo>
                  <a:lnTo>
                    <a:pt x="90225" y="231879"/>
                  </a:lnTo>
                  <a:close/>
                </a:path>
              </a:pathLst>
            </a:custGeom>
            <a:ln w="399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494735" y="6360099"/>
              <a:ext cx="155770" cy="26099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985664" y="6374312"/>
              <a:ext cx="1225971" cy="40824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306864" y="7003901"/>
              <a:ext cx="252095" cy="223520"/>
            </a:xfrm>
            <a:custGeom>
              <a:avLst/>
              <a:gdLst/>
              <a:ahLst/>
              <a:cxnLst/>
              <a:rect l="l" t="t" r="r" b="b"/>
              <a:pathLst>
                <a:path w="252095" h="223520">
                  <a:moveTo>
                    <a:pt x="12325" y="111480"/>
                  </a:moveTo>
                  <a:lnTo>
                    <a:pt x="27425" y="75138"/>
                  </a:lnTo>
                  <a:lnTo>
                    <a:pt x="63995" y="60199"/>
                  </a:lnTo>
                  <a:lnTo>
                    <a:pt x="69360" y="60853"/>
                  </a:lnTo>
                  <a:lnTo>
                    <a:pt x="101551" y="83331"/>
                  </a:lnTo>
                  <a:lnTo>
                    <a:pt x="115660" y="100331"/>
                  </a:lnTo>
                  <a:lnTo>
                    <a:pt x="115660" y="35675"/>
                  </a:lnTo>
                  <a:lnTo>
                    <a:pt x="0" y="35675"/>
                  </a:lnTo>
                  <a:lnTo>
                    <a:pt x="0" y="0"/>
                  </a:lnTo>
                  <a:lnTo>
                    <a:pt x="251992" y="0"/>
                  </a:lnTo>
                  <a:lnTo>
                    <a:pt x="251992" y="35675"/>
                  </a:lnTo>
                  <a:lnTo>
                    <a:pt x="151435" y="35675"/>
                  </a:lnTo>
                  <a:lnTo>
                    <a:pt x="151435" y="89181"/>
                  </a:lnTo>
                  <a:lnTo>
                    <a:pt x="181110" y="78036"/>
                  </a:lnTo>
                  <a:lnTo>
                    <a:pt x="187203" y="78036"/>
                  </a:lnTo>
                  <a:lnTo>
                    <a:pt x="220196" y="101224"/>
                  </a:lnTo>
                  <a:lnTo>
                    <a:pt x="236885" y="147153"/>
                  </a:lnTo>
                  <a:lnTo>
                    <a:pt x="236563" y="155640"/>
                  </a:lnTo>
                  <a:lnTo>
                    <a:pt x="225459" y="198043"/>
                  </a:lnTo>
                  <a:lnTo>
                    <a:pt x="217013" y="214040"/>
                  </a:lnTo>
                  <a:lnTo>
                    <a:pt x="185217" y="189514"/>
                  </a:lnTo>
                  <a:lnTo>
                    <a:pt x="190968" y="178102"/>
                  </a:lnTo>
                  <a:lnTo>
                    <a:pt x="195899" y="167944"/>
                  </a:lnTo>
                  <a:lnTo>
                    <a:pt x="200011" y="159040"/>
                  </a:lnTo>
                  <a:lnTo>
                    <a:pt x="203305" y="151390"/>
                  </a:lnTo>
                  <a:lnTo>
                    <a:pt x="207146" y="142026"/>
                  </a:lnTo>
                  <a:lnTo>
                    <a:pt x="209068" y="134668"/>
                  </a:lnTo>
                  <a:lnTo>
                    <a:pt x="209068" y="129315"/>
                  </a:lnTo>
                  <a:lnTo>
                    <a:pt x="209068" y="124264"/>
                  </a:lnTo>
                  <a:lnTo>
                    <a:pt x="207675" y="120027"/>
                  </a:lnTo>
                  <a:lnTo>
                    <a:pt x="204891" y="116607"/>
                  </a:lnTo>
                  <a:lnTo>
                    <a:pt x="202108" y="113191"/>
                  </a:lnTo>
                  <a:lnTo>
                    <a:pt x="198864" y="111480"/>
                  </a:lnTo>
                  <a:lnTo>
                    <a:pt x="195158" y="111480"/>
                  </a:lnTo>
                  <a:lnTo>
                    <a:pt x="187733" y="111480"/>
                  </a:lnTo>
                  <a:lnTo>
                    <a:pt x="151435" y="138235"/>
                  </a:lnTo>
                  <a:lnTo>
                    <a:pt x="151435" y="222958"/>
                  </a:lnTo>
                  <a:lnTo>
                    <a:pt x="115660" y="198434"/>
                  </a:lnTo>
                  <a:lnTo>
                    <a:pt x="115660" y="160530"/>
                  </a:lnTo>
                  <a:lnTo>
                    <a:pt x="109949" y="165575"/>
                  </a:lnTo>
                  <a:lnTo>
                    <a:pt x="104335" y="170007"/>
                  </a:lnTo>
                  <a:lnTo>
                    <a:pt x="98821" y="173825"/>
                  </a:lnTo>
                  <a:lnTo>
                    <a:pt x="93407" y="177029"/>
                  </a:lnTo>
                  <a:lnTo>
                    <a:pt x="86248" y="180896"/>
                  </a:lnTo>
                  <a:lnTo>
                    <a:pt x="79757" y="182825"/>
                  </a:lnTo>
                  <a:lnTo>
                    <a:pt x="73926" y="182825"/>
                  </a:lnTo>
                  <a:lnTo>
                    <a:pt x="32989" y="158972"/>
                  </a:lnTo>
                  <a:lnTo>
                    <a:pt x="13616" y="123310"/>
                  </a:lnTo>
                  <a:lnTo>
                    <a:pt x="12325" y="111480"/>
                  </a:lnTo>
                  <a:close/>
                </a:path>
              </a:pathLst>
            </a:custGeom>
            <a:ln w="403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332481" y="7079278"/>
              <a:ext cx="112529" cy="9449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549712" y="7003901"/>
              <a:ext cx="89535" cy="223520"/>
            </a:xfrm>
            <a:custGeom>
              <a:avLst/>
              <a:gdLst/>
              <a:ahLst/>
              <a:cxnLst/>
              <a:rect l="l" t="t" r="r" b="b"/>
              <a:pathLst>
                <a:path w="89535" h="223520">
                  <a:moveTo>
                    <a:pt x="0" y="35675"/>
                  </a:moveTo>
                  <a:lnTo>
                    <a:pt x="0" y="0"/>
                  </a:lnTo>
                  <a:lnTo>
                    <a:pt x="89030" y="0"/>
                  </a:lnTo>
                  <a:lnTo>
                    <a:pt x="89030" y="35675"/>
                  </a:lnTo>
                  <a:lnTo>
                    <a:pt x="61210" y="35675"/>
                  </a:lnTo>
                  <a:lnTo>
                    <a:pt x="61210" y="222958"/>
                  </a:lnTo>
                  <a:lnTo>
                    <a:pt x="25441" y="196203"/>
                  </a:lnTo>
                  <a:lnTo>
                    <a:pt x="25441" y="35675"/>
                  </a:lnTo>
                  <a:lnTo>
                    <a:pt x="0" y="35675"/>
                  </a:lnTo>
                  <a:close/>
                </a:path>
              </a:pathLst>
            </a:custGeom>
            <a:ln w="38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66664" y="6876627"/>
              <a:ext cx="155769" cy="14886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79454" y="6358420"/>
              <a:ext cx="843751" cy="40500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549317" y="6358420"/>
              <a:ext cx="853970" cy="37192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618096" y="7003901"/>
              <a:ext cx="817880" cy="256540"/>
            </a:xfrm>
            <a:custGeom>
              <a:avLst/>
              <a:gdLst/>
              <a:ahLst/>
              <a:cxnLst/>
              <a:rect l="l" t="t" r="r" b="b"/>
              <a:pathLst>
                <a:path w="817879" h="256540">
                  <a:moveTo>
                    <a:pt x="7951" y="84725"/>
                  </a:moveTo>
                  <a:lnTo>
                    <a:pt x="19875" y="78036"/>
                  </a:lnTo>
                  <a:lnTo>
                    <a:pt x="26693" y="93058"/>
                  </a:lnTo>
                  <a:lnTo>
                    <a:pt x="34031" y="106463"/>
                  </a:lnTo>
                  <a:lnTo>
                    <a:pt x="58835" y="136619"/>
                  </a:lnTo>
                  <a:lnTo>
                    <a:pt x="83463" y="147153"/>
                  </a:lnTo>
                  <a:lnTo>
                    <a:pt x="87969" y="147153"/>
                  </a:lnTo>
                  <a:lnTo>
                    <a:pt x="91748" y="145442"/>
                  </a:lnTo>
                  <a:lnTo>
                    <a:pt x="94790" y="142026"/>
                  </a:lnTo>
                  <a:lnTo>
                    <a:pt x="97838" y="138606"/>
                  </a:lnTo>
                  <a:lnTo>
                    <a:pt x="99367" y="134369"/>
                  </a:lnTo>
                  <a:lnTo>
                    <a:pt x="99367" y="129315"/>
                  </a:lnTo>
                  <a:lnTo>
                    <a:pt x="87976" y="92682"/>
                  </a:lnTo>
                  <a:lnTo>
                    <a:pt x="71542" y="74916"/>
                  </a:lnTo>
                  <a:lnTo>
                    <a:pt x="77501" y="66887"/>
                  </a:lnTo>
                  <a:lnTo>
                    <a:pt x="162958" y="66887"/>
                  </a:lnTo>
                  <a:lnTo>
                    <a:pt x="162958" y="35675"/>
                  </a:lnTo>
                  <a:lnTo>
                    <a:pt x="0" y="35675"/>
                  </a:lnTo>
                  <a:lnTo>
                    <a:pt x="0" y="0"/>
                  </a:lnTo>
                  <a:lnTo>
                    <a:pt x="226550" y="0"/>
                  </a:lnTo>
                  <a:lnTo>
                    <a:pt x="226550" y="35675"/>
                  </a:lnTo>
                  <a:lnTo>
                    <a:pt x="198726" y="35675"/>
                  </a:lnTo>
                  <a:lnTo>
                    <a:pt x="198726" y="222958"/>
                  </a:lnTo>
                  <a:lnTo>
                    <a:pt x="162958" y="200663"/>
                  </a:lnTo>
                  <a:lnTo>
                    <a:pt x="162958" y="107020"/>
                  </a:lnTo>
                  <a:lnTo>
                    <a:pt x="113273" y="107020"/>
                  </a:lnTo>
                  <a:lnTo>
                    <a:pt x="131855" y="145982"/>
                  </a:lnTo>
                  <a:lnTo>
                    <a:pt x="133145" y="158301"/>
                  </a:lnTo>
                  <a:lnTo>
                    <a:pt x="133145" y="167518"/>
                  </a:lnTo>
                  <a:lnTo>
                    <a:pt x="130231" y="175394"/>
                  </a:lnTo>
                  <a:lnTo>
                    <a:pt x="124404" y="181936"/>
                  </a:lnTo>
                  <a:lnTo>
                    <a:pt x="118574" y="188474"/>
                  </a:lnTo>
                  <a:lnTo>
                    <a:pt x="111554" y="191745"/>
                  </a:lnTo>
                  <a:lnTo>
                    <a:pt x="103335" y="191745"/>
                  </a:lnTo>
                  <a:lnTo>
                    <a:pt x="66822" y="175440"/>
                  </a:lnTo>
                  <a:lnTo>
                    <a:pt x="29609" y="128758"/>
                  </a:lnTo>
                  <a:lnTo>
                    <a:pt x="18431" y="107995"/>
                  </a:lnTo>
                  <a:lnTo>
                    <a:pt x="7951" y="84725"/>
                  </a:lnTo>
                  <a:close/>
                </a:path>
                <a:path w="817879" h="256540">
                  <a:moveTo>
                    <a:pt x="216616" y="35675"/>
                  </a:moveTo>
                  <a:lnTo>
                    <a:pt x="216616" y="0"/>
                  </a:lnTo>
                  <a:lnTo>
                    <a:pt x="305643" y="0"/>
                  </a:lnTo>
                  <a:lnTo>
                    <a:pt x="305643" y="35675"/>
                  </a:lnTo>
                  <a:lnTo>
                    <a:pt x="277822" y="35675"/>
                  </a:lnTo>
                  <a:lnTo>
                    <a:pt x="277822" y="222958"/>
                  </a:lnTo>
                  <a:lnTo>
                    <a:pt x="242052" y="196203"/>
                  </a:lnTo>
                  <a:lnTo>
                    <a:pt x="242052" y="35675"/>
                  </a:lnTo>
                  <a:lnTo>
                    <a:pt x="216616" y="35675"/>
                  </a:lnTo>
                  <a:close/>
                </a:path>
                <a:path w="817879" h="256540">
                  <a:moveTo>
                    <a:pt x="310812" y="111480"/>
                  </a:moveTo>
                  <a:lnTo>
                    <a:pt x="331146" y="74286"/>
                  </a:lnTo>
                  <a:lnTo>
                    <a:pt x="356518" y="66887"/>
                  </a:lnTo>
                  <a:lnTo>
                    <a:pt x="408189" y="66887"/>
                  </a:lnTo>
                  <a:lnTo>
                    <a:pt x="408189" y="35675"/>
                  </a:lnTo>
                  <a:lnTo>
                    <a:pt x="296899" y="35675"/>
                  </a:lnTo>
                  <a:lnTo>
                    <a:pt x="296899" y="0"/>
                  </a:lnTo>
                  <a:lnTo>
                    <a:pt x="471784" y="0"/>
                  </a:lnTo>
                  <a:lnTo>
                    <a:pt x="471784" y="35675"/>
                  </a:lnTo>
                  <a:lnTo>
                    <a:pt x="443964" y="35675"/>
                  </a:lnTo>
                  <a:lnTo>
                    <a:pt x="443964" y="222958"/>
                  </a:lnTo>
                  <a:lnTo>
                    <a:pt x="408189" y="196203"/>
                  </a:lnTo>
                  <a:lnTo>
                    <a:pt x="408189" y="102560"/>
                  </a:lnTo>
                  <a:lnTo>
                    <a:pt x="372422" y="102560"/>
                  </a:lnTo>
                  <a:lnTo>
                    <a:pt x="363677" y="102560"/>
                  </a:lnTo>
                  <a:lnTo>
                    <a:pt x="356188" y="106055"/>
                  </a:lnTo>
                  <a:lnTo>
                    <a:pt x="340625" y="138235"/>
                  </a:lnTo>
                  <a:lnTo>
                    <a:pt x="341146" y="146944"/>
                  </a:lnTo>
                  <a:lnTo>
                    <a:pt x="359007" y="190016"/>
                  </a:lnTo>
                  <a:lnTo>
                    <a:pt x="372422" y="205124"/>
                  </a:lnTo>
                  <a:lnTo>
                    <a:pt x="360497" y="218500"/>
                  </a:lnTo>
                  <a:lnTo>
                    <a:pt x="330872" y="177740"/>
                  </a:lnTo>
                  <a:lnTo>
                    <a:pt x="314042" y="136842"/>
                  </a:lnTo>
                  <a:lnTo>
                    <a:pt x="311620" y="123952"/>
                  </a:lnTo>
                  <a:lnTo>
                    <a:pt x="310812" y="111480"/>
                  </a:lnTo>
                  <a:close/>
                </a:path>
                <a:path w="817879" h="256540">
                  <a:moveTo>
                    <a:pt x="462640" y="35675"/>
                  </a:moveTo>
                  <a:lnTo>
                    <a:pt x="462640" y="0"/>
                  </a:lnTo>
                  <a:lnTo>
                    <a:pt x="551673" y="0"/>
                  </a:lnTo>
                  <a:lnTo>
                    <a:pt x="551673" y="35675"/>
                  </a:lnTo>
                  <a:lnTo>
                    <a:pt x="523850" y="35675"/>
                  </a:lnTo>
                  <a:lnTo>
                    <a:pt x="523850" y="222958"/>
                  </a:lnTo>
                  <a:lnTo>
                    <a:pt x="488082" y="196203"/>
                  </a:lnTo>
                  <a:lnTo>
                    <a:pt x="488082" y="35675"/>
                  </a:lnTo>
                  <a:lnTo>
                    <a:pt x="462640" y="35675"/>
                  </a:lnTo>
                  <a:close/>
                </a:path>
                <a:path w="817879" h="256540">
                  <a:moveTo>
                    <a:pt x="782995" y="256402"/>
                  </a:moveTo>
                  <a:lnTo>
                    <a:pt x="742007" y="243862"/>
                  </a:lnTo>
                  <a:lnTo>
                    <a:pt x="708873" y="224073"/>
                  </a:lnTo>
                  <a:lnTo>
                    <a:pt x="681479" y="187077"/>
                  </a:lnTo>
                  <a:lnTo>
                    <a:pt x="679653" y="173908"/>
                  </a:lnTo>
                  <a:lnTo>
                    <a:pt x="680013" y="166494"/>
                  </a:lnTo>
                  <a:lnTo>
                    <a:pt x="701515" y="127086"/>
                  </a:lnTo>
                  <a:lnTo>
                    <a:pt x="695864" y="123672"/>
                  </a:lnTo>
                  <a:lnTo>
                    <a:pt x="675680" y="94982"/>
                  </a:lnTo>
                  <a:lnTo>
                    <a:pt x="675680" y="86954"/>
                  </a:lnTo>
                  <a:lnTo>
                    <a:pt x="675680" y="78929"/>
                  </a:lnTo>
                  <a:lnTo>
                    <a:pt x="678995" y="72089"/>
                  </a:lnTo>
                  <a:lnTo>
                    <a:pt x="685615" y="66441"/>
                  </a:lnTo>
                  <a:lnTo>
                    <a:pt x="692241" y="60792"/>
                  </a:lnTo>
                  <a:lnTo>
                    <a:pt x="700192" y="57970"/>
                  </a:lnTo>
                  <a:lnTo>
                    <a:pt x="709466" y="57970"/>
                  </a:lnTo>
                  <a:lnTo>
                    <a:pt x="755175" y="57970"/>
                  </a:lnTo>
                  <a:lnTo>
                    <a:pt x="755175" y="35675"/>
                  </a:lnTo>
                  <a:lnTo>
                    <a:pt x="658986" y="35675"/>
                  </a:lnTo>
                  <a:lnTo>
                    <a:pt x="658986" y="0"/>
                  </a:lnTo>
                  <a:lnTo>
                    <a:pt x="817573" y="0"/>
                  </a:lnTo>
                  <a:lnTo>
                    <a:pt x="817573" y="35675"/>
                  </a:lnTo>
                  <a:lnTo>
                    <a:pt x="790943" y="35675"/>
                  </a:lnTo>
                  <a:lnTo>
                    <a:pt x="790943" y="89181"/>
                  </a:lnTo>
                  <a:lnTo>
                    <a:pt x="719400" y="89181"/>
                  </a:lnTo>
                  <a:lnTo>
                    <a:pt x="715694" y="89181"/>
                  </a:lnTo>
                  <a:lnTo>
                    <a:pt x="712447" y="90521"/>
                  </a:lnTo>
                  <a:lnTo>
                    <a:pt x="709662" y="93196"/>
                  </a:lnTo>
                  <a:lnTo>
                    <a:pt x="706879" y="95871"/>
                  </a:lnTo>
                  <a:lnTo>
                    <a:pt x="705490" y="98996"/>
                  </a:lnTo>
                  <a:lnTo>
                    <a:pt x="705490" y="102560"/>
                  </a:lnTo>
                  <a:lnTo>
                    <a:pt x="705490" y="105533"/>
                  </a:lnTo>
                  <a:lnTo>
                    <a:pt x="706351" y="108358"/>
                  </a:lnTo>
                  <a:lnTo>
                    <a:pt x="708077" y="111034"/>
                  </a:lnTo>
                  <a:lnTo>
                    <a:pt x="709796" y="113709"/>
                  </a:lnTo>
                  <a:lnTo>
                    <a:pt x="712248" y="116088"/>
                  </a:lnTo>
                  <a:lnTo>
                    <a:pt x="715428" y="118169"/>
                  </a:lnTo>
                  <a:lnTo>
                    <a:pt x="720988" y="115195"/>
                  </a:lnTo>
                  <a:lnTo>
                    <a:pt x="726489" y="112967"/>
                  </a:lnTo>
                  <a:lnTo>
                    <a:pt x="731921" y="111480"/>
                  </a:lnTo>
                  <a:lnTo>
                    <a:pt x="737353" y="109993"/>
                  </a:lnTo>
                  <a:lnTo>
                    <a:pt x="742452" y="109249"/>
                  </a:lnTo>
                  <a:lnTo>
                    <a:pt x="747223" y="109249"/>
                  </a:lnTo>
                  <a:lnTo>
                    <a:pt x="756389" y="110503"/>
                  </a:lnTo>
                  <a:lnTo>
                    <a:pt x="792359" y="139348"/>
                  </a:lnTo>
                  <a:lnTo>
                    <a:pt x="802867" y="169448"/>
                  </a:lnTo>
                  <a:lnTo>
                    <a:pt x="802867" y="177476"/>
                  </a:lnTo>
                  <a:lnTo>
                    <a:pt x="779481" y="207965"/>
                  </a:lnTo>
                  <a:lnTo>
                    <a:pt x="773057" y="211813"/>
                  </a:lnTo>
                  <a:lnTo>
                    <a:pt x="753185" y="185058"/>
                  </a:lnTo>
                  <a:lnTo>
                    <a:pt x="760341" y="181190"/>
                  </a:lnTo>
                  <a:lnTo>
                    <a:pt x="766105" y="175618"/>
                  </a:lnTo>
                  <a:lnTo>
                    <a:pt x="770474" y="168335"/>
                  </a:lnTo>
                  <a:lnTo>
                    <a:pt x="774845" y="161052"/>
                  </a:lnTo>
                  <a:lnTo>
                    <a:pt x="777033" y="153248"/>
                  </a:lnTo>
                  <a:lnTo>
                    <a:pt x="777033" y="144924"/>
                  </a:lnTo>
                  <a:lnTo>
                    <a:pt x="777033" y="141951"/>
                  </a:lnTo>
                  <a:lnTo>
                    <a:pt x="776237" y="139348"/>
                  </a:lnTo>
                  <a:lnTo>
                    <a:pt x="774646" y="137119"/>
                  </a:lnTo>
                  <a:lnTo>
                    <a:pt x="773057" y="134891"/>
                  </a:lnTo>
                  <a:lnTo>
                    <a:pt x="771207" y="133775"/>
                  </a:lnTo>
                  <a:lnTo>
                    <a:pt x="769085" y="133775"/>
                  </a:lnTo>
                  <a:lnTo>
                    <a:pt x="757210" y="134708"/>
                  </a:lnTo>
                  <a:lnTo>
                    <a:pt x="719302" y="156587"/>
                  </a:lnTo>
                  <a:lnTo>
                    <a:pt x="709466" y="185058"/>
                  </a:lnTo>
                  <a:lnTo>
                    <a:pt x="710807" y="193835"/>
                  </a:lnTo>
                  <a:lnTo>
                    <a:pt x="742355" y="225746"/>
                  </a:lnTo>
                  <a:lnTo>
                    <a:pt x="784982" y="240795"/>
                  </a:lnTo>
                  <a:lnTo>
                    <a:pt x="782995" y="256402"/>
                  </a:lnTo>
                  <a:close/>
                </a:path>
              </a:pathLst>
            </a:custGeom>
            <a:ln w="40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259504" y="6875181"/>
              <a:ext cx="169897" cy="15042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519137" y="6984280"/>
              <a:ext cx="21590" cy="260985"/>
            </a:xfrm>
            <a:custGeom>
              <a:avLst/>
              <a:gdLst/>
              <a:ahLst/>
              <a:cxnLst/>
              <a:rect l="l" t="t" r="r" b="b"/>
              <a:pathLst>
                <a:path w="21590" h="260984">
                  <a:moveTo>
                    <a:pt x="0" y="260416"/>
                  </a:moveTo>
                  <a:lnTo>
                    <a:pt x="0" y="0"/>
                  </a:lnTo>
                  <a:lnTo>
                    <a:pt x="21065" y="0"/>
                  </a:lnTo>
                  <a:lnTo>
                    <a:pt x="21065" y="260416"/>
                  </a:lnTo>
                  <a:lnTo>
                    <a:pt x="0" y="260416"/>
                  </a:lnTo>
                  <a:close/>
                </a:path>
              </a:pathLst>
            </a:custGeom>
            <a:ln w="378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79980" y="6360099"/>
              <a:ext cx="885368" cy="37052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07273" y="6480690"/>
              <a:ext cx="807085" cy="292100"/>
            </a:xfrm>
            <a:custGeom>
              <a:avLst/>
              <a:gdLst/>
              <a:ahLst/>
              <a:cxnLst/>
              <a:rect l="l" t="t" r="r" b="b"/>
              <a:pathLst>
                <a:path w="807085" h="292100">
                  <a:moveTo>
                    <a:pt x="531787" y="6692"/>
                  </a:moveTo>
                  <a:lnTo>
                    <a:pt x="451510" y="6692"/>
                  </a:lnTo>
                  <a:lnTo>
                    <a:pt x="442760" y="6692"/>
                  </a:lnTo>
                  <a:lnTo>
                    <a:pt x="387908" y="6692"/>
                  </a:lnTo>
                  <a:lnTo>
                    <a:pt x="387908" y="42367"/>
                  </a:lnTo>
                  <a:lnTo>
                    <a:pt x="387908" y="107911"/>
                  </a:lnTo>
                  <a:lnTo>
                    <a:pt x="379971" y="98564"/>
                  </a:lnTo>
                  <a:lnTo>
                    <a:pt x="379971" y="122631"/>
                  </a:lnTo>
                  <a:lnTo>
                    <a:pt x="375196" y="130352"/>
                  </a:lnTo>
                  <a:lnTo>
                    <a:pt x="369303" y="136372"/>
                  </a:lnTo>
                  <a:lnTo>
                    <a:pt x="355257" y="144995"/>
                  </a:lnTo>
                  <a:lnTo>
                    <a:pt x="347903" y="147154"/>
                  </a:lnTo>
                  <a:lnTo>
                    <a:pt x="338099" y="147154"/>
                  </a:lnTo>
                  <a:lnTo>
                    <a:pt x="336245" y="145808"/>
                  </a:lnTo>
                  <a:lnTo>
                    <a:pt x="333070" y="140462"/>
                  </a:lnTo>
                  <a:lnTo>
                    <a:pt x="332270" y="137337"/>
                  </a:lnTo>
                  <a:lnTo>
                    <a:pt x="332270" y="66890"/>
                  </a:lnTo>
                  <a:lnTo>
                    <a:pt x="379971" y="122631"/>
                  </a:lnTo>
                  <a:lnTo>
                    <a:pt x="379971" y="98564"/>
                  </a:lnTo>
                  <a:lnTo>
                    <a:pt x="353085" y="66890"/>
                  </a:lnTo>
                  <a:lnTo>
                    <a:pt x="332270" y="42367"/>
                  </a:lnTo>
                  <a:lnTo>
                    <a:pt x="362470" y="42367"/>
                  </a:lnTo>
                  <a:lnTo>
                    <a:pt x="383933" y="42367"/>
                  </a:lnTo>
                  <a:lnTo>
                    <a:pt x="387908" y="42367"/>
                  </a:lnTo>
                  <a:lnTo>
                    <a:pt x="387908" y="6692"/>
                  </a:lnTo>
                  <a:lnTo>
                    <a:pt x="383933" y="6692"/>
                  </a:lnTo>
                  <a:lnTo>
                    <a:pt x="362470" y="6692"/>
                  </a:lnTo>
                  <a:lnTo>
                    <a:pt x="89420" y="6692"/>
                  </a:lnTo>
                  <a:lnTo>
                    <a:pt x="109296" y="42367"/>
                  </a:lnTo>
                  <a:lnTo>
                    <a:pt x="120027" y="42367"/>
                  </a:lnTo>
                  <a:lnTo>
                    <a:pt x="143078" y="42367"/>
                  </a:lnTo>
                  <a:lnTo>
                    <a:pt x="145465" y="42367"/>
                  </a:lnTo>
                  <a:lnTo>
                    <a:pt x="145465" y="118173"/>
                  </a:lnTo>
                  <a:lnTo>
                    <a:pt x="91414" y="118173"/>
                  </a:lnTo>
                  <a:lnTo>
                    <a:pt x="91414" y="84721"/>
                  </a:lnTo>
                  <a:lnTo>
                    <a:pt x="91414" y="69113"/>
                  </a:lnTo>
                  <a:lnTo>
                    <a:pt x="90246" y="57721"/>
                  </a:lnTo>
                  <a:lnTo>
                    <a:pt x="86741" y="46266"/>
                  </a:lnTo>
                  <a:lnTo>
                    <a:pt x="80899" y="34759"/>
                  </a:lnTo>
                  <a:lnTo>
                    <a:pt x="75247" y="26758"/>
                  </a:lnTo>
                  <a:lnTo>
                    <a:pt x="72732" y="23190"/>
                  </a:lnTo>
                  <a:lnTo>
                    <a:pt x="63411" y="13042"/>
                  </a:lnTo>
                  <a:lnTo>
                    <a:pt x="59613" y="10071"/>
                  </a:lnTo>
                  <a:lnTo>
                    <a:pt x="59613" y="47713"/>
                  </a:lnTo>
                  <a:lnTo>
                    <a:pt x="59512" y="57302"/>
                  </a:lnTo>
                  <a:lnTo>
                    <a:pt x="57632" y="84721"/>
                  </a:lnTo>
                  <a:lnTo>
                    <a:pt x="49415" y="82346"/>
                  </a:lnTo>
                  <a:lnTo>
                    <a:pt x="42722" y="78041"/>
                  </a:lnTo>
                  <a:lnTo>
                    <a:pt x="32385" y="65557"/>
                  </a:lnTo>
                  <a:lnTo>
                    <a:pt x="29806" y="58712"/>
                  </a:lnTo>
                  <a:lnTo>
                    <a:pt x="29806" y="44450"/>
                  </a:lnTo>
                  <a:lnTo>
                    <a:pt x="31330" y="38646"/>
                  </a:lnTo>
                  <a:lnTo>
                    <a:pt x="37426" y="29133"/>
                  </a:lnTo>
                  <a:lnTo>
                    <a:pt x="41198" y="26758"/>
                  </a:lnTo>
                  <a:lnTo>
                    <a:pt x="49415" y="26758"/>
                  </a:lnTo>
                  <a:lnTo>
                    <a:pt x="52654" y="29578"/>
                  </a:lnTo>
                  <a:lnTo>
                    <a:pt x="58216" y="40881"/>
                  </a:lnTo>
                  <a:lnTo>
                    <a:pt x="59613" y="47713"/>
                  </a:lnTo>
                  <a:lnTo>
                    <a:pt x="59613" y="10071"/>
                  </a:lnTo>
                  <a:lnTo>
                    <a:pt x="54152" y="5791"/>
                  </a:lnTo>
                  <a:lnTo>
                    <a:pt x="44932" y="1447"/>
                  </a:lnTo>
                  <a:lnTo>
                    <a:pt x="35763" y="0"/>
                  </a:lnTo>
                  <a:lnTo>
                    <a:pt x="28676" y="698"/>
                  </a:lnTo>
                  <a:lnTo>
                    <a:pt x="647" y="30378"/>
                  </a:lnTo>
                  <a:lnTo>
                    <a:pt x="0" y="37909"/>
                  </a:lnTo>
                  <a:lnTo>
                    <a:pt x="965" y="47764"/>
                  </a:lnTo>
                  <a:lnTo>
                    <a:pt x="23812" y="83439"/>
                  </a:lnTo>
                  <a:lnTo>
                    <a:pt x="55638" y="100330"/>
                  </a:lnTo>
                  <a:lnTo>
                    <a:pt x="55638" y="118173"/>
                  </a:lnTo>
                  <a:lnTo>
                    <a:pt x="36029" y="118173"/>
                  </a:lnTo>
                  <a:lnTo>
                    <a:pt x="32791" y="119278"/>
                  </a:lnTo>
                  <a:lnTo>
                    <a:pt x="27216" y="123736"/>
                  </a:lnTo>
                  <a:lnTo>
                    <a:pt x="25831" y="126339"/>
                  </a:lnTo>
                  <a:lnTo>
                    <a:pt x="25831" y="129311"/>
                  </a:lnTo>
                  <a:lnTo>
                    <a:pt x="47498" y="164096"/>
                  </a:lnTo>
                  <a:lnTo>
                    <a:pt x="83464" y="185051"/>
                  </a:lnTo>
                  <a:lnTo>
                    <a:pt x="85585" y="185051"/>
                  </a:lnTo>
                  <a:lnTo>
                    <a:pt x="87439" y="183489"/>
                  </a:lnTo>
                  <a:lnTo>
                    <a:pt x="90614" y="177253"/>
                  </a:lnTo>
                  <a:lnTo>
                    <a:pt x="91414" y="173609"/>
                  </a:lnTo>
                  <a:lnTo>
                    <a:pt x="91414" y="153847"/>
                  </a:lnTo>
                  <a:lnTo>
                    <a:pt x="145465" y="153847"/>
                  </a:lnTo>
                  <a:lnTo>
                    <a:pt x="145465" y="202895"/>
                  </a:lnTo>
                  <a:lnTo>
                    <a:pt x="181241" y="229641"/>
                  </a:lnTo>
                  <a:lnTo>
                    <a:pt x="181241" y="42367"/>
                  </a:lnTo>
                  <a:lnTo>
                    <a:pt x="200317" y="42367"/>
                  </a:lnTo>
                  <a:lnTo>
                    <a:pt x="209054" y="42367"/>
                  </a:lnTo>
                  <a:lnTo>
                    <a:pt x="225755" y="42367"/>
                  </a:lnTo>
                  <a:lnTo>
                    <a:pt x="225755" y="202895"/>
                  </a:lnTo>
                  <a:lnTo>
                    <a:pt x="261518" y="229641"/>
                  </a:lnTo>
                  <a:lnTo>
                    <a:pt x="261518" y="42367"/>
                  </a:lnTo>
                  <a:lnTo>
                    <a:pt x="280606" y="42367"/>
                  </a:lnTo>
                  <a:lnTo>
                    <a:pt x="289344" y="42367"/>
                  </a:lnTo>
                  <a:lnTo>
                    <a:pt x="296494" y="42367"/>
                  </a:lnTo>
                  <a:lnTo>
                    <a:pt x="296494" y="113703"/>
                  </a:lnTo>
                  <a:lnTo>
                    <a:pt x="323532" y="157632"/>
                  </a:lnTo>
                  <a:lnTo>
                    <a:pt x="356120" y="179705"/>
                  </a:lnTo>
                  <a:lnTo>
                    <a:pt x="362216" y="179705"/>
                  </a:lnTo>
                  <a:lnTo>
                    <a:pt x="387908" y="147154"/>
                  </a:lnTo>
                  <a:lnTo>
                    <a:pt x="387908" y="202895"/>
                  </a:lnTo>
                  <a:lnTo>
                    <a:pt x="423684" y="229641"/>
                  </a:lnTo>
                  <a:lnTo>
                    <a:pt x="423684" y="42367"/>
                  </a:lnTo>
                  <a:lnTo>
                    <a:pt x="442760" y="42367"/>
                  </a:lnTo>
                  <a:lnTo>
                    <a:pt x="451510" y="42367"/>
                  </a:lnTo>
                  <a:lnTo>
                    <a:pt x="468198" y="42367"/>
                  </a:lnTo>
                  <a:lnTo>
                    <a:pt x="468198" y="202895"/>
                  </a:lnTo>
                  <a:lnTo>
                    <a:pt x="503974" y="229641"/>
                  </a:lnTo>
                  <a:lnTo>
                    <a:pt x="503974" y="42367"/>
                  </a:lnTo>
                  <a:lnTo>
                    <a:pt x="531787" y="42367"/>
                  </a:lnTo>
                  <a:lnTo>
                    <a:pt x="531787" y="6692"/>
                  </a:lnTo>
                  <a:close/>
                </a:path>
                <a:path w="807085" h="292100">
                  <a:moveTo>
                    <a:pt x="806831" y="258635"/>
                  </a:moveTo>
                  <a:lnTo>
                    <a:pt x="779018" y="227418"/>
                  </a:lnTo>
                  <a:lnTo>
                    <a:pt x="719391" y="187286"/>
                  </a:lnTo>
                  <a:lnTo>
                    <a:pt x="714121" y="182689"/>
                  </a:lnTo>
                  <a:lnTo>
                    <a:pt x="695540" y="152349"/>
                  </a:lnTo>
                  <a:lnTo>
                    <a:pt x="695540" y="42367"/>
                  </a:lnTo>
                  <a:lnTo>
                    <a:pt x="743242" y="42367"/>
                  </a:lnTo>
                  <a:lnTo>
                    <a:pt x="743242" y="128866"/>
                  </a:lnTo>
                  <a:lnTo>
                    <a:pt x="740524" y="133705"/>
                  </a:lnTo>
                  <a:lnTo>
                    <a:pt x="729665" y="140538"/>
                  </a:lnTo>
                  <a:lnTo>
                    <a:pt x="723773" y="140906"/>
                  </a:lnTo>
                  <a:lnTo>
                    <a:pt x="717410" y="138239"/>
                  </a:lnTo>
                  <a:lnTo>
                    <a:pt x="729335" y="164985"/>
                  </a:lnTo>
                  <a:lnTo>
                    <a:pt x="770851" y="150025"/>
                  </a:lnTo>
                  <a:lnTo>
                    <a:pt x="779018" y="131546"/>
                  </a:lnTo>
                  <a:lnTo>
                    <a:pt x="779018" y="42367"/>
                  </a:lnTo>
                  <a:lnTo>
                    <a:pt x="798880" y="42367"/>
                  </a:lnTo>
                  <a:lnTo>
                    <a:pt x="798880" y="6692"/>
                  </a:lnTo>
                  <a:lnTo>
                    <a:pt x="639102" y="6692"/>
                  </a:lnTo>
                  <a:lnTo>
                    <a:pt x="639102" y="42367"/>
                  </a:lnTo>
                  <a:lnTo>
                    <a:pt x="659777" y="42367"/>
                  </a:lnTo>
                  <a:lnTo>
                    <a:pt x="659777" y="156222"/>
                  </a:lnTo>
                  <a:lnTo>
                    <a:pt x="687603" y="189509"/>
                  </a:lnTo>
                  <a:lnTo>
                    <a:pt x="739267" y="218503"/>
                  </a:lnTo>
                  <a:lnTo>
                    <a:pt x="745464" y="222681"/>
                  </a:lnTo>
                  <a:lnTo>
                    <a:pt x="750938" y="226745"/>
                  </a:lnTo>
                  <a:lnTo>
                    <a:pt x="755700" y="230708"/>
                  </a:lnTo>
                  <a:lnTo>
                    <a:pt x="764641" y="239610"/>
                  </a:lnTo>
                  <a:lnTo>
                    <a:pt x="767092" y="243916"/>
                  </a:lnTo>
                  <a:lnTo>
                    <a:pt x="767092" y="250748"/>
                  </a:lnTo>
                  <a:lnTo>
                    <a:pt x="766025" y="253949"/>
                  </a:lnTo>
                  <a:lnTo>
                    <a:pt x="761796" y="260197"/>
                  </a:lnTo>
                  <a:lnTo>
                    <a:pt x="758875" y="262940"/>
                  </a:lnTo>
                  <a:lnTo>
                    <a:pt x="755167" y="265328"/>
                  </a:lnTo>
                  <a:lnTo>
                    <a:pt x="786955" y="292074"/>
                  </a:lnTo>
                  <a:lnTo>
                    <a:pt x="793318" y="287324"/>
                  </a:lnTo>
                  <a:lnTo>
                    <a:pt x="798220" y="282333"/>
                  </a:lnTo>
                  <a:lnTo>
                    <a:pt x="805116" y="271932"/>
                  </a:lnTo>
                  <a:lnTo>
                    <a:pt x="806831" y="267246"/>
                  </a:lnTo>
                  <a:lnTo>
                    <a:pt x="806831" y="258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499011" y="6487373"/>
              <a:ext cx="193165" cy="22295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78092" y="6874948"/>
              <a:ext cx="1137563" cy="37206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623021" y="6387933"/>
              <a:ext cx="55880" cy="62865"/>
            </a:xfrm>
            <a:custGeom>
              <a:avLst/>
              <a:gdLst/>
              <a:ahLst/>
              <a:cxnLst/>
              <a:rect l="l" t="t" r="r" b="b"/>
              <a:pathLst>
                <a:path w="55880" h="62864">
                  <a:moveTo>
                    <a:pt x="27820" y="0"/>
                  </a:moveTo>
                  <a:lnTo>
                    <a:pt x="0" y="31215"/>
                  </a:lnTo>
                  <a:lnTo>
                    <a:pt x="27820" y="62428"/>
                  </a:lnTo>
                  <a:lnTo>
                    <a:pt x="55641" y="31215"/>
                  </a:lnTo>
                  <a:lnTo>
                    <a:pt x="27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07283" y="6380351"/>
              <a:ext cx="251989" cy="32998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67776" y="6487373"/>
              <a:ext cx="485293" cy="23187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660379" y="6393733"/>
              <a:ext cx="238125" cy="350520"/>
            </a:xfrm>
            <a:custGeom>
              <a:avLst/>
              <a:gdLst/>
              <a:ahLst/>
              <a:cxnLst/>
              <a:rect l="l" t="t" r="r" b="b"/>
              <a:pathLst>
                <a:path w="238125" h="350520">
                  <a:moveTo>
                    <a:pt x="238074" y="93649"/>
                  </a:moveTo>
                  <a:lnTo>
                    <a:pt x="198335" y="93649"/>
                  </a:lnTo>
                  <a:lnTo>
                    <a:pt x="194284" y="74231"/>
                  </a:lnTo>
                  <a:lnTo>
                    <a:pt x="188493" y="56578"/>
                  </a:lnTo>
                  <a:lnTo>
                    <a:pt x="161290" y="14922"/>
                  </a:lnTo>
                  <a:lnTo>
                    <a:pt x="126796" y="0"/>
                  </a:lnTo>
                  <a:lnTo>
                    <a:pt x="118567" y="889"/>
                  </a:lnTo>
                  <a:lnTo>
                    <a:pt x="88836" y="30099"/>
                  </a:lnTo>
                  <a:lnTo>
                    <a:pt x="85852" y="49060"/>
                  </a:lnTo>
                  <a:lnTo>
                    <a:pt x="85852" y="55892"/>
                  </a:lnTo>
                  <a:lnTo>
                    <a:pt x="86652" y="62357"/>
                  </a:lnTo>
                  <a:lnTo>
                    <a:pt x="89827" y="74549"/>
                  </a:lnTo>
                  <a:lnTo>
                    <a:pt x="92075" y="79971"/>
                  </a:lnTo>
                  <a:lnTo>
                    <a:pt x="94996" y="84721"/>
                  </a:lnTo>
                  <a:lnTo>
                    <a:pt x="114871" y="84721"/>
                  </a:lnTo>
                  <a:lnTo>
                    <a:pt x="112941" y="78778"/>
                  </a:lnTo>
                  <a:lnTo>
                    <a:pt x="111620" y="72834"/>
                  </a:lnTo>
                  <a:lnTo>
                    <a:pt x="111290" y="69862"/>
                  </a:lnTo>
                  <a:lnTo>
                    <a:pt x="111290" y="57670"/>
                  </a:lnTo>
                  <a:lnTo>
                    <a:pt x="113944" y="49796"/>
                  </a:lnTo>
                  <a:lnTo>
                    <a:pt x="124536" y="36715"/>
                  </a:lnTo>
                  <a:lnTo>
                    <a:pt x="131025" y="33451"/>
                  </a:lnTo>
                  <a:lnTo>
                    <a:pt x="138709" y="33451"/>
                  </a:lnTo>
                  <a:lnTo>
                    <a:pt x="170014" y="59448"/>
                  </a:lnTo>
                  <a:lnTo>
                    <a:pt x="180454" y="93649"/>
                  </a:lnTo>
                  <a:lnTo>
                    <a:pt x="158584" y="93649"/>
                  </a:lnTo>
                  <a:lnTo>
                    <a:pt x="149047" y="93649"/>
                  </a:lnTo>
                  <a:lnTo>
                    <a:pt x="0" y="93649"/>
                  </a:lnTo>
                  <a:lnTo>
                    <a:pt x="0" y="129324"/>
                  </a:lnTo>
                  <a:lnTo>
                    <a:pt x="96189" y="129324"/>
                  </a:lnTo>
                  <a:lnTo>
                    <a:pt x="96189" y="151612"/>
                  </a:lnTo>
                  <a:lnTo>
                    <a:pt x="41198" y="151612"/>
                  </a:lnTo>
                  <a:lnTo>
                    <a:pt x="33261" y="154432"/>
                  </a:lnTo>
                  <a:lnTo>
                    <a:pt x="20002" y="165735"/>
                  </a:lnTo>
                  <a:lnTo>
                    <a:pt x="16700" y="172580"/>
                  </a:lnTo>
                  <a:lnTo>
                    <a:pt x="16700" y="188633"/>
                  </a:lnTo>
                  <a:lnTo>
                    <a:pt x="42532" y="220726"/>
                  </a:lnTo>
                  <a:lnTo>
                    <a:pt x="35636" y="225196"/>
                  </a:lnTo>
                  <a:lnTo>
                    <a:pt x="20662" y="267550"/>
                  </a:lnTo>
                  <a:lnTo>
                    <a:pt x="22491" y="280720"/>
                  </a:lnTo>
                  <a:lnTo>
                    <a:pt x="49885" y="317715"/>
                  </a:lnTo>
                  <a:lnTo>
                    <a:pt x="83019" y="337502"/>
                  </a:lnTo>
                  <a:lnTo>
                    <a:pt x="124002" y="350050"/>
                  </a:lnTo>
                  <a:lnTo>
                    <a:pt x="125996" y="334441"/>
                  </a:lnTo>
                  <a:lnTo>
                    <a:pt x="110388" y="330542"/>
                  </a:lnTo>
                  <a:lnTo>
                    <a:pt x="96189" y="325526"/>
                  </a:lnTo>
                  <a:lnTo>
                    <a:pt x="62547" y="304203"/>
                  </a:lnTo>
                  <a:lnTo>
                    <a:pt x="50482" y="278701"/>
                  </a:lnTo>
                  <a:lnTo>
                    <a:pt x="51574" y="268401"/>
                  </a:lnTo>
                  <a:lnTo>
                    <a:pt x="77152" y="235826"/>
                  </a:lnTo>
                  <a:lnTo>
                    <a:pt x="110096" y="227418"/>
                  </a:lnTo>
                  <a:lnTo>
                    <a:pt x="112217" y="227418"/>
                  </a:lnTo>
                  <a:lnTo>
                    <a:pt x="114071" y="228536"/>
                  </a:lnTo>
                  <a:lnTo>
                    <a:pt x="117246" y="232994"/>
                  </a:lnTo>
                  <a:lnTo>
                    <a:pt x="118046" y="235597"/>
                  </a:lnTo>
                  <a:lnTo>
                    <a:pt x="118046" y="246888"/>
                  </a:lnTo>
                  <a:lnTo>
                    <a:pt x="115862" y="254698"/>
                  </a:lnTo>
                  <a:lnTo>
                    <a:pt x="107111" y="269265"/>
                  </a:lnTo>
                  <a:lnTo>
                    <a:pt x="101358" y="274840"/>
                  </a:lnTo>
                  <a:lnTo>
                    <a:pt x="94195" y="278701"/>
                  </a:lnTo>
                  <a:lnTo>
                    <a:pt x="114071" y="305460"/>
                  </a:lnTo>
                  <a:lnTo>
                    <a:pt x="143878" y="271119"/>
                  </a:lnTo>
                  <a:lnTo>
                    <a:pt x="143878" y="263093"/>
                  </a:lnTo>
                  <a:lnTo>
                    <a:pt x="125196" y="222961"/>
                  </a:lnTo>
                  <a:lnTo>
                    <a:pt x="88239" y="202895"/>
                  </a:lnTo>
                  <a:lnTo>
                    <a:pt x="83464" y="202895"/>
                  </a:lnTo>
                  <a:lnTo>
                    <a:pt x="78371" y="203644"/>
                  </a:lnTo>
                  <a:lnTo>
                    <a:pt x="67500" y="206616"/>
                  </a:lnTo>
                  <a:lnTo>
                    <a:pt x="62001" y="208838"/>
                  </a:lnTo>
                  <a:lnTo>
                    <a:pt x="56438" y="211810"/>
                  </a:lnTo>
                  <a:lnTo>
                    <a:pt x="53263" y="209727"/>
                  </a:lnTo>
                  <a:lnTo>
                    <a:pt x="50812" y="207352"/>
                  </a:lnTo>
                  <a:lnTo>
                    <a:pt x="47358" y="202006"/>
                  </a:lnTo>
                  <a:lnTo>
                    <a:pt x="46507" y="199174"/>
                  </a:lnTo>
                  <a:lnTo>
                    <a:pt x="46507" y="192646"/>
                  </a:lnTo>
                  <a:lnTo>
                    <a:pt x="47891" y="189522"/>
                  </a:lnTo>
                  <a:lnTo>
                    <a:pt x="53454" y="184162"/>
                  </a:lnTo>
                  <a:lnTo>
                    <a:pt x="56705" y="182829"/>
                  </a:lnTo>
                  <a:lnTo>
                    <a:pt x="131953" y="182829"/>
                  </a:lnTo>
                  <a:lnTo>
                    <a:pt x="131953" y="129324"/>
                  </a:lnTo>
                  <a:lnTo>
                    <a:pt x="149047" y="129324"/>
                  </a:lnTo>
                  <a:lnTo>
                    <a:pt x="158584" y="129324"/>
                  </a:lnTo>
                  <a:lnTo>
                    <a:pt x="174485" y="129324"/>
                  </a:lnTo>
                  <a:lnTo>
                    <a:pt x="174485" y="289852"/>
                  </a:lnTo>
                  <a:lnTo>
                    <a:pt x="210261" y="316598"/>
                  </a:lnTo>
                  <a:lnTo>
                    <a:pt x="210261" y="129324"/>
                  </a:lnTo>
                  <a:lnTo>
                    <a:pt x="238074" y="129324"/>
                  </a:lnTo>
                  <a:lnTo>
                    <a:pt x="238074" y="936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735306" y="6983607"/>
              <a:ext cx="806096" cy="26354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608097" y="6983582"/>
              <a:ext cx="921963" cy="27165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208487" y="6380351"/>
              <a:ext cx="251989" cy="32998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456508" y="6380351"/>
              <a:ext cx="212641" cy="33890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06841" y="6896879"/>
              <a:ext cx="331876" cy="32998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618058" y="7003905"/>
              <a:ext cx="817880" cy="256540"/>
            </a:xfrm>
            <a:custGeom>
              <a:avLst/>
              <a:gdLst/>
              <a:ahLst/>
              <a:cxnLst/>
              <a:rect l="l" t="t" r="r" b="b"/>
              <a:pathLst>
                <a:path w="817879" h="256540">
                  <a:moveTo>
                    <a:pt x="551662" y="0"/>
                  </a:moveTo>
                  <a:lnTo>
                    <a:pt x="551662" y="0"/>
                  </a:lnTo>
                  <a:lnTo>
                    <a:pt x="0" y="0"/>
                  </a:lnTo>
                  <a:lnTo>
                    <a:pt x="0" y="35674"/>
                  </a:lnTo>
                  <a:lnTo>
                    <a:pt x="162953" y="35674"/>
                  </a:lnTo>
                  <a:lnTo>
                    <a:pt x="162953" y="66890"/>
                  </a:lnTo>
                  <a:lnTo>
                    <a:pt x="77495" y="66890"/>
                  </a:lnTo>
                  <a:lnTo>
                    <a:pt x="71539" y="74917"/>
                  </a:lnTo>
                  <a:lnTo>
                    <a:pt x="95224" y="106946"/>
                  </a:lnTo>
                  <a:lnTo>
                    <a:pt x="99364" y="129311"/>
                  </a:lnTo>
                  <a:lnTo>
                    <a:pt x="99364" y="134366"/>
                  </a:lnTo>
                  <a:lnTo>
                    <a:pt x="97840" y="138607"/>
                  </a:lnTo>
                  <a:lnTo>
                    <a:pt x="91744" y="145440"/>
                  </a:lnTo>
                  <a:lnTo>
                    <a:pt x="87960" y="147154"/>
                  </a:lnTo>
                  <a:lnTo>
                    <a:pt x="83464" y="147154"/>
                  </a:lnTo>
                  <a:lnTo>
                    <a:pt x="50279" y="128422"/>
                  </a:lnTo>
                  <a:lnTo>
                    <a:pt x="26682" y="93065"/>
                  </a:lnTo>
                  <a:lnTo>
                    <a:pt x="19875" y="78041"/>
                  </a:lnTo>
                  <a:lnTo>
                    <a:pt x="7950" y="84721"/>
                  </a:lnTo>
                  <a:lnTo>
                    <a:pt x="29603" y="128765"/>
                  </a:lnTo>
                  <a:lnTo>
                    <a:pt x="54051" y="162763"/>
                  </a:lnTo>
                  <a:lnTo>
                    <a:pt x="91452" y="189941"/>
                  </a:lnTo>
                  <a:lnTo>
                    <a:pt x="103327" y="191744"/>
                  </a:lnTo>
                  <a:lnTo>
                    <a:pt x="111544" y="191744"/>
                  </a:lnTo>
                  <a:lnTo>
                    <a:pt x="118567" y="188480"/>
                  </a:lnTo>
                  <a:lnTo>
                    <a:pt x="130225" y="175399"/>
                  </a:lnTo>
                  <a:lnTo>
                    <a:pt x="133146" y="167525"/>
                  </a:lnTo>
                  <a:lnTo>
                    <a:pt x="133146" y="158305"/>
                  </a:lnTo>
                  <a:lnTo>
                    <a:pt x="121716" y="120015"/>
                  </a:lnTo>
                  <a:lnTo>
                    <a:pt x="113271" y="107022"/>
                  </a:lnTo>
                  <a:lnTo>
                    <a:pt x="162953" y="107022"/>
                  </a:lnTo>
                  <a:lnTo>
                    <a:pt x="162953" y="200660"/>
                  </a:lnTo>
                  <a:lnTo>
                    <a:pt x="198716" y="222961"/>
                  </a:lnTo>
                  <a:lnTo>
                    <a:pt x="198716" y="35674"/>
                  </a:lnTo>
                  <a:lnTo>
                    <a:pt x="216611" y="35674"/>
                  </a:lnTo>
                  <a:lnTo>
                    <a:pt x="226542" y="35674"/>
                  </a:lnTo>
                  <a:lnTo>
                    <a:pt x="242049" y="35674"/>
                  </a:lnTo>
                  <a:lnTo>
                    <a:pt x="242049" y="196202"/>
                  </a:lnTo>
                  <a:lnTo>
                    <a:pt x="277812" y="222961"/>
                  </a:lnTo>
                  <a:lnTo>
                    <a:pt x="277812" y="35674"/>
                  </a:lnTo>
                  <a:lnTo>
                    <a:pt x="296900" y="35674"/>
                  </a:lnTo>
                  <a:lnTo>
                    <a:pt x="305638" y="35674"/>
                  </a:lnTo>
                  <a:lnTo>
                    <a:pt x="408190" y="35674"/>
                  </a:lnTo>
                  <a:lnTo>
                    <a:pt x="408190" y="66890"/>
                  </a:lnTo>
                  <a:lnTo>
                    <a:pt x="356514" y="66890"/>
                  </a:lnTo>
                  <a:lnTo>
                    <a:pt x="347332" y="67716"/>
                  </a:lnTo>
                  <a:lnTo>
                    <a:pt x="314134" y="94475"/>
                  </a:lnTo>
                  <a:lnTo>
                    <a:pt x="310807" y="111480"/>
                  </a:lnTo>
                  <a:lnTo>
                    <a:pt x="311619" y="123952"/>
                  </a:lnTo>
                  <a:lnTo>
                    <a:pt x="323723" y="163880"/>
                  </a:lnTo>
                  <a:lnTo>
                    <a:pt x="349250" y="205054"/>
                  </a:lnTo>
                  <a:lnTo>
                    <a:pt x="360489" y="218503"/>
                  </a:lnTo>
                  <a:lnTo>
                    <a:pt x="372414" y="205130"/>
                  </a:lnTo>
                  <a:lnTo>
                    <a:pt x="365290" y="197777"/>
                  </a:lnTo>
                  <a:lnTo>
                    <a:pt x="359003" y="190017"/>
                  </a:lnTo>
                  <a:lnTo>
                    <a:pt x="341134" y="146951"/>
                  </a:lnTo>
                  <a:lnTo>
                    <a:pt x="340614" y="138239"/>
                  </a:lnTo>
                  <a:lnTo>
                    <a:pt x="341198" y="131140"/>
                  </a:lnTo>
                  <a:lnTo>
                    <a:pt x="363677" y="102565"/>
                  </a:lnTo>
                  <a:lnTo>
                    <a:pt x="408190" y="102565"/>
                  </a:lnTo>
                  <a:lnTo>
                    <a:pt x="408190" y="196202"/>
                  </a:lnTo>
                  <a:lnTo>
                    <a:pt x="443953" y="222961"/>
                  </a:lnTo>
                  <a:lnTo>
                    <a:pt x="443953" y="35674"/>
                  </a:lnTo>
                  <a:lnTo>
                    <a:pt x="462635" y="35674"/>
                  </a:lnTo>
                  <a:lnTo>
                    <a:pt x="471779" y="35674"/>
                  </a:lnTo>
                  <a:lnTo>
                    <a:pt x="488073" y="35674"/>
                  </a:lnTo>
                  <a:lnTo>
                    <a:pt x="488073" y="196202"/>
                  </a:lnTo>
                  <a:lnTo>
                    <a:pt x="523849" y="222961"/>
                  </a:lnTo>
                  <a:lnTo>
                    <a:pt x="523849" y="35674"/>
                  </a:lnTo>
                  <a:lnTo>
                    <a:pt x="551662" y="35674"/>
                  </a:lnTo>
                  <a:lnTo>
                    <a:pt x="551662" y="0"/>
                  </a:lnTo>
                  <a:close/>
                </a:path>
                <a:path w="817879" h="256540">
                  <a:moveTo>
                    <a:pt x="817562" y="0"/>
                  </a:moveTo>
                  <a:lnTo>
                    <a:pt x="658977" y="0"/>
                  </a:lnTo>
                  <a:lnTo>
                    <a:pt x="658977" y="35674"/>
                  </a:lnTo>
                  <a:lnTo>
                    <a:pt x="755167" y="35674"/>
                  </a:lnTo>
                  <a:lnTo>
                    <a:pt x="755167" y="57975"/>
                  </a:lnTo>
                  <a:lnTo>
                    <a:pt x="700189" y="57975"/>
                  </a:lnTo>
                  <a:lnTo>
                    <a:pt x="692238" y="60794"/>
                  </a:lnTo>
                  <a:lnTo>
                    <a:pt x="678992" y="72085"/>
                  </a:lnTo>
                  <a:lnTo>
                    <a:pt x="675678" y="78930"/>
                  </a:lnTo>
                  <a:lnTo>
                    <a:pt x="675678" y="94983"/>
                  </a:lnTo>
                  <a:lnTo>
                    <a:pt x="701509" y="127088"/>
                  </a:lnTo>
                  <a:lnTo>
                    <a:pt x="694613" y="131546"/>
                  </a:lnTo>
                  <a:lnTo>
                    <a:pt x="679640" y="173913"/>
                  </a:lnTo>
                  <a:lnTo>
                    <a:pt x="681469" y="187083"/>
                  </a:lnTo>
                  <a:lnTo>
                    <a:pt x="708863" y="224078"/>
                  </a:lnTo>
                  <a:lnTo>
                    <a:pt x="741997" y="243865"/>
                  </a:lnTo>
                  <a:lnTo>
                    <a:pt x="782993" y="256400"/>
                  </a:lnTo>
                  <a:lnTo>
                    <a:pt x="784974" y="240792"/>
                  </a:lnTo>
                  <a:lnTo>
                    <a:pt x="769378" y="236893"/>
                  </a:lnTo>
                  <a:lnTo>
                    <a:pt x="755167" y="231876"/>
                  </a:lnTo>
                  <a:lnTo>
                    <a:pt x="721525" y="210553"/>
                  </a:lnTo>
                  <a:lnTo>
                    <a:pt x="709460" y="185064"/>
                  </a:lnTo>
                  <a:lnTo>
                    <a:pt x="710552" y="174764"/>
                  </a:lnTo>
                  <a:lnTo>
                    <a:pt x="736142" y="142176"/>
                  </a:lnTo>
                  <a:lnTo>
                    <a:pt x="769073" y="133781"/>
                  </a:lnTo>
                  <a:lnTo>
                    <a:pt x="771194" y="133781"/>
                  </a:lnTo>
                  <a:lnTo>
                    <a:pt x="773049" y="134899"/>
                  </a:lnTo>
                  <a:lnTo>
                    <a:pt x="776236" y="139344"/>
                  </a:lnTo>
                  <a:lnTo>
                    <a:pt x="777024" y="141947"/>
                  </a:lnTo>
                  <a:lnTo>
                    <a:pt x="777024" y="153250"/>
                  </a:lnTo>
                  <a:lnTo>
                    <a:pt x="774839" y="161048"/>
                  </a:lnTo>
                  <a:lnTo>
                    <a:pt x="766102" y="175615"/>
                  </a:lnTo>
                  <a:lnTo>
                    <a:pt x="760336" y="181190"/>
                  </a:lnTo>
                  <a:lnTo>
                    <a:pt x="753186" y="185064"/>
                  </a:lnTo>
                  <a:lnTo>
                    <a:pt x="773049" y="211810"/>
                  </a:lnTo>
                  <a:lnTo>
                    <a:pt x="802855" y="177482"/>
                  </a:lnTo>
                  <a:lnTo>
                    <a:pt x="802855" y="169456"/>
                  </a:lnTo>
                  <a:lnTo>
                    <a:pt x="784174" y="129311"/>
                  </a:lnTo>
                  <a:lnTo>
                    <a:pt x="747217" y="109245"/>
                  </a:lnTo>
                  <a:lnTo>
                    <a:pt x="742442" y="109245"/>
                  </a:lnTo>
                  <a:lnTo>
                    <a:pt x="737349" y="109994"/>
                  </a:lnTo>
                  <a:lnTo>
                    <a:pt x="726478" y="112966"/>
                  </a:lnTo>
                  <a:lnTo>
                    <a:pt x="720979" y="115201"/>
                  </a:lnTo>
                  <a:lnTo>
                    <a:pt x="715416" y="118173"/>
                  </a:lnTo>
                  <a:lnTo>
                    <a:pt x="712241" y="116090"/>
                  </a:lnTo>
                  <a:lnTo>
                    <a:pt x="709790" y="113715"/>
                  </a:lnTo>
                  <a:lnTo>
                    <a:pt x="706348" y="108356"/>
                  </a:lnTo>
                  <a:lnTo>
                    <a:pt x="705485" y="105537"/>
                  </a:lnTo>
                  <a:lnTo>
                    <a:pt x="705485" y="98996"/>
                  </a:lnTo>
                  <a:lnTo>
                    <a:pt x="706869" y="95872"/>
                  </a:lnTo>
                  <a:lnTo>
                    <a:pt x="712444" y="90525"/>
                  </a:lnTo>
                  <a:lnTo>
                    <a:pt x="715683" y="89179"/>
                  </a:lnTo>
                  <a:lnTo>
                    <a:pt x="790943" y="89179"/>
                  </a:lnTo>
                  <a:lnTo>
                    <a:pt x="790943" y="35674"/>
                  </a:lnTo>
                  <a:lnTo>
                    <a:pt x="817562" y="35674"/>
                  </a:lnTo>
                  <a:lnTo>
                    <a:pt x="817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79830" y="6895544"/>
              <a:ext cx="129171" cy="10969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519096" y="6984280"/>
              <a:ext cx="21590" cy="260985"/>
            </a:xfrm>
            <a:custGeom>
              <a:avLst/>
              <a:gdLst/>
              <a:ahLst/>
              <a:cxnLst/>
              <a:rect l="l" t="t" r="r" b="b"/>
              <a:pathLst>
                <a:path w="21590" h="260984">
                  <a:moveTo>
                    <a:pt x="21066" y="0"/>
                  </a:moveTo>
                  <a:lnTo>
                    <a:pt x="0" y="0"/>
                  </a:lnTo>
                  <a:lnTo>
                    <a:pt x="0" y="260416"/>
                  </a:lnTo>
                  <a:lnTo>
                    <a:pt x="21066" y="260416"/>
                  </a:lnTo>
                  <a:lnTo>
                    <a:pt x="21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886179" y="329046"/>
              <a:ext cx="6912609" cy="1152525"/>
            </a:xfrm>
            <a:custGeom>
              <a:avLst/>
              <a:gdLst/>
              <a:ahLst/>
              <a:cxnLst/>
              <a:rect l="l" t="t" r="r" b="b"/>
              <a:pathLst>
                <a:path w="6912609" h="1152525">
                  <a:moveTo>
                    <a:pt x="6912475" y="0"/>
                  </a:moveTo>
                  <a:lnTo>
                    <a:pt x="0" y="23670"/>
                  </a:lnTo>
                  <a:lnTo>
                    <a:pt x="0" y="1152163"/>
                  </a:lnTo>
                  <a:lnTo>
                    <a:pt x="6912475" y="1128492"/>
                  </a:lnTo>
                  <a:lnTo>
                    <a:pt x="6912475" y="0"/>
                  </a:lnTo>
                  <a:close/>
                </a:path>
              </a:pathLst>
            </a:custGeom>
            <a:solidFill>
              <a:srgbClr val="231F20">
                <a:alpha val="803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016239" y="482479"/>
              <a:ext cx="6659880" cy="866775"/>
            </a:xfrm>
            <a:custGeom>
              <a:avLst/>
              <a:gdLst/>
              <a:ahLst/>
              <a:cxnLst/>
              <a:rect l="l" t="t" r="r" b="b"/>
              <a:pathLst>
                <a:path w="6659880" h="866775">
                  <a:moveTo>
                    <a:pt x="760691" y="297865"/>
                  </a:moveTo>
                  <a:lnTo>
                    <a:pt x="605180" y="297865"/>
                  </a:lnTo>
                  <a:lnTo>
                    <a:pt x="599097" y="275691"/>
                  </a:lnTo>
                  <a:lnTo>
                    <a:pt x="592582" y="253987"/>
                  </a:lnTo>
                  <a:lnTo>
                    <a:pt x="565683" y="210337"/>
                  </a:lnTo>
                  <a:lnTo>
                    <a:pt x="525335" y="172745"/>
                  </a:lnTo>
                  <a:lnTo>
                    <a:pt x="470700" y="142163"/>
                  </a:lnTo>
                  <a:lnTo>
                    <a:pt x="435394" y="129413"/>
                  </a:lnTo>
                  <a:lnTo>
                    <a:pt x="435394" y="297865"/>
                  </a:lnTo>
                  <a:lnTo>
                    <a:pt x="280746" y="297865"/>
                  </a:lnTo>
                  <a:lnTo>
                    <a:pt x="247116" y="297865"/>
                  </a:lnTo>
                  <a:lnTo>
                    <a:pt x="168109" y="297865"/>
                  </a:lnTo>
                  <a:lnTo>
                    <a:pt x="169735" y="278904"/>
                  </a:lnTo>
                  <a:lnTo>
                    <a:pt x="194170" y="229704"/>
                  </a:lnTo>
                  <a:lnTo>
                    <a:pt x="226949" y="208000"/>
                  </a:lnTo>
                  <a:lnTo>
                    <a:pt x="273177" y="200761"/>
                  </a:lnTo>
                  <a:lnTo>
                    <a:pt x="316039" y="200761"/>
                  </a:lnTo>
                  <a:lnTo>
                    <a:pt x="355752" y="206603"/>
                  </a:lnTo>
                  <a:lnTo>
                    <a:pt x="399249" y="233273"/>
                  </a:lnTo>
                  <a:lnTo>
                    <a:pt x="424472" y="269862"/>
                  </a:lnTo>
                  <a:lnTo>
                    <a:pt x="435394" y="297865"/>
                  </a:lnTo>
                  <a:lnTo>
                    <a:pt x="435394" y="129413"/>
                  </a:lnTo>
                  <a:lnTo>
                    <a:pt x="387438" y="117716"/>
                  </a:lnTo>
                  <a:lnTo>
                    <a:pt x="341261" y="112991"/>
                  </a:lnTo>
                  <a:lnTo>
                    <a:pt x="168948" y="112991"/>
                  </a:lnTo>
                  <a:lnTo>
                    <a:pt x="126707" y="116725"/>
                  </a:lnTo>
                  <a:lnTo>
                    <a:pt x="84061" y="127927"/>
                  </a:lnTo>
                  <a:lnTo>
                    <a:pt x="29845" y="160147"/>
                  </a:lnTo>
                  <a:lnTo>
                    <a:pt x="10083" y="208229"/>
                  </a:lnTo>
                  <a:lnTo>
                    <a:pt x="10566" y="222529"/>
                  </a:lnTo>
                  <a:lnTo>
                    <a:pt x="22694" y="268922"/>
                  </a:lnTo>
                  <a:lnTo>
                    <a:pt x="37833" y="297865"/>
                  </a:lnTo>
                  <a:lnTo>
                    <a:pt x="0" y="297865"/>
                  </a:lnTo>
                  <a:lnTo>
                    <a:pt x="0" y="377240"/>
                  </a:lnTo>
                  <a:lnTo>
                    <a:pt x="45389" y="377240"/>
                  </a:lnTo>
                  <a:lnTo>
                    <a:pt x="45389" y="864654"/>
                  </a:lnTo>
                  <a:lnTo>
                    <a:pt x="205092" y="864654"/>
                  </a:lnTo>
                  <a:lnTo>
                    <a:pt x="204254" y="377240"/>
                  </a:lnTo>
                  <a:lnTo>
                    <a:pt x="247116" y="377240"/>
                  </a:lnTo>
                  <a:lnTo>
                    <a:pt x="280746" y="377240"/>
                  </a:lnTo>
                  <a:lnTo>
                    <a:pt x="522808" y="377240"/>
                  </a:lnTo>
                  <a:lnTo>
                    <a:pt x="522808" y="494893"/>
                  </a:lnTo>
                  <a:lnTo>
                    <a:pt x="522808" y="508901"/>
                  </a:lnTo>
                  <a:lnTo>
                    <a:pt x="522808" y="691908"/>
                  </a:lnTo>
                  <a:lnTo>
                    <a:pt x="515035" y="699731"/>
                  </a:lnTo>
                  <a:lnTo>
                    <a:pt x="506006" y="705446"/>
                  </a:lnTo>
                  <a:lnTo>
                    <a:pt x="495706" y="709066"/>
                  </a:lnTo>
                  <a:lnTo>
                    <a:pt x="484149" y="710590"/>
                  </a:lnTo>
                  <a:lnTo>
                    <a:pt x="473113" y="709650"/>
                  </a:lnTo>
                  <a:lnTo>
                    <a:pt x="463562" y="705916"/>
                  </a:lnTo>
                  <a:lnTo>
                    <a:pt x="455460" y="699389"/>
                  </a:lnTo>
                  <a:lnTo>
                    <a:pt x="448843" y="690041"/>
                  </a:lnTo>
                  <a:lnTo>
                    <a:pt x="448843" y="524776"/>
                  </a:lnTo>
                  <a:lnTo>
                    <a:pt x="491451" y="500316"/>
                  </a:lnTo>
                  <a:lnTo>
                    <a:pt x="504952" y="501662"/>
                  </a:lnTo>
                  <a:lnTo>
                    <a:pt x="515404" y="504520"/>
                  </a:lnTo>
                  <a:lnTo>
                    <a:pt x="522808" y="508901"/>
                  </a:lnTo>
                  <a:lnTo>
                    <a:pt x="522808" y="494893"/>
                  </a:lnTo>
                  <a:lnTo>
                    <a:pt x="444639" y="422998"/>
                  </a:lnTo>
                  <a:lnTo>
                    <a:pt x="439229" y="422236"/>
                  </a:lnTo>
                  <a:lnTo>
                    <a:pt x="431406" y="421830"/>
                  </a:lnTo>
                  <a:lnTo>
                    <a:pt x="421157" y="421767"/>
                  </a:lnTo>
                  <a:lnTo>
                    <a:pt x="408508" y="422059"/>
                  </a:lnTo>
                  <a:lnTo>
                    <a:pt x="358863" y="429234"/>
                  </a:lnTo>
                  <a:lnTo>
                    <a:pt x="321195" y="448094"/>
                  </a:lnTo>
                  <a:lnTo>
                    <a:pt x="293458" y="489178"/>
                  </a:lnTo>
                  <a:lnTo>
                    <a:pt x="290106" y="699731"/>
                  </a:lnTo>
                  <a:lnTo>
                    <a:pt x="305587" y="745490"/>
                  </a:lnTo>
                  <a:lnTo>
                    <a:pt x="333908" y="778281"/>
                  </a:lnTo>
                  <a:lnTo>
                    <a:pt x="374929" y="797775"/>
                  </a:lnTo>
                  <a:lnTo>
                    <a:pt x="428675" y="803960"/>
                  </a:lnTo>
                  <a:lnTo>
                    <a:pt x="448843" y="803376"/>
                  </a:lnTo>
                  <a:lnTo>
                    <a:pt x="499275" y="794626"/>
                  </a:lnTo>
                  <a:lnTo>
                    <a:pt x="523659" y="783412"/>
                  </a:lnTo>
                  <a:lnTo>
                    <a:pt x="523659" y="864654"/>
                  </a:lnTo>
                  <a:lnTo>
                    <a:pt x="684199" y="866521"/>
                  </a:lnTo>
                  <a:lnTo>
                    <a:pt x="684199" y="783412"/>
                  </a:lnTo>
                  <a:lnTo>
                    <a:pt x="684199" y="710590"/>
                  </a:lnTo>
                  <a:lnTo>
                    <a:pt x="684199" y="500316"/>
                  </a:lnTo>
                  <a:lnTo>
                    <a:pt x="684199" y="494893"/>
                  </a:lnTo>
                  <a:lnTo>
                    <a:pt x="684199" y="377240"/>
                  </a:lnTo>
                  <a:lnTo>
                    <a:pt x="760691" y="377240"/>
                  </a:lnTo>
                  <a:lnTo>
                    <a:pt x="760691" y="297865"/>
                  </a:lnTo>
                  <a:close/>
                </a:path>
                <a:path w="6659880" h="866775">
                  <a:moveTo>
                    <a:pt x="2882188" y="297865"/>
                  </a:moveTo>
                  <a:lnTo>
                    <a:pt x="2646832" y="297865"/>
                  </a:lnTo>
                  <a:lnTo>
                    <a:pt x="2646832" y="377240"/>
                  </a:lnTo>
                  <a:lnTo>
                    <a:pt x="2646832" y="652068"/>
                  </a:lnTo>
                  <a:lnTo>
                    <a:pt x="2608592" y="680707"/>
                  </a:lnTo>
                  <a:lnTo>
                    <a:pt x="2576233" y="684441"/>
                  </a:lnTo>
                  <a:lnTo>
                    <a:pt x="2563838" y="682866"/>
                  </a:lnTo>
                  <a:lnTo>
                    <a:pt x="2529167" y="664832"/>
                  </a:lnTo>
                  <a:lnTo>
                    <a:pt x="2513190" y="647090"/>
                  </a:lnTo>
                  <a:lnTo>
                    <a:pt x="2513190" y="560260"/>
                  </a:lnTo>
                  <a:lnTo>
                    <a:pt x="2521547" y="559904"/>
                  </a:lnTo>
                  <a:lnTo>
                    <a:pt x="2532316" y="556983"/>
                  </a:lnTo>
                  <a:lnTo>
                    <a:pt x="2567305" y="533933"/>
                  </a:lnTo>
                  <a:lnTo>
                    <a:pt x="2579598" y="508901"/>
                  </a:lnTo>
                  <a:lnTo>
                    <a:pt x="2579598" y="421119"/>
                  </a:lnTo>
                  <a:lnTo>
                    <a:pt x="2557322" y="381673"/>
                  </a:lnTo>
                  <a:lnTo>
                    <a:pt x="2541765" y="377240"/>
                  </a:lnTo>
                  <a:lnTo>
                    <a:pt x="2646832" y="377240"/>
                  </a:lnTo>
                  <a:lnTo>
                    <a:pt x="2646832" y="297865"/>
                  </a:lnTo>
                  <a:lnTo>
                    <a:pt x="2345080" y="297865"/>
                  </a:lnTo>
                  <a:lnTo>
                    <a:pt x="2311463" y="297865"/>
                  </a:lnTo>
                  <a:lnTo>
                    <a:pt x="2227415" y="297865"/>
                  </a:lnTo>
                  <a:lnTo>
                    <a:pt x="2230501" y="288226"/>
                  </a:lnTo>
                  <a:lnTo>
                    <a:pt x="2233447" y="275983"/>
                  </a:lnTo>
                  <a:lnTo>
                    <a:pt x="2234768" y="268224"/>
                  </a:lnTo>
                  <a:lnTo>
                    <a:pt x="2235555" y="260578"/>
                  </a:lnTo>
                  <a:lnTo>
                    <a:pt x="2235809" y="253047"/>
                  </a:lnTo>
                  <a:lnTo>
                    <a:pt x="2233447" y="230289"/>
                  </a:lnTo>
                  <a:lnTo>
                    <a:pt x="2214537" y="188277"/>
                  </a:lnTo>
                  <a:lnTo>
                    <a:pt x="2179396" y="153784"/>
                  </a:lnTo>
                  <a:lnTo>
                    <a:pt x="2131491" y="129971"/>
                  </a:lnTo>
                  <a:lnTo>
                    <a:pt x="2097341" y="120383"/>
                  </a:lnTo>
                  <a:lnTo>
                    <a:pt x="2097341" y="279133"/>
                  </a:lnTo>
                  <a:lnTo>
                    <a:pt x="2097125" y="287362"/>
                  </a:lnTo>
                  <a:lnTo>
                    <a:pt x="2096503" y="293611"/>
                  </a:lnTo>
                  <a:lnTo>
                    <a:pt x="2095449" y="297865"/>
                  </a:lnTo>
                  <a:lnTo>
                    <a:pt x="2089569" y="297865"/>
                  </a:lnTo>
                  <a:lnTo>
                    <a:pt x="2064346" y="297865"/>
                  </a:lnTo>
                  <a:lnTo>
                    <a:pt x="1981136" y="297865"/>
                  </a:lnTo>
                  <a:lnTo>
                    <a:pt x="1970100" y="289471"/>
                  </a:lnTo>
                  <a:lnTo>
                    <a:pt x="1962226" y="278269"/>
                  </a:lnTo>
                  <a:lnTo>
                    <a:pt x="1957489" y="264261"/>
                  </a:lnTo>
                  <a:lnTo>
                    <a:pt x="1955914" y="247446"/>
                  </a:lnTo>
                  <a:lnTo>
                    <a:pt x="1957235" y="236766"/>
                  </a:lnTo>
                  <a:lnTo>
                    <a:pt x="1984286" y="206540"/>
                  </a:lnTo>
                  <a:lnTo>
                    <a:pt x="2003831" y="200761"/>
                  </a:lnTo>
                  <a:lnTo>
                    <a:pt x="2031568" y="200761"/>
                  </a:lnTo>
                  <a:lnTo>
                    <a:pt x="2073808" y="213372"/>
                  </a:lnTo>
                  <a:lnTo>
                    <a:pt x="2095969" y="254863"/>
                  </a:lnTo>
                  <a:lnTo>
                    <a:pt x="2097341" y="279133"/>
                  </a:lnTo>
                  <a:lnTo>
                    <a:pt x="2097341" y="120383"/>
                  </a:lnTo>
                  <a:lnTo>
                    <a:pt x="2084679" y="117716"/>
                  </a:lnTo>
                  <a:lnTo>
                    <a:pt x="2068334" y="115087"/>
                  </a:lnTo>
                  <a:lnTo>
                    <a:pt x="2053158" y="113512"/>
                  </a:lnTo>
                  <a:lnTo>
                    <a:pt x="2039137" y="112991"/>
                  </a:lnTo>
                  <a:lnTo>
                    <a:pt x="1938274" y="112991"/>
                  </a:lnTo>
                  <a:lnTo>
                    <a:pt x="1900021" y="116725"/>
                  </a:lnTo>
                  <a:lnTo>
                    <a:pt x="1862620" y="127927"/>
                  </a:lnTo>
                  <a:lnTo>
                    <a:pt x="1814715" y="160147"/>
                  </a:lnTo>
                  <a:lnTo>
                    <a:pt x="1797062" y="208229"/>
                  </a:lnTo>
                  <a:lnTo>
                    <a:pt x="1798053" y="222592"/>
                  </a:lnTo>
                  <a:lnTo>
                    <a:pt x="1818068" y="269862"/>
                  </a:lnTo>
                  <a:lnTo>
                    <a:pt x="1842452" y="297865"/>
                  </a:lnTo>
                  <a:lnTo>
                    <a:pt x="1523885" y="297865"/>
                  </a:lnTo>
                  <a:lnTo>
                    <a:pt x="1523885" y="298259"/>
                  </a:lnTo>
                  <a:lnTo>
                    <a:pt x="1310398" y="298259"/>
                  </a:lnTo>
                  <a:lnTo>
                    <a:pt x="1276769" y="298259"/>
                  </a:lnTo>
                  <a:lnTo>
                    <a:pt x="1029652" y="298259"/>
                  </a:lnTo>
                  <a:lnTo>
                    <a:pt x="1029652" y="376999"/>
                  </a:lnTo>
                  <a:lnTo>
                    <a:pt x="1075042" y="376999"/>
                  </a:lnTo>
                  <a:lnTo>
                    <a:pt x="1075042" y="538772"/>
                  </a:lnTo>
                  <a:lnTo>
                    <a:pt x="991831" y="538772"/>
                  </a:lnTo>
                  <a:lnTo>
                    <a:pt x="991831" y="357314"/>
                  </a:lnTo>
                  <a:lnTo>
                    <a:pt x="990460" y="349935"/>
                  </a:lnTo>
                  <a:lnTo>
                    <a:pt x="951382" y="307848"/>
                  </a:lnTo>
                  <a:lnTo>
                    <a:pt x="903465" y="292036"/>
                  </a:lnTo>
                  <a:lnTo>
                    <a:pt x="874153" y="290398"/>
                  </a:lnTo>
                  <a:lnTo>
                    <a:pt x="844473" y="292798"/>
                  </a:lnTo>
                  <a:lnTo>
                    <a:pt x="798664" y="309067"/>
                  </a:lnTo>
                  <a:lnTo>
                    <a:pt x="769924" y="340766"/>
                  </a:lnTo>
                  <a:lnTo>
                    <a:pt x="765721" y="357314"/>
                  </a:lnTo>
                  <a:lnTo>
                    <a:pt x="765721" y="453809"/>
                  </a:lnTo>
                  <a:lnTo>
                    <a:pt x="835494" y="453809"/>
                  </a:lnTo>
                  <a:lnTo>
                    <a:pt x="835494" y="538772"/>
                  </a:lnTo>
                  <a:lnTo>
                    <a:pt x="772452" y="538772"/>
                  </a:lnTo>
                  <a:lnTo>
                    <a:pt x="772452" y="695642"/>
                  </a:lnTo>
                  <a:lnTo>
                    <a:pt x="795147" y="745197"/>
                  </a:lnTo>
                  <a:lnTo>
                    <a:pt x="830453" y="763524"/>
                  </a:lnTo>
                  <a:lnTo>
                    <a:pt x="870788" y="770521"/>
                  </a:lnTo>
                  <a:lnTo>
                    <a:pt x="893483" y="770343"/>
                  </a:lnTo>
                  <a:lnTo>
                    <a:pt x="937615" y="763816"/>
                  </a:lnTo>
                  <a:lnTo>
                    <a:pt x="969137" y="749808"/>
                  </a:lnTo>
                  <a:lnTo>
                    <a:pt x="988047" y="728332"/>
                  </a:lnTo>
                  <a:lnTo>
                    <a:pt x="994346" y="699389"/>
                  </a:lnTo>
                  <a:lnTo>
                    <a:pt x="994346" y="645223"/>
                  </a:lnTo>
                  <a:lnTo>
                    <a:pt x="1075042" y="645223"/>
                  </a:lnTo>
                  <a:lnTo>
                    <a:pt x="1075042" y="864679"/>
                  </a:lnTo>
                  <a:lnTo>
                    <a:pt x="1233906" y="864679"/>
                  </a:lnTo>
                  <a:lnTo>
                    <a:pt x="1233906" y="376999"/>
                  </a:lnTo>
                  <a:lnTo>
                    <a:pt x="1276769" y="376999"/>
                  </a:lnTo>
                  <a:lnTo>
                    <a:pt x="1310398" y="376999"/>
                  </a:lnTo>
                  <a:lnTo>
                    <a:pt x="1322158" y="376999"/>
                  </a:lnTo>
                  <a:lnTo>
                    <a:pt x="1322158" y="864679"/>
                  </a:lnTo>
                  <a:lnTo>
                    <a:pt x="1481023" y="864679"/>
                  </a:lnTo>
                  <a:lnTo>
                    <a:pt x="1481023" y="376999"/>
                  </a:lnTo>
                  <a:lnTo>
                    <a:pt x="1523885" y="376999"/>
                  </a:lnTo>
                  <a:lnTo>
                    <a:pt x="1523885" y="377240"/>
                  </a:lnTo>
                  <a:lnTo>
                    <a:pt x="1638198" y="377240"/>
                  </a:lnTo>
                  <a:lnTo>
                    <a:pt x="1638198" y="524776"/>
                  </a:lnTo>
                  <a:lnTo>
                    <a:pt x="1554988" y="524776"/>
                  </a:lnTo>
                  <a:lnTo>
                    <a:pt x="1554988" y="653630"/>
                  </a:lnTo>
                  <a:lnTo>
                    <a:pt x="1576844" y="694715"/>
                  </a:lnTo>
                  <a:lnTo>
                    <a:pt x="1617814" y="724128"/>
                  </a:lnTo>
                  <a:lnTo>
                    <a:pt x="1673504" y="733933"/>
                  </a:lnTo>
                  <a:lnTo>
                    <a:pt x="1703451" y="731659"/>
                  </a:lnTo>
                  <a:lnTo>
                    <a:pt x="1751355" y="713447"/>
                  </a:lnTo>
                  <a:lnTo>
                    <a:pt x="1778152" y="686015"/>
                  </a:lnTo>
                  <a:lnTo>
                    <a:pt x="1789493" y="653630"/>
                  </a:lnTo>
                  <a:lnTo>
                    <a:pt x="1789493" y="377240"/>
                  </a:lnTo>
                  <a:lnTo>
                    <a:pt x="1862620" y="377240"/>
                  </a:lnTo>
                  <a:lnTo>
                    <a:pt x="1862620" y="864654"/>
                  </a:lnTo>
                  <a:lnTo>
                    <a:pt x="2021484" y="865593"/>
                  </a:lnTo>
                  <a:lnTo>
                    <a:pt x="2021484" y="377240"/>
                  </a:lnTo>
                  <a:lnTo>
                    <a:pt x="2064346" y="377240"/>
                  </a:lnTo>
                  <a:lnTo>
                    <a:pt x="2089569" y="377240"/>
                  </a:lnTo>
                  <a:lnTo>
                    <a:pt x="2109736" y="377240"/>
                  </a:lnTo>
                  <a:lnTo>
                    <a:pt x="2109736" y="864654"/>
                  </a:lnTo>
                  <a:lnTo>
                    <a:pt x="2268601" y="866521"/>
                  </a:lnTo>
                  <a:lnTo>
                    <a:pt x="2268601" y="377240"/>
                  </a:lnTo>
                  <a:lnTo>
                    <a:pt x="2311463" y="377240"/>
                  </a:lnTo>
                  <a:lnTo>
                    <a:pt x="2345080" y="377240"/>
                  </a:lnTo>
                  <a:lnTo>
                    <a:pt x="2382075" y="377240"/>
                  </a:lnTo>
                  <a:lnTo>
                    <a:pt x="2387003" y="377939"/>
                  </a:lnTo>
                  <a:lnTo>
                    <a:pt x="2418994" y="405257"/>
                  </a:lnTo>
                  <a:lnTo>
                    <a:pt x="2419896" y="410857"/>
                  </a:lnTo>
                  <a:lnTo>
                    <a:pt x="2419896" y="467817"/>
                  </a:lnTo>
                  <a:lnTo>
                    <a:pt x="2394356" y="497814"/>
                  </a:lnTo>
                  <a:lnTo>
                    <a:pt x="2369464" y="505167"/>
                  </a:lnTo>
                  <a:lnTo>
                    <a:pt x="2351811" y="505167"/>
                  </a:lnTo>
                  <a:lnTo>
                    <a:pt x="2351849" y="679069"/>
                  </a:lnTo>
                  <a:lnTo>
                    <a:pt x="2372144" y="723836"/>
                  </a:lnTo>
                  <a:lnTo>
                    <a:pt x="2418791" y="760831"/>
                  </a:lnTo>
                  <a:lnTo>
                    <a:pt x="2456662" y="776185"/>
                  </a:lnTo>
                  <a:lnTo>
                    <a:pt x="2501582" y="785583"/>
                  </a:lnTo>
                  <a:lnTo>
                    <a:pt x="2553538" y="789025"/>
                  </a:lnTo>
                  <a:lnTo>
                    <a:pt x="2578747" y="787857"/>
                  </a:lnTo>
                  <a:lnTo>
                    <a:pt x="2603131" y="783424"/>
                  </a:lnTo>
                  <a:lnTo>
                    <a:pt x="2626664" y="775716"/>
                  </a:lnTo>
                  <a:lnTo>
                    <a:pt x="2649359" y="764743"/>
                  </a:lnTo>
                  <a:lnTo>
                    <a:pt x="2649359" y="864654"/>
                  </a:lnTo>
                  <a:lnTo>
                    <a:pt x="2805696" y="865593"/>
                  </a:lnTo>
                  <a:lnTo>
                    <a:pt x="2805696" y="764743"/>
                  </a:lnTo>
                  <a:lnTo>
                    <a:pt x="2805696" y="684441"/>
                  </a:lnTo>
                  <a:lnTo>
                    <a:pt x="2805696" y="377240"/>
                  </a:lnTo>
                  <a:lnTo>
                    <a:pt x="2882188" y="377240"/>
                  </a:lnTo>
                  <a:lnTo>
                    <a:pt x="2882188" y="297865"/>
                  </a:lnTo>
                  <a:close/>
                </a:path>
                <a:path w="6659880" h="866775">
                  <a:moveTo>
                    <a:pt x="6477140" y="0"/>
                  </a:moveTo>
                  <a:lnTo>
                    <a:pt x="6323330" y="0"/>
                  </a:lnTo>
                  <a:lnTo>
                    <a:pt x="6323330" y="118592"/>
                  </a:lnTo>
                  <a:lnTo>
                    <a:pt x="6477140" y="118592"/>
                  </a:lnTo>
                  <a:lnTo>
                    <a:pt x="6477140" y="0"/>
                  </a:lnTo>
                  <a:close/>
                </a:path>
                <a:path w="6659880" h="866775">
                  <a:moveTo>
                    <a:pt x="6629273" y="167144"/>
                  </a:moveTo>
                  <a:lnTo>
                    <a:pt x="6629120" y="140068"/>
                  </a:lnTo>
                  <a:lnTo>
                    <a:pt x="6628638" y="119532"/>
                  </a:lnTo>
                  <a:lnTo>
                    <a:pt x="6627850" y="105524"/>
                  </a:lnTo>
                  <a:lnTo>
                    <a:pt x="6626758" y="98056"/>
                  </a:lnTo>
                  <a:lnTo>
                    <a:pt x="6488062" y="98056"/>
                  </a:lnTo>
                  <a:lnTo>
                    <a:pt x="6489166" y="103301"/>
                  </a:lnTo>
                  <a:lnTo>
                    <a:pt x="6489954" y="110655"/>
                  </a:lnTo>
                  <a:lnTo>
                    <a:pt x="6490424" y="120116"/>
                  </a:lnTo>
                  <a:lnTo>
                    <a:pt x="6490589" y="131660"/>
                  </a:lnTo>
                  <a:lnTo>
                    <a:pt x="6489636" y="139280"/>
                  </a:lnTo>
                  <a:lnTo>
                    <a:pt x="6460325" y="166331"/>
                  </a:lnTo>
                  <a:lnTo>
                    <a:pt x="6445199" y="169011"/>
                  </a:lnTo>
                  <a:lnTo>
                    <a:pt x="6352184" y="169011"/>
                  </a:lnTo>
                  <a:lnTo>
                    <a:pt x="6317856" y="138849"/>
                  </a:lnTo>
                  <a:lnTo>
                    <a:pt x="6316599" y="127927"/>
                  </a:lnTo>
                  <a:lnTo>
                    <a:pt x="6316599" y="98056"/>
                  </a:lnTo>
                  <a:lnTo>
                    <a:pt x="6177915" y="98056"/>
                  </a:lnTo>
                  <a:lnTo>
                    <a:pt x="6176022" y="106337"/>
                  </a:lnTo>
                  <a:lnTo>
                    <a:pt x="6175387" y="120929"/>
                  </a:lnTo>
                  <a:lnTo>
                    <a:pt x="6176022" y="141820"/>
                  </a:lnTo>
                  <a:lnTo>
                    <a:pt x="6187211" y="201701"/>
                  </a:lnTo>
                  <a:lnTo>
                    <a:pt x="6243942" y="239052"/>
                  </a:lnTo>
                  <a:lnTo>
                    <a:pt x="6291377" y="243713"/>
                  </a:lnTo>
                  <a:lnTo>
                    <a:pt x="6523368" y="243713"/>
                  </a:lnTo>
                  <a:lnTo>
                    <a:pt x="6575844" y="233730"/>
                  </a:lnTo>
                  <a:lnTo>
                    <a:pt x="6619811" y="200533"/>
                  </a:lnTo>
                  <a:lnTo>
                    <a:pt x="6626911" y="184835"/>
                  </a:lnTo>
                  <a:lnTo>
                    <a:pt x="6629273" y="167144"/>
                  </a:lnTo>
                  <a:close/>
                </a:path>
                <a:path w="6659880" h="866775">
                  <a:moveTo>
                    <a:pt x="6659537" y="298259"/>
                  </a:moveTo>
                  <a:lnTo>
                    <a:pt x="6412420" y="298259"/>
                  </a:lnTo>
                  <a:lnTo>
                    <a:pt x="6412420" y="297865"/>
                  </a:lnTo>
                  <a:lnTo>
                    <a:pt x="6177064" y="297865"/>
                  </a:lnTo>
                  <a:lnTo>
                    <a:pt x="6177064" y="377240"/>
                  </a:lnTo>
                  <a:lnTo>
                    <a:pt x="6177064" y="652068"/>
                  </a:lnTo>
                  <a:lnTo>
                    <a:pt x="6172581" y="658914"/>
                  </a:lnTo>
                  <a:lnTo>
                    <a:pt x="6138824" y="680707"/>
                  </a:lnTo>
                  <a:lnTo>
                    <a:pt x="6106465" y="684441"/>
                  </a:lnTo>
                  <a:lnTo>
                    <a:pt x="6094069" y="682866"/>
                  </a:lnTo>
                  <a:lnTo>
                    <a:pt x="6059398" y="664832"/>
                  </a:lnTo>
                  <a:lnTo>
                    <a:pt x="6043422" y="647090"/>
                  </a:lnTo>
                  <a:lnTo>
                    <a:pt x="6043422" y="560260"/>
                  </a:lnTo>
                  <a:lnTo>
                    <a:pt x="6051778" y="559904"/>
                  </a:lnTo>
                  <a:lnTo>
                    <a:pt x="6062548" y="556983"/>
                  </a:lnTo>
                  <a:lnTo>
                    <a:pt x="6097536" y="533933"/>
                  </a:lnTo>
                  <a:lnTo>
                    <a:pt x="6109830" y="508901"/>
                  </a:lnTo>
                  <a:lnTo>
                    <a:pt x="6109830" y="421119"/>
                  </a:lnTo>
                  <a:lnTo>
                    <a:pt x="6087554" y="381673"/>
                  </a:lnTo>
                  <a:lnTo>
                    <a:pt x="6071997" y="377240"/>
                  </a:lnTo>
                  <a:lnTo>
                    <a:pt x="6177064" y="377240"/>
                  </a:lnTo>
                  <a:lnTo>
                    <a:pt x="6177064" y="297865"/>
                  </a:lnTo>
                  <a:lnTo>
                    <a:pt x="5841695" y="297865"/>
                  </a:lnTo>
                  <a:lnTo>
                    <a:pt x="5841695" y="298259"/>
                  </a:lnTo>
                  <a:lnTo>
                    <a:pt x="5594578" y="298259"/>
                  </a:lnTo>
                  <a:lnTo>
                    <a:pt x="5594578" y="376999"/>
                  </a:lnTo>
                  <a:lnTo>
                    <a:pt x="5639968" y="376999"/>
                  </a:lnTo>
                  <a:lnTo>
                    <a:pt x="5639968" y="665772"/>
                  </a:lnTo>
                  <a:lnTo>
                    <a:pt x="5622633" y="683272"/>
                  </a:lnTo>
                  <a:lnTo>
                    <a:pt x="5607609" y="695642"/>
                  </a:lnTo>
                  <a:lnTo>
                    <a:pt x="5594896" y="702881"/>
                  </a:lnTo>
                  <a:lnTo>
                    <a:pt x="5584495" y="704989"/>
                  </a:lnTo>
                  <a:lnTo>
                    <a:pt x="5571147" y="703465"/>
                  </a:lnTo>
                  <a:lnTo>
                    <a:pt x="5536857" y="679462"/>
                  </a:lnTo>
                  <a:lnTo>
                    <a:pt x="5534063" y="672617"/>
                  </a:lnTo>
                  <a:lnTo>
                    <a:pt x="5534063" y="594804"/>
                  </a:lnTo>
                  <a:lnTo>
                    <a:pt x="5558155" y="563676"/>
                  </a:lnTo>
                  <a:lnTo>
                    <a:pt x="5590946" y="561505"/>
                  </a:lnTo>
                  <a:lnTo>
                    <a:pt x="5597944" y="561809"/>
                  </a:lnTo>
                  <a:lnTo>
                    <a:pt x="5599620" y="563054"/>
                  </a:lnTo>
                  <a:lnTo>
                    <a:pt x="5599620" y="561505"/>
                  </a:lnTo>
                  <a:lnTo>
                    <a:pt x="5599620" y="522376"/>
                  </a:lnTo>
                  <a:lnTo>
                    <a:pt x="5599620" y="521970"/>
                  </a:lnTo>
                  <a:lnTo>
                    <a:pt x="5599620" y="480885"/>
                  </a:lnTo>
                  <a:lnTo>
                    <a:pt x="5559272" y="480885"/>
                  </a:lnTo>
                  <a:lnTo>
                    <a:pt x="5517248" y="473887"/>
                  </a:lnTo>
                  <a:lnTo>
                    <a:pt x="5508841" y="412724"/>
                  </a:lnTo>
                  <a:lnTo>
                    <a:pt x="5561800" y="412724"/>
                  </a:lnTo>
                  <a:lnTo>
                    <a:pt x="5561800" y="356704"/>
                  </a:lnTo>
                  <a:lnTo>
                    <a:pt x="5543308" y="321208"/>
                  </a:lnTo>
                  <a:lnTo>
                    <a:pt x="5508434" y="297865"/>
                  </a:lnTo>
                  <a:lnTo>
                    <a:pt x="5672747" y="297865"/>
                  </a:lnTo>
                  <a:lnTo>
                    <a:pt x="5660148" y="253987"/>
                  </a:lnTo>
                  <a:lnTo>
                    <a:pt x="5633250" y="210337"/>
                  </a:lnTo>
                  <a:lnTo>
                    <a:pt x="5592902" y="172745"/>
                  </a:lnTo>
                  <a:lnTo>
                    <a:pt x="5538267" y="142163"/>
                  </a:lnTo>
                  <a:lnTo>
                    <a:pt x="5502199" y="129209"/>
                  </a:lnTo>
                  <a:lnTo>
                    <a:pt x="5502199" y="295732"/>
                  </a:lnTo>
                  <a:lnTo>
                    <a:pt x="5481688" y="290576"/>
                  </a:lnTo>
                  <a:lnTo>
                    <a:pt x="5453367" y="288531"/>
                  </a:lnTo>
                  <a:lnTo>
                    <a:pt x="5427205" y="290512"/>
                  </a:lnTo>
                  <a:lnTo>
                    <a:pt x="5404205" y="296468"/>
                  </a:lnTo>
                  <a:lnTo>
                    <a:pt x="5367642" y="320281"/>
                  </a:lnTo>
                  <a:lnTo>
                    <a:pt x="5348300" y="351218"/>
                  </a:lnTo>
                  <a:lnTo>
                    <a:pt x="5348300" y="297865"/>
                  </a:lnTo>
                  <a:lnTo>
                    <a:pt x="5235676" y="297865"/>
                  </a:lnTo>
                  <a:lnTo>
                    <a:pt x="5237302" y="278904"/>
                  </a:lnTo>
                  <a:lnTo>
                    <a:pt x="5261724" y="229704"/>
                  </a:lnTo>
                  <a:lnTo>
                    <a:pt x="5294515" y="208000"/>
                  </a:lnTo>
                  <a:lnTo>
                    <a:pt x="5340743" y="200761"/>
                  </a:lnTo>
                  <a:lnTo>
                    <a:pt x="5383606" y="200761"/>
                  </a:lnTo>
                  <a:lnTo>
                    <a:pt x="5423319" y="206603"/>
                  </a:lnTo>
                  <a:lnTo>
                    <a:pt x="5466816" y="233273"/>
                  </a:lnTo>
                  <a:lnTo>
                    <a:pt x="5492039" y="269862"/>
                  </a:lnTo>
                  <a:lnTo>
                    <a:pt x="5502199" y="295732"/>
                  </a:lnTo>
                  <a:lnTo>
                    <a:pt x="5502199" y="129209"/>
                  </a:lnTo>
                  <a:lnTo>
                    <a:pt x="5455005" y="117716"/>
                  </a:lnTo>
                  <a:lnTo>
                    <a:pt x="5408828" y="112991"/>
                  </a:lnTo>
                  <a:lnTo>
                    <a:pt x="5236515" y="112991"/>
                  </a:lnTo>
                  <a:lnTo>
                    <a:pt x="5194274" y="116725"/>
                  </a:lnTo>
                  <a:lnTo>
                    <a:pt x="5151615" y="127927"/>
                  </a:lnTo>
                  <a:lnTo>
                    <a:pt x="5097399" y="160147"/>
                  </a:lnTo>
                  <a:lnTo>
                    <a:pt x="5077650" y="208229"/>
                  </a:lnTo>
                  <a:lnTo>
                    <a:pt x="5078120" y="222529"/>
                  </a:lnTo>
                  <a:lnTo>
                    <a:pt x="5090261" y="268922"/>
                  </a:lnTo>
                  <a:lnTo>
                    <a:pt x="5105387" y="297865"/>
                  </a:lnTo>
                  <a:lnTo>
                    <a:pt x="5101183" y="297865"/>
                  </a:lnTo>
                  <a:lnTo>
                    <a:pt x="5067566" y="297865"/>
                  </a:lnTo>
                  <a:lnTo>
                    <a:pt x="4945685" y="297865"/>
                  </a:lnTo>
                  <a:lnTo>
                    <a:pt x="4939589" y="275691"/>
                  </a:lnTo>
                  <a:lnTo>
                    <a:pt x="4921313" y="231406"/>
                  </a:lnTo>
                  <a:lnTo>
                    <a:pt x="4887696" y="190779"/>
                  </a:lnTo>
                  <a:lnTo>
                    <a:pt x="4839779" y="156235"/>
                  </a:lnTo>
                  <a:lnTo>
                    <a:pt x="4780102" y="130556"/>
                  </a:lnTo>
                  <a:lnTo>
                    <a:pt x="4775898" y="129413"/>
                  </a:lnTo>
                  <a:lnTo>
                    <a:pt x="4775898" y="297865"/>
                  </a:lnTo>
                  <a:lnTo>
                    <a:pt x="4621238" y="297865"/>
                  </a:lnTo>
                  <a:lnTo>
                    <a:pt x="4587621" y="297865"/>
                  </a:lnTo>
                  <a:lnTo>
                    <a:pt x="4508614" y="297865"/>
                  </a:lnTo>
                  <a:lnTo>
                    <a:pt x="4510240" y="278904"/>
                  </a:lnTo>
                  <a:lnTo>
                    <a:pt x="4534662" y="229704"/>
                  </a:lnTo>
                  <a:lnTo>
                    <a:pt x="4567453" y="208000"/>
                  </a:lnTo>
                  <a:lnTo>
                    <a:pt x="4613681" y="200761"/>
                  </a:lnTo>
                  <a:lnTo>
                    <a:pt x="4656544" y="200761"/>
                  </a:lnTo>
                  <a:lnTo>
                    <a:pt x="4696257" y="206603"/>
                  </a:lnTo>
                  <a:lnTo>
                    <a:pt x="4739754" y="233273"/>
                  </a:lnTo>
                  <a:lnTo>
                    <a:pt x="4764976" y="269862"/>
                  </a:lnTo>
                  <a:lnTo>
                    <a:pt x="4775898" y="297865"/>
                  </a:lnTo>
                  <a:lnTo>
                    <a:pt x="4775898" y="129413"/>
                  </a:lnTo>
                  <a:lnTo>
                    <a:pt x="4727943" y="117716"/>
                  </a:lnTo>
                  <a:lnTo>
                    <a:pt x="4681766" y="112991"/>
                  </a:lnTo>
                  <a:lnTo>
                    <a:pt x="4509452" y="112991"/>
                  </a:lnTo>
                  <a:lnTo>
                    <a:pt x="4467212" y="116725"/>
                  </a:lnTo>
                  <a:lnTo>
                    <a:pt x="4424553" y="127927"/>
                  </a:lnTo>
                  <a:lnTo>
                    <a:pt x="4370349" y="160147"/>
                  </a:lnTo>
                  <a:lnTo>
                    <a:pt x="4350588" y="208229"/>
                  </a:lnTo>
                  <a:lnTo>
                    <a:pt x="4351071" y="222529"/>
                  </a:lnTo>
                  <a:lnTo>
                    <a:pt x="4363199" y="268922"/>
                  </a:lnTo>
                  <a:lnTo>
                    <a:pt x="4378325" y="297865"/>
                  </a:lnTo>
                  <a:lnTo>
                    <a:pt x="4373283" y="297865"/>
                  </a:lnTo>
                  <a:lnTo>
                    <a:pt x="4340504" y="297865"/>
                  </a:lnTo>
                  <a:lnTo>
                    <a:pt x="4204335" y="297865"/>
                  </a:lnTo>
                  <a:lnTo>
                    <a:pt x="4198251" y="275691"/>
                  </a:lnTo>
                  <a:lnTo>
                    <a:pt x="4179963" y="231406"/>
                  </a:lnTo>
                  <a:lnTo>
                    <a:pt x="4146346" y="190779"/>
                  </a:lnTo>
                  <a:lnTo>
                    <a:pt x="4098429" y="156235"/>
                  </a:lnTo>
                  <a:lnTo>
                    <a:pt x="4038752" y="130556"/>
                  </a:lnTo>
                  <a:lnTo>
                    <a:pt x="4034548" y="129413"/>
                  </a:lnTo>
                  <a:lnTo>
                    <a:pt x="4034548" y="297865"/>
                  </a:lnTo>
                  <a:lnTo>
                    <a:pt x="3879900" y="297865"/>
                  </a:lnTo>
                  <a:lnTo>
                    <a:pt x="3846271" y="297865"/>
                  </a:lnTo>
                  <a:lnTo>
                    <a:pt x="3767264" y="297865"/>
                  </a:lnTo>
                  <a:lnTo>
                    <a:pt x="3768890" y="278904"/>
                  </a:lnTo>
                  <a:lnTo>
                    <a:pt x="3793325" y="229704"/>
                  </a:lnTo>
                  <a:lnTo>
                    <a:pt x="3826103" y="208000"/>
                  </a:lnTo>
                  <a:lnTo>
                    <a:pt x="3872331" y="200761"/>
                  </a:lnTo>
                  <a:lnTo>
                    <a:pt x="3915194" y="200761"/>
                  </a:lnTo>
                  <a:lnTo>
                    <a:pt x="3954907" y="206603"/>
                  </a:lnTo>
                  <a:lnTo>
                    <a:pt x="3998404" y="233273"/>
                  </a:lnTo>
                  <a:lnTo>
                    <a:pt x="4023626" y="269862"/>
                  </a:lnTo>
                  <a:lnTo>
                    <a:pt x="4034548" y="297865"/>
                  </a:lnTo>
                  <a:lnTo>
                    <a:pt x="4034548" y="129413"/>
                  </a:lnTo>
                  <a:lnTo>
                    <a:pt x="3986593" y="117716"/>
                  </a:lnTo>
                  <a:lnTo>
                    <a:pt x="3940416" y="112991"/>
                  </a:lnTo>
                  <a:lnTo>
                    <a:pt x="3768102" y="112991"/>
                  </a:lnTo>
                  <a:lnTo>
                    <a:pt x="3725862" y="116725"/>
                  </a:lnTo>
                  <a:lnTo>
                    <a:pt x="3683216" y="127927"/>
                  </a:lnTo>
                  <a:lnTo>
                    <a:pt x="3628999" y="160147"/>
                  </a:lnTo>
                  <a:lnTo>
                    <a:pt x="3609238" y="208229"/>
                  </a:lnTo>
                  <a:lnTo>
                    <a:pt x="3609721" y="222529"/>
                  </a:lnTo>
                  <a:lnTo>
                    <a:pt x="3621849" y="268922"/>
                  </a:lnTo>
                  <a:lnTo>
                    <a:pt x="3636988" y="297865"/>
                  </a:lnTo>
                  <a:lnTo>
                    <a:pt x="3624376" y="297865"/>
                  </a:lnTo>
                  <a:lnTo>
                    <a:pt x="3599154" y="297865"/>
                  </a:lnTo>
                  <a:lnTo>
                    <a:pt x="3058693" y="297865"/>
                  </a:lnTo>
                  <a:lnTo>
                    <a:pt x="3058693" y="377240"/>
                  </a:lnTo>
                  <a:lnTo>
                    <a:pt x="3173006" y="377240"/>
                  </a:lnTo>
                  <a:lnTo>
                    <a:pt x="3173006" y="524776"/>
                  </a:lnTo>
                  <a:lnTo>
                    <a:pt x="3089795" y="524776"/>
                  </a:lnTo>
                  <a:lnTo>
                    <a:pt x="3089795" y="653630"/>
                  </a:lnTo>
                  <a:lnTo>
                    <a:pt x="3111652" y="694715"/>
                  </a:lnTo>
                  <a:lnTo>
                    <a:pt x="3152622" y="724128"/>
                  </a:lnTo>
                  <a:lnTo>
                    <a:pt x="3208312" y="733933"/>
                  </a:lnTo>
                  <a:lnTo>
                    <a:pt x="3238258" y="731659"/>
                  </a:lnTo>
                  <a:lnTo>
                    <a:pt x="3286163" y="713447"/>
                  </a:lnTo>
                  <a:lnTo>
                    <a:pt x="3312960" y="686015"/>
                  </a:lnTo>
                  <a:lnTo>
                    <a:pt x="3324301" y="653630"/>
                  </a:lnTo>
                  <a:lnTo>
                    <a:pt x="3324301" y="377240"/>
                  </a:lnTo>
                  <a:lnTo>
                    <a:pt x="3397427" y="377240"/>
                  </a:lnTo>
                  <a:lnTo>
                    <a:pt x="3397427" y="864654"/>
                  </a:lnTo>
                  <a:lnTo>
                    <a:pt x="3556292" y="865593"/>
                  </a:lnTo>
                  <a:lnTo>
                    <a:pt x="3556292" y="377240"/>
                  </a:lnTo>
                  <a:lnTo>
                    <a:pt x="3599154" y="377240"/>
                  </a:lnTo>
                  <a:lnTo>
                    <a:pt x="3624376" y="377240"/>
                  </a:lnTo>
                  <a:lnTo>
                    <a:pt x="3644544" y="377240"/>
                  </a:lnTo>
                  <a:lnTo>
                    <a:pt x="3644544" y="864654"/>
                  </a:lnTo>
                  <a:lnTo>
                    <a:pt x="3804247" y="864654"/>
                  </a:lnTo>
                  <a:lnTo>
                    <a:pt x="3803408" y="377240"/>
                  </a:lnTo>
                  <a:lnTo>
                    <a:pt x="3846271" y="377240"/>
                  </a:lnTo>
                  <a:lnTo>
                    <a:pt x="3879900" y="377240"/>
                  </a:lnTo>
                  <a:lnTo>
                    <a:pt x="4138777" y="377240"/>
                  </a:lnTo>
                  <a:lnTo>
                    <a:pt x="4138777" y="426732"/>
                  </a:lnTo>
                  <a:lnTo>
                    <a:pt x="4050525" y="426732"/>
                  </a:lnTo>
                  <a:lnTo>
                    <a:pt x="4012539" y="428129"/>
                  </a:lnTo>
                  <a:lnTo>
                    <a:pt x="3955808" y="439331"/>
                  </a:lnTo>
                  <a:lnTo>
                    <a:pt x="3917188" y="466420"/>
                  </a:lnTo>
                  <a:lnTo>
                    <a:pt x="3894493" y="506564"/>
                  </a:lnTo>
                  <a:lnTo>
                    <a:pt x="3891661" y="529437"/>
                  </a:lnTo>
                  <a:lnTo>
                    <a:pt x="3891661" y="777811"/>
                  </a:lnTo>
                  <a:lnTo>
                    <a:pt x="3907739" y="820889"/>
                  </a:lnTo>
                  <a:lnTo>
                    <a:pt x="3940835" y="849249"/>
                  </a:lnTo>
                  <a:lnTo>
                    <a:pt x="3993680" y="863371"/>
                  </a:lnTo>
                  <a:lnTo>
                    <a:pt x="4028541" y="865276"/>
                  </a:lnTo>
                  <a:lnTo>
                    <a:pt x="4069016" y="863727"/>
                  </a:lnTo>
                  <a:lnTo>
                    <a:pt x="4111879" y="766610"/>
                  </a:lnTo>
                  <a:lnTo>
                    <a:pt x="4110761" y="767854"/>
                  </a:lnTo>
                  <a:lnTo>
                    <a:pt x="4104881" y="768172"/>
                  </a:lnTo>
                  <a:lnTo>
                    <a:pt x="4066489" y="760082"/>
                  </a:lnTo>
                  <a:lnTo>
                    <a:pt x="4053040" y="725525"/>
                  </a:lnTo>
                  <a:lnTo>
                    <a:pt x="4053040" y="561187"/>
                  </a:lnTo>
                  <a:lnTo>
                    <a:pt x="4080776" y="520103"/>
                  </a:lnTo>
                  <a:lnTo>
                    <a:pt x="4104944" y="514502"/>
                  </a:lnTo>
                  <a:lnTo>
                    <a:pt x="4120654" y="514502"/>
                  </a:lnTo>
                  <a:lnTo>
                    <a:pt x="4138777" y="516369"/>
                  </a:lnTo>
                  <a:lnTo>
                    <a:pt x="4138777" y="864654"/>
                  </a:lnTo>
                  <a:lnTo>
                    <a:pt x="4297642" y="864654"/>
                  </a:lnTo>
                  <a:lnTo>
                    <a:pt x="4297642" y="377240"/>
                  </a:lnTo>
                  <a:lnTo>
                    <a:pt x="4340504" y="377240"/>
                  </a:lnTo>
                  <a:lnTo>
                    <a:pt x="4374121" y="377240"/>
                  </a:lnTo>
                  <a:lnTo>
                    <a:pt x="4385894" y="377240"/>
                  </a:lnTo>
                  <a:lnTo>
                    <a:pt x="4385894" y="864654"/>
                  </a:lnTo>
                  <a:lnTo>
                    <a:pt x="4545596" y="864654"/>
                  </a:lnTo>
                  <a:lnTo>
                    <a:pt x="4544758" y="377240"/>
                  </a:lnTo>
                  <a:lnTo>
                    <a:pt x="4587621" y="377240"/>
                  </a:lnTo>
                  <a:lnTo>
                    <a:pt x="4621238" y="377240"/>
                  </a:lnTo>
                  <a:lnTo>
                    <a:pt x="4863325" y="377240"/>
                  </a:lnTo>
                  <a:lnTo>
                    <a:pt x="4863325" y="494893"/>
                  </a:lnTo>
                  <a:lnTo>
                    <a:pt x="4863325" y="508901"/>
                  </a:lnTo>
                  <a:lnTo>
                    <a:pt x="4863325" y="691908"/>
                  </a:lnTo>
                  <a:lnTo>
                    <a:pt x="4855540" y="699731"/>
                  </a:lnTo>
                  <a:lnTo>
                    <a:pt x="4846510" y="705446"/>
                  </a:lnTo>
                  <a:lnTo>
                    <a:pt x="4836211" y="709066"/>
                  </a:lnTo>
                  <a:lnTo>
                    <a:pt x="4824654" y="710590"/>
                  </a:lnTo>
                  <a:lnTo>
                    <a:pt x="4813617" y="709650"/>
                  </a:lnTo>
                  <a:lnTo>
                    <a:pt x="4804054" y="705916"/>
                  </a:lnTo>
                  <a:lnTo>
                    <a:pt x="4795964" y="699389"/>
                  </a:lnTo>
                  <a:lnTo>
                    <a:pt x="4789348" y="690041"/>
                  </a:lnTo>
                  <a:lnTo>
                    <a:pt x="4789348" y="524776"/>
                  </a:lnTo>
                  <a:lnTo>
                    <a:pt x="4831956" y="500316"/>
                  </a:lnTo>
                  <a:lnTo>
                    <a:pt x="4845456" y="501662"/>
                  </a:lnTo>
                  <a:lnTo>
                    <a:pt x="4855908" y="504520"/>
                  </a:lnTo>
                  <a:lnTo>
                    <a:pt x="4863325" y="508901"/>
                  </a:lnTo>
                  <a:lnTo>
                    <a:pt x="4863325" y="494893"/>
                  </a:lnTo>
                  <a:lnTo>
                    <a:pt x="4785144" y="422998"/>
                  </a:lnTo>
                  <a:lnTo>
                    <a:pt x="4779734" y="422236"/>
                  </a:lnTo>
                  <a:lnTo>
                    <a:pt x="4771910" y="421830"/>
                  </a:lnTo>
                  <a:lnTo>
                    <a:pt x="4761662" y="421767"/>
                  </a:lnTo>
                  <a:lnTo>
                    <a:pt x="4749000" y="422059"/>
                  </a:lnTo>
                  <a:lnTo>
                    <a:pt x="4699355" y="429234"/>
                  </a:lnTo>
                  <a:lnTo>
                    <a:pt x="4661687" y="448094"/>
                  </a:lnTo>
                  <a:lnTo>
                    <a:pt x="4633950" y="489178"/>
                  </a:lnTo>
                  <a:lnTo>
                    <a:pt x="4630610" y="699731"/>
                  </a:lnTo>
                  <a:lnTo>
                    <a:pt x="4646092" y="745490"/>
                  </a:lnTo>
                  <a:lnTo>
                    <a:pt x="4674400" y="778281"/>
                  </a:lnTo>
                  <a:lnTo>
                    <a:pt x="4715434" y="797775"/>
                  </a:lnTo>
                  <a:lnTo>
                    <a:pt x="4769180" y="803960"/>
                  </a:lnTo>
                  <a:lnTo>
                    <a:pt x="4789348" y="803376"/>
                  </a:lnTo>
                  <a:lnTo>
                    <a:pt x="4839779" y="794626"/>
                  </a:lnTo>
                  <a:lnTo>
                    <a:pt x="4864163" y="783412"/>
                  </a:lnTo>
                  <a:lnTo>
                    <a:pt x="4864163" y="864654"/>
                  </a:lnTo>
                  <a:lnTo>
                    <a:pt x="5024691" y="866521"/>
                  </a:lnTo>
                  <a:lnTo>
                    <a:pt x="5024691" y="783412"/>
                  </a:lnTo>
                  <a:lnTo>
                    <a:pt x="5024691" y="710590"/>
                  </a:lnTo>
                  <a:lnTo>
                    <a:pt x="5024691" y="500316"/>
                  </a:lnTo>
                  <a:lnTo>
                    <a:pt x="5024691" y="494893"/>
                  </a:lnTo>
                  <a:lnTo>
                    <a:pt x="5024691" y="377240"/>
                  </a:lnTo>
                  <a:lnTo>
                    <a:pt x="5067566" y="377240"/>
                  </a:lnTo>
                  <a:lnTo>
                    <a:pt x="5101183" y="377240"/>
                  </a:lnTo>
                  <a:lnTo>
                    <a:pt x="5112956" y="377240"/>
                  </a:lnTo>
                  <a:lnTo>
                    <a:pt x="5112956" y="864654"/>
                  </a:lnTo>
                  <a:lnTo>
                    <a:pt x="5272659" y="864654"/>
                  </a:lnTo>
                  <a:lnTo>
                    <a:pt x="5271821" y="377240"/>
                  </a:lnTo>
                  <a:lnTo>
                    <a:pt x="5347462" y="377240"/>
                  </a:lnTo>
                  <a:lnTo>
                    <a:pt x="5347462" y="447268"/>
                  </a:lnTo>
                  <a:lnTo>
                    <a:pt x="5349037" y="463029"/>
                  </a:lnTo>
                  <a:lnTo>
                    <a:pt x="5372684" y="497687"/>
                  </a:lnTo>
                  <a:lnTo>
                    <a:pt x="5409400" y="513283"/>
                  </a:lnTo>
                  <a:lnTo>
                    <a:pt x="5449163" y="521741"/>
                  </a:lnTo>
                  <a:lnTo>
                    <a:pt x="5456186" y="522351"/>
                  </a:lnTo>
                  <a:lnTo>
                    <a:pt x="5441632" y="523519"/>
                  </a:lnTo>
                  <a:lnTo>
                    <a:pt x="5394109" y="546722"/>
                  </a:lnTo>
                  <a:lnTo>
                    <a:pt x="5369293" y="586193"/>
                  </a:lnTo>
                  <a:lnTo>
                    <a:pt x="5367642" y="600405"/>
                  </a:lnTo>
                  <a:lnTo>
                    <a:pt x="5367642" y="712457"/>
                  </a:lnTo>
                  <a:lnTo>
                    <a:pt x="5386070" y="747991"/>
                  </a:lnTo>
                  <a:lnTo>
                    <a:pt x="5428627" y="781138"/>
                  </a:lnTo>
                  <a:lnTo>
                    <a:pt x="5503011" y="803084"/>
                  </a:lnTo>
                  <a:lnTo>
                    <a:pt x="5549189" y="805827"/>
                  </a:lnTo>
                  <a:lnTo>
                    <a:pt x="5572518" y="804545"/>
                  </a:lnTo>
                  <a:lnTo>
                    <a:pt x="5595417" y="800696"/>
                  </a:lnTo>
                  <a:lnTo>
                    <a:pt x="5617908" y="794270"/>
                  </a:lnTo>
                  <a:lnTo>
                    <a:pt x="5639968" y="785291"/>
                  </a:lnTo>
                  <a:lnTo>
                    <a:pt x="5639968" y="864679"/>
                  </a:lnTo>
                  <a:lnTo>
                    <a:pt x="5798832" y="864679"/>
                  </a:lnTo>
                  <a:lnTo>
                    <a:pt x="5798832" y="376999"/>
                  </a:lnTo>
                  <a:lnTo>
                    <a:pt x="5841695" y="376999"/>
                  </a:lnTo>
                  <a:lnTo>
                    <a:pt x="5841695" y="377240"/>
                  </a:lnTo>
                  <a:lnTo>
                    <a:pt x="5912307" y="377240"/>
                  </a:lnTo>
                  <a:lnTo>
                    <a:pt x="5917235" y="377939"/>
                  </a:lnTo>
                  <a:lnTo>
                    <a:pt x="5949239" y="405257"/>
                  </a:lnTo>
                  <a:lnTo>
                    <a:pt x="5950128" y="410857"/>
                  </a:lnTo>
                  <a:lnTo>
                    <a:pt x="5950128" y="467817"/>
                  </a:lnTo>
                  <a:lnTo>
                    <a:pt x="5924601" y="497814"/>
                  </a:lnTo>
                  <a:lnTo>
                    <a:pt x="5899696" y="505167"/>
                  </a:lnTo>
                  <a:lnTo>
                    <a:pt x="5882043" y="505167"/>
                  </a:lnTo>
                  <a:lnTo>
                    <a:pt x="5882081" y="679069"/>
                  </a:lnTo>
                  <a:lnTo>
                    <a:pt x="5902376" y="723836"/>
                  </a:lnTo>
                  <a:lnTo>
                    <a:pt x="5949023" y="760831"/>
                  </a:lnTo>
                  <a:lnTo>
                    <a:pt x="5986894" y="776185"/>
                  </a:lnTo>
                  <a:lnTo>
                    <a:pt x="6031814" y="785583"/>
                  </a:lnTo>
                  <a:lnTo>
                    <a:pt x="6083770" y="789025"/>
                  </a:lnTo>
                  <a:lnTo>
                    <a:pt x="6108979" y="787857"/>
                  </a:lnTo>
                  <a:lnTo>
                    <a:pt x="6133363" y="783424"/>
                  </a:lnTo>
                  <a:lnTo>
                    <a:pt x="6156896" y="775716"/>
                  </a:lnTo>
                  <a:lnTo>
                    <a:pt x="6179591" y="764743"/>
                  </a:lnTo>
                  <a:lnTo>
                    <a:pt x="6179591" y="864654"/>
                  </a:lnTo>
                  <a:lnTo>
                    <a:pt x="6335928" y="865593"/>
                  </a:lnTo>
                  <a:lnTo>
                    <a:pt x="6335928" y="764743"/>
                  </a:lnTo>
                  <a:lnTo>
                    <a:pt x="6335928" y="684441"/>
                  </a:lnTo>
                  <a:lnTo>
                    <a:pt x="6335928" y="377240"/>
                  </a:lnTo>
                  <a:lnTo>
                    <a:pt x="6412420" y="377240"/>
                  </a:lnTo>
                  <a:lnTo>
                    <a:pt x="6412420" y="376999"/>
                  </a:lnTo>
                  <a:lnTo>
                    <a:pt x="6424181" y="376999"/>
                  </a:lnTo>
                  <a:lnTo>
                    <a:pt x="6424181" y="864679"/>
                  </a:lnTo>
                  <a:lnTo>
                    <a:pt x="6583045" y="864679"/>
                  </a:lnTo>
                  <a:lnTo>
                    <a:pt x="6583045" y="376999"/>
                  </a:lnTo>
                  <a:lnTo>
                    <a:pt x="6659537" y="376999"/>
                  </a:lnTo>
                  <a:lnTo>
                    <a:pt x="6659537" y="298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5453" y="1116637"/>
              <a:ext cx="3171830" cy="1652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5453" y="2912100"/>
              <a:ext cx="3171830" cy="16525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3334" y="1116637"/>
              <a:ext cx="3171831" cy="16525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822" y="4708702"/>
              <a:ext cx="4794203" cy="24978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7781" y="4708702"/>
              <a:ext cx="4794201" cy="24978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3334" y="2912100"/>
              <a:ext cx="3171831" cy="16525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706" y="2912100"/>
              <a:ext cx="3171830" cy="16525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5706" y="1116637"/>
              <a:ext cx="3171830" cy="16525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3996" y="422218"/>
              <a:ext cx="1973033" cy="5335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2839" y="418339"/>
              <a:ext cx="1792639" cy="5802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22945" y="606916"/>
              <a:ext cx="384175" cy="325755"/>
            </a:xfrm>
            <a:custGeom>
              <a:avLst/>
              <a:gdLst/>
              <a:ahLst/>
              <a:cxnLst/>
              <a:rect l="l" t="t" r="r" b="b"/>
              <a:pathLst>
                <a:path w="384175" h="325755">
                  <a:moveTo>
                    <a:pt x="218246" y="325260"/>
                  </a:moveTo>
                  <a:lnTo>
                    <a:pt x="181005" y="299234"/>
                  </a:lnTo>
                  <a:lnTo>
                    <a:pt x="173646" y="267293"/>
                  </a:lnTo>
                  <a:lnTo>
                    <a:pt x="173646" y="228646"/>
                  </a:lnTo>
                  <a:lnTo>
                    <a:pt x="169801" y="234422"/>
                  </a:lnTo>
                  <a:lnTo>
                    <a:pt x="134175" y="252718"/>
                  </a:lnTo>
                  <a:lnTo>
                    <a:pt x="114178" y="254408"/>
                  </a:lnTo>
                  <a:lnTo>
                    <a:pt x="96412" y="252698"/>
                  </a:lnTo>
                  <a:lnTo>
                    <a:pt x="51141" y="227037"/>
                  </a:lnTo>
                  <a:lnTo>
                    <a:pt x="26614" y="179636"/>
                  </a:lnTo>
                  <a:lnTo>
                    <a:pt x="24979" y="161018"/>
                  </a:lnTo>
                  <a:lnTo>
                    <a:pt x="26391" y="144896"/>
                  </a:lnTo>
                  <a:lnTo>
                    <a:pt x="47575" y="104019"/>
                  </a:lnTo>
                  <a:lnTo>
                    <a:pt x="86825" y="81977"/>
                  </a:lnTo>
                  <a:lnTo>
                    <a:pt x="102289" y="80507"/>
                  </a:lnTo>
                  <a:lnTo>
                    <a:pt x="113325" y="80870"/>
                  </a:lnTo>
                  <a:lnTo>
                    <a:pt x="152125" y="89526"/>
                  </a:lnTo>
                  <a:lnTo>
                    <a:pt x="173646" y="103050"/>
                  </a:lnTo>
                  <a:lnTo>
                    <a:pt x="173646" y="38642"/>
                  </a:lnTo>
                  <a:lnTo>
                    <a:pt x="0" y="38642"/>
                  </a:lnTo>
                  <a:lnTo>
                    <a:pt x="0" y="0"/>
                  </a:lnTo>
                  <a:lnTo>
                    <a:pt x="383566" y="0"/>
                  </a:lnTo>
                  <a:lnTo>
                    <a:pt x="383566" y="38642"/>
                  </a:lnTo>
                  <a:lnTo>
                    <a:pt x="221221" y="38642"/>
                  </a:lnTo>
                  <a:lnTo>
                    <a:pt x="221221" y="109490"/>
                  </a:lnTo>
                  <a:lnTo>
                    <a:pt x="253185" y="87532"/>
                  </a:lnTo>
                  <a:lnTo>
                    <a:pt x="277717" y="83729"/>
                  </a:lnTo>
                  <a:lnTo>
                    <a:pt x="293754" y="85319"/>
                  </a:lnTo>
                  <a:lnTo>
                    <a:pt x="334506" y="109170"/>
                  </a:lnTo>
                  <a:lnTo>
                    <a:pt x="356527" y="153310"/>
                  </a:lnTo>
                  <a:lnTo>
                    <a:pt x="357995" y="170680"/>
                  </a:lnTo>
                  <a:lnTo>
                    <a:pt x="356750" y="187426"/>
                  </a:lnTo>
                  <a:lnTo>
                    <a:pt x="338075" y="229936"/>
                  </a:lnTo>
                  <a:lnTo>
                    <a:pt x="303342" y="252879"/>
                  </a:lnTo>
                  <a:lnTo>
                    <a:pt x="289610" y="254408"/>
                  </a:lnTo>
                  <a:lnTo>
                    <a:pt x="284059" y="254408"/>
                  </a:lnTo>
                  <a:lnTo>
                    <a:pt x="268796" y="228646"/>
                  </a:lnTo>
                  <a:lnTo>
                    <a:pt x="268796" y="221347"/>
                  </a:lnTo>
                  <a:lnTo>
                    <a:pt x="270577" y="215229"/>
                  </a:lnTo>
                  <a:lnTo>
                    <a:pt x="274147" y="210290"/>
                  </a:lnTo>
                  <a:lnTo>
                    <a:pt x="277717" y="205351"/>
                  </a:lnTo>
                  <a:lnTo>
                    <a:pt x="281882" y="202882"/>
                  </a:lnTo>
                  <a:lnTo>
                    <a:pt x="286635" y="202882"/>
                  </a:lnTo>
                  <a:lnTo>
                    <a:pt x="294166" y="202882"/>
                  </a:lnTo>
                  <a:lnTo>
                    <a:pt x="300516" y="199771"/>
                  </a:lnTo>
                  <a:lnTo>
                    <a:pt x="305667" y="193544"/>
                  </a:lnTo>
                  <a:lnTo>
                    <a:pt x="310819" y="187318"/>
                  </a:lnTo>
                  <a:lnTo>
                    <a:pt x="313396" y="179698"/>
                  </a:lnTo>
                  <a:lnTo>
                    <a:pt x="313396" y="170680"/>
                  </a:lnTo>
                  <a:lnTo>
                    <a:pt x="285892" y="134852"/>
                  </a:lnTo>
                  <a:lnTo>
                    <a:pt x="268796" y="132034"/>
                  </a:lnTo>
                  <a:lnTo>
                    <a:pt x="260153" y="132779"/>
                  </a:lnTo>
                  <a:lnTo>
                    <a:pt x="226797" y="157396"/>
                  </a:lnTo>
                  <a:lnTo>
                    <a:pt x="221221" y="173898"/>
                  </a:lnTo>
                  <a:lnTo>
                    <a:pt x="221221" y="218984"/>
                  </a:lnTo>
                  <a:lnTo>
                    <a:pt x="221221" y="224569"/>
                  </a:lnTo>
                  <a:lnTo>
                    <a:pt x="222906" y="229504"/>
                  </a:lnTo>
                  <a:lnTo>
                    <a:pt x="226280" y="233799"/>
                  </a:lnTo>
                  <a:lnTo>
                    <a:pt x="229643" y="238093"/>
                  </a:lnTo>
                  <a:lnTo>
                    <a:pt x="233908" y="240671"/>
                  </a:lnTo>
                  <a:lnTo>
                    <a:pt x="239064" y="241528"/>
                  </a:lnTo>
                  <a:lnTo>
                    <a:pt x="246197" y="244533"/>
                  </a:lnTo>
                  <a:lnTo>
                    <a:pt x="251947" y="249581"/>
                  </a:lnTo>
                  <a:lnTo>
                    <a:pt x="256311" y="256665"/>
                  </a:lnTo>
                  <a:lnTo>
                    <a:pt x="260669" y="263751"/>
                  </a:lnTo>
                  <a:lnTo>
                    <a:pt x="262852" y="271584"/>
                  </a:lnTo>
                  <a:lnTo>
                    <a:pt x="262852" y="280173"/>
                  </a:lnTo>
                  <a:lnTo>
                    <a:pt x="242890" y="317832"/>
                  </a:lnTo>
                  <a:lnTo>
                    <a:pt x="227130" y="324435"/>
                  </a:lnTo>
                  <a:lnTo>
                    <a:pt x="218246" y="325260"/>
                  </a:lnTo>
                  <a:close/>
                </a:path>
              </a:pathLst>
            </a:custGeom>
            <a:ln w="532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68746" y="708982"/>
              <a:ext cx="148649" cy="1307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29985" y="449113"/>
              <a:ext cx="232410" cy="161290"/>
            </a:xfrm>
            <a:custGeom>
              <a:avLst/>
              <a:gdLst/>
              <a:ahLst/>
              <a:cxnLst/>
              <a:rect l="l" t="t" r="r" b="b"/>
              <a:pathLst>
                <a:path w="232410" h="161290">
                  <a:moveTo>
                    <a:pt x="178405" y="161022"/>
                  </a:moveTo>
                  <a:lnTo>
                    <a:pt x="121095" y="149911"/>
                  </a:lnTo>
                  <a:lnTo>
                    <a:pt x="64522" y="116579"/>
                  </a:lnTo>
                  <a:lnTo>
                    <a:pt x="20294" y="70045"/>
                  </a:lnTo>
                  <a:lnTo>
                    <a:pt x="0" y="19325"/>
                  </a:lnTo>
                  <a:lnTo>
                    <a:pt x="0" y="14170"/>
                  </a:lnTo>
                  <a:lnTo>
                    <a:pt x="2083" y="9663"/>
                  </a:lnTo>
                  <a:lnTo>
                    <a:pt x="6245" y="5800"/>
                  </a:lnTo>
                  <a:lnTo>
                    <a:pt x="10406" y="1934"/>
                  </a:lnTo>
                  <a:lnTo>
                    <a:pt x="15265" y="0"/>
                  </a:lnTo>
                  <a:lnTo>
                    <a:pt x="20813" y="0"/>
                  </a:lnTo>
                  <a:lnTo>
                    <a:pt x="26368" y="0"/>
                  </a:lnTo>
                  <a:lnTo>
                    <a:pt x="31223" y="1289"/>
                  </a:lnTo>
                  <a:lnTo>
                    <a:pt x="35385" y="3867"/>
                  </a:lnTo>
                  <a:lnTo>
                    <a:pt x="39546" y="6441"/>
                  </a:lnTo>
                  <a:lnTo>
                    <a:pt x="41628" y="9447"/>
                  </a:lnTo>
                  <a:lnTo>
                    <a:pt x="41628" y="12885"/>
                  </a:lnTo>
                  <a:lnTo>
                    <a:pt x="48077" y="29971"/>
                  </a:lnTo>
                  <a:lnTo>
                    <a:pt x="74690" y="64268"/>
                  </a:lnTo>
                  <a:lnTo>
                    <a:pt x="116727" y="96554"/>
                  </a:lnTo>
                  <a:lnTo>
                    <a:pt x="157015" y="113781"/>
                  </a:lnTo>
                  <a:lnTo>
                    <a:pt x="175430" y="115934"/>
                  </a:lnTo>
                  <a:lnTo>
                    <a:pt x="179395" y="115934"/>
                  </a:lnTo>
                  <a:lnTo>
                    <a:pt x="184850" y="113789"/>
                  </a:lnTo>
                  <a:lnTo>
                    <a:pt x="191787" y="109494"/>
                  </a:lnTo>
                  <a:lnTo>
                    <a:pt x="198724" y="105199"/>
                  </a:lnTo>
                  <a:lnTo>
                    <a:pt x="204178" y="103054"/>
                  </a:lnTo>
                  <a:lnTo>
                    <a:pt x="208137" y="103054"/>
                  </a:lnTo>
                  <a:lnTo>
                    <a:pt x="214881" y="103054"/>
                  </a:lnTo>
                  <a:lnTo>
                    <a:pt x="220529" y="105524"/>
                  </a:lnTo>
                  <a:lnTo>
                    <a:pt x="225085" y="110463"/>
                  </a:lnTo>
                  <a:lnTo>
                    <a:pt x="229646" y="115398"/>
                  </a:lnTo>
                  <a:lnTo>
                    <a:pt x="231926" y="121518"/>
                  </a:lnTo>
                  <a:lnTo>
                    <a:pt x="231926" y="128819"/>
                  </a:lnTo>
                  <a:lnTo>
                    <a:pt x="198847" y="158686"/>
                  </a:lnTo>
                  <a:lnTo>
                    <a:pt x="189016" y="160438"/>
                  </a:lnTo>
                  <a:lnTo>
                    <a:pt x="178405" y="161022"/>
                  </a:lnTo>
                  <a:close/>
                </a:path>
              </a:pathLst>
            </a:custGeom>
            <a:ln w="536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70768" y="422761"/>
              <a:ext cx="1967096" cy="536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80814" y="449113"/>
              <a:ext cx="1919627" cy="4798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9550" y="444607"/>
              <a:ext cx="1740032" cy="5268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22951" y="449113"/>
              <a:ext cx="383565" cy="4830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97507" y="449113"/>
              <a:ext cx="1913676" cy="483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07550"/>
              <a:ext cx="10692000" cy="51524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270" y="1366823"/>
              <a:ext cx="3754867" cy="18739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270" y="3330240"/>
              <a:ext cx="3754867" cy="18739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6897" y="3330240"/>
              <a:ext cx="3754868" cy="18739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6897" y="1366823"/>
              <a:ext cx="3754868" cy="18739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13147" y="1366823"/>
              <a:ext cx="1964941" cy="38278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53996" y="422218"/>
              <a:ext cx="1973033" cy="5335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2839" y="418339"/>
              <a:ext cx="1792639" cy="5802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22945" y="606916"/>
              <a:ext cx="384175" cy="325755"/>
            </a:xfrm>
            <a:custGeom>
              <a:avLst/>
              <a:gdLst/>
              <a:ahLst/>
              <a:cxnLst/>
              <a:rect l="l" t="t" r="r" b="b"/>
              <a:pathLst>
                <a:path w="384175" h="325755">
                  <a:moveTo>
                    <a:pt x="218246" y="325260"/>
                  </a:moveTo>
                  <a:lnTo>
                    <a:pt x="181005" y="299234"/>
                  </a:lnTo>
                  <a:lnTo>
                    <a:pt x="173646" y="267293"/>
                  </a:lnTo>
                  <a:lnTo>
                    <a:pt x="173646" y="228646"/>
                  </a:lnTo>
                  <a:lnTo>
                    <a:pt x="169801" y="234422"/>
                  </a:lnTo>
                  <a:lnTo>
                    <a:pt x="134175" y="252718"/>
                  </a:lnTo>
                  <a:lnTo>
                    <a:pt x="114178" y="254408"/>
                  </a:lnTo>
                  <a:lnTo>
                    <a:pt x="96412" y="252698"/>
                  </a:lnTo>
                  <a:lnTo>
                    <a:pt x="51141" y="227037"/>
                  </a:lnTo>
                  <a:lnTo>
                    <a:pt x="26614" y="179636"/>
                  </a:lnTo>
                  <a:lnTo>
                    <a:pt x="24979" y="161018"/>
                  </a:lnTo>
                  <a:lnTo>
                    <a:pt x="26391" y="144896"/>
                  </a:lnTo>
                  <a:lnTo>
                    <a:pt x="47575" y="104019"/>
                  </a:lnTo>
                  <a:lnTo>
                    <a:pt x="86825" y="81977"/>
                  </a:lnTo>
                  <a:lnTo>
                    <a:pt x="102289" y="80507"/>
                  </a:lnTo>
                  <a:lnTo>
                    <a:pt x="113325" y="80870"/>
                  </a:lnTo>
                  <a:lnTo>
                    <a:pt x="152125" y="89526"/>
                  </a:lnTo>
                  <a:lnTo>
                    <a:pt x="173646" y="103050"/>
                  </a:lnTo>
                  <a:lnTo>
                    <a:pt x="173646" y="38642"/>
                  </a:lnTo>
                  <a:lnTo>
                    <a:pt x="0" y="38642"/>
                  </a:lnTo>
                  <a:lnTo>
                    <a:pt x="0" y="0"/>
                  </a:lnTo>
                  <a:lnTo>
                    <a:pt x="383566" y="0"/>
                  </a:lnTo>
                  <a:lnTo>
                    <a:pt x="383566" y="38642"/>
                  </a:lnTo>
                  <a:lnTo>
                    <a:pt x="221221" y="38642"/>
                  </a:lnTo>
                  <a:lnTo>
                    <a:pt x="221221" y="109490"/>
                  </a:lnTo>
                  <a:lnTo>
                    <a:pt x="253185" y="87532"/>
                  </a:lnTo>
                  <a:lnTo>
                    <a:pt x="277717" y="83729"/>
                  </a:lnTo>
                  <a:lnTo>
                    <a:pt x="293754" y="85319"/>
                  </a:lnTo>
                  <a:lnTo>
                    <a:pt x="334506" y="109170"/>
                  </a:lnTo>
                  <a:lnTo>
                    <a:pt x="356527" y="153310"/>
                  </a:lnTo>
                  <a:lnTo>
                    <a:pt x="357995" y="170680"/>
                  </a:lnTo>
                  <a:lnTo>
                    <a:pt x="356750" y="187426"/>
                  </a:lnTo>
                  <a:lnTo>
                    <a:pt x="338075" y="229936"/>
                  </a:lnTo>
                  <a:lnTo>
                    <a:pt x="303342" y="252879"/>
                  </a:lnTo>
                  <a:lnTo>
                    <a:pt x="289610" y="254408"/>
                  </a:lnTo>
                  <a:lnTo>
                    <a:pt x="284059" y="254408"/>
                  </a:lnTo>
                  <a:lnTo>
                    <a:pt x="268796" y="228646"/>
                  </a:lnTo>
                  <a:lnTo>
                    <a:pt x="268796" y="221347"/>
                  </a:lnTo>
                  <a:lnTo>
                    <a:pt x="270577" y="215229"/>
                  </a:lnTo>
                  <a:lnTo>
                    <a:pt x="274147" y="210290"/>
                  </a:lnTo>
                  <a:lnTo>
                    <a:pt x="277717" y="205351"/>
                  </a:lnTo>
                  <a:lnTo>
                    <a:pt x="281882" y="202882"/>
                  </a:lnTo>
                  <a:lnTo>
                    <a:pt x="286635" y="202882"/>
                  </a:lnTo>
                  <a:lnTo>
                    <a:pt x="294166" y="202882"/>
                  </a:lnTo>
                  <a:lnTo>
                    <a:pt x="300516" y="199771"/>
                  </a:lnTo>
                  <a:lnTo>
                    <a:pt x="305667" y="193544"/>
                  </a:lnTo>
                  <a:lnTo>
                    <a:pt x="310819" y="187318"/>
                  </a:lnTo>
                  <a:lnTo>
                    <a:pt x="313396" y="179698"/>
                  </a:lnTo>
                  <a:lnTo>
                    <a:pt x="313396" y="170680"/>
                  </a:lnTo>
                  <a:lnTo>
                    <a:pt x="285892" y="134852"/>
                  </a:lnTo>
                  <a:lnTo>
                    <a:pt x="268796" y="132034"/>
                  </a:lnTo>
                  <a:lnTo>
                    <a:pt x="260153" y="132779"/>
                  </a:lnTo>
                  <a:lnTo>
                    <a:pt x="226797" y="157396"/>
                  </a:lnTo>
                  <a:lnTo>
                    <a:pt x="221221" y="173898"/>
                  </a:lnTo>
                  <a:lnTo>
                    <a:pt x="221221" y="218984"/>
                  </a:lnTo>
                  <a:lnTo>
                    <a:pt x="221221" y="224569"/>
                  </a:lnTo>
                  <a:lnTo>
                    <a:pt x="222906" y="229504"/>
                  </a:lnTo>
                  <a:lnTo>
                    <a:pt x="226280" y="233799"/>
                  </a:lnTo>
                  <a:lnTo>
                    <a:pt x="229643" y="238093"/>
                  </a:lnTo>
                  <a:lnTo>
                    <a:pt x="233908" y="240671"/>
                  </a:lnTo>
                  <a:lnTo>
                    <a:pt x="239064" y="241528"/>
                  </a:lnTo>
                  <a:lnTo>
                    <a:pt x="246197" y="244533"/>
                  </a:lnTo>
                  <a:lnTo>
                    <a:pt x="251947" y="249581"/>
                  </a:lnTo>
                  <a:lnTo>
                    <a:pt x="256311" y="256665"/>
                  </a:lnTo>
                  <a:lnTo>
                    <a:pt x="260669" y="263751"/>
                  </a:lnTo>
                  <a:lnTo>
                    <a:pt x="262852" y="271584"/>
                  </a:lnTo>
                  <a:lnTo>
                    <a:pt x="262852" y="280173"/>
                  </a:lnTo>
                  <a:lnTo>
                    <a:pt x="242890" y="317832"/>
                  </a:lnTo>
                  <a:lnTo>
                    <a:pt x="227130" y="324435"/>
                  </a:lnTo>
                  <a:lnTo>
                    <a:pt x="218246" y="325260"/>
                  </a:lnTo>
                  <a:close/>
                </a:path>
              </a:pathLst>
            </a:custGeom>
            <a:ln w="532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68746" y="708982"/>
              <a:ext cx="148649" cy="1307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229985" y="449113"/>
              <a:ext cx="232410" cy="161290"/>
            </a:xfrm>
            <a:custGeom>
              <a:avLst/>
              <a:gdLst/>
              <a:ahLst/>
              <a:cxnLst/>
              <a:rect l="l" t="t" r="r" b="b"/>
              <a:pathLst>
                <a:path w="232410" h="161290">
                  <a:moveTo>
                    <a:pt x="178405" y="161022"/>
                  </a:moveTo>
                  <a:lnTo>
                    <a:pt x="121095" y="149911"/>
                  </a:lnTo>
                  <a:lnTo>
                    <a:pt x="64522" y="116579"/>
                  </a:lnTo>
                  <a:lnTo>
                    <a:pt x="20294" y="70045"/>
                  </a:lnTo>
                  <a:lnTo>
                    <a:pt x="0" y="19325"/>
                  </a:lnTo>
                  <a:lnTo>
                    <a:pt x="0" y="14170"/>
                  </a:lnTo>
                  <a:lnTo>
                    <a:pt x="2083" y="9663"/>
                  </a:lnTo>
                  <a:lnTo>
                    <a:pt x="6245" y="5800"/>
                  </a:lnTo>
                  <a:lnTo>
                    <a:pt x="10406" y="1934"/>
                  </a:lnTo>
                  <a:lnTo>
                    <a:pt x="15265" y="0"/>
                  </a:lnTo>
                  <a:lnTo>
                    <a:pt x="20813" y="0"/>
                  </a:lnTo>
                  <a:lnTo>
                    <a:pt x="26368" y="0"/>
                  </a:lnTo>
                  <a:lnTo>
                    <a:pt x="31223" y="1289"/>
                  </a:lnTo>
                  <a:lnTo>
                    <a:pt x="35385" y="3867"/>
                  </a:lnTo>
                  <a:lnTo>
                    <a:pt x="39546" y="6441"/>
                  </a:lnTo>
                  <a:lnTo>
                    <a:pt x="41628" y="9447"/>
                  </a:lnTo>
                  <a:lnTo>
                    <a:pt x="41628" y="12885"/>
                  </a:lnTo>
                  <a:lnTo>
                    <a:pt x="48077" y="29971"/>
                  </a:lnTo>
                  <a:lnTo>
                    <a:pt x="74690" y="64268"/>
                  </a:lnTo>
                  <a:lnTo>
                    <a:pt x="116727" y="96554"/>
                  </a:lnTo>
                  <a:lnTo>
                    <a:pt x="157015" y="113781"/>
                  </a:lnTo>
                  <a:lnTo>
                    <a:pt x="175430" y="115934"/>
                  </a:lnTo>
                  <a:lnTo>
                    <a:pt x="179395" y="115934"/>
                  </a:lnTo>
                  <a:lnTo>
                    <a:pt x="184850" y="113789"/>
                  </a:lnTo>
                  <a:lnTo>
                    <a:pt x="191787" y="109494"/>
                  </a:lnTo>
                  <a:lnTo>
                    <a:pt x="198724" y="105199"/>
                  </a:lnTo>
                  <a:lnTo>
                    <a:pt x="204178" y="103054"/>
                  </a:lnTo>
                  <a:lnTo>
                    <a:pt x="208137" y="103054"/>
                  </a:lnTo>
                  <a:lnTo>
                    <a:pt x="214881" y="103054"/>
                  </a:lnTo>
                  <a:lnTo>
                    <a:pt x="220529" y="105524"/>
                  </a:lnTo>
                  <a:lnTo>
                    <a:pt x="225085" y="110463"/>
                  </a:lnTo>
                  <a:lnTo>
                    <a:pt x="229646" y="115398"/>
                  </a:lnTo>
                  <a:lnTo>
                    <a:pt x="231926" y="121518"/>
                  </a:lnTo>
                  <a:lnTo>
                    <a:pt x="231926" y="128819"/>
                  </a:lnTo>
                  <a:lnTo>
                    <a:pt x="198847" y="158686"/>
                  </a:lnTo>
                  <a:lnTo>
                    <a:pt x="189016" y="160438"/>
                  </a:lnTo>
                  <a:lnTo>
                    <a:pt x="178405" y="161022"/>
                  </a:lnTo>
                  <a:close/>
                </a:path>
              </a:pathLst>
            </a:custGeom>
            <a:ln w="536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0768" y="422761"/>
              <a:ext cx="1967096" cy="5361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80814" y="449113"/>
              <a:ext cx="1919627" cy="4798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89550" y="444607"/>
              <a:ext cx="1740032" cy="5268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22951" y="449113"/>
              <a:ext cx="383565" cy="4830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97507" y="449113"/>
              <a:ext cx="1913676" cy="483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473"/>
              <a:ext cx="10692000" cy="74945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34125" y="0"/>
              <a:ext cx="4358005" cy="1177290"/>
            </a:xfrm>
            <a:custGeom>
              <a:avLst/>
              <a:gdLst/>
              <a:ahLst/>
              <a:cxnLst/>
              <a:rect l="l" t="t" r="r" b="b"/>
              <a:pathLst>
                <a:path w="4358005" h="1177290">
                  <a:moveTo>
                    <a:pt x="4357875" y="0"/>
                  </a:moveTo>
                  <a:lnTo>
                    <a:pt x="523874" y="0"/>
                  </a:lnTo>
                  <a:lnTo>
                    <a:pt x="0" y="1177034"/>
                  </a:lnTo>
                  <a:lnTo>
                    <a:pt x="4357875" y="1177034"/>
                  </a:lnTo>
                  <a:lnTo>
                    <a:pt x="435787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6686550" cy="1177290"/>
            </a:xfrm>
            <a:custGeom>
              <a:avLst/>
              <a:gdLst/>
              <a:ahLst/>
              <a:cxnLst/>
              <a:rect l="l" t="t" r="r" b="b"/>
              <a:pathLst>
                <a:path w="6686550" h="1177290">
                  <a:moveTo>
                    <a:pt x="6686550" y="0"/>
                  </a:moveTo>
                  <a:lnTo>
                    <a:pt x="0" y="0"/>
                  </a:lnTo>
                  <a:lnTo>
                    <a:pt x="0" y="1177034"/>
                  </a:lnTo>
                  <a:lnTo>
                    <a:pt x="6162675" y="1177034"/>
                  </a:lnTo>
                  <a:lnTo>
                    <a:pt x="6686550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4349" y="196793"/>
              <a:ext cx="5215255" cy="701040"/>
            </a:xfrm>
            <a:custGeom>
              <a:avLst/>
              <a:gdLst/>
              <a:ahLst/>
              <a:cxnLst/>
              <a:rect l="l" t="t" r="r" b="b"/>
              <a:pathLst>
                <a:path w="5215255" h="701040">
                  <a:moveTo>
                    <a:pt x="615327" y="240944"/>
                  </a:moveTo>
                  <a:lnTo>
                    <a:pt x="489534" y="240944"/>
                  </a:lnTo>
                  <a:lnTo>
                    <a:pt x="487121" y="231927"/>
                  </a:lnTo>
                  <a:lnTo>
                    <a:pt x="479336" y="205447"/>
                  </a:lnTo>
                  <a:lnTo>
                    <a:pt x="457581" y="170129"/>
                  </a:lnTo>
                  <a:lnTo>
                    <a:pt x="424942" y="139738"/>
                  </a:lnTo>
                  <a:lnTo>
                    <a:pt x="380746" y="114998"/>
                  </a:lnTo>
                  <a:lnTo>
                    <a:pt x="352196" y="104673"/>
                  </a:lnTo>
                  <a:lnTo>
                    <a:pt x="352196" y="240944"/>
                  </a:lnTo>
                  <a:lnTo>
                    <a:pt x="227088" y="240944"/>
                  </a:lnTo>
                  <a:lnTo>
                    <a:pt x="199898" y="240944"/>
                  </a:lnTo>
                  <a:lnTo>
                    <a:pt x="135978" y="240944"/>
                  </a:lnTo>
                  <a:lnTo>
                    <a:pt x="137299" y="225602"/>
                  </a:lnTo>
                  <a:lnTo>
                    <a:pt x="157060" y="185801"/>
                  </a:lnTo>
                  <a:lnTo>
                    <a:pt x="200914" y="163855"/>
                  </a:lnTo>
                  <a:lnTo>
                    <a:pt x="220967" y="162394"/>
                  </a:lnTo>
                  <a:lnTo>
                    <a:pt x="255651" y="162394"/>
                  </a:lnTo>
                  <a:lnTo>
                    <a:pt x="301929" y="173012"/>
                  </a:lnTo>
                  <a:lnTo>
                    <a:pt x="337235" y="207187"/>
                  </a:lnTo>
                  <a:lnTo>
                    <a:pt x="352196" y="240944"/>
                  </a:lnTo>
                  <a:lnTo>
                    <a:pt x="352196" y="104673"/>
                  </a:lnTo>
                  <a:lnTo>
                    <a:pt x="313397" y="95211"/>
                  </a:lnTo>
                  <a:lnTo>
                    <a:pt x="276047" y="91389"/>
                  </a:lnTo>
                  <a:lnTo>
                    <a:pt x="136664" y="91389"/>
                  </a:lnTo>
                  <a:lnTo>
                    <a:pt x="85293" y="98183"/>
                  </a:lnTo>
                  <a:lnTo>
                    <a:pt x="42583" y="114896"/>
                  </a:lnTo>
                  <a:lnTo>
                    <a:pt x="12661" y="147383"/>
                  </a:lnTo>
                  <a:lnTo>
                    <a:pt x="8166" y="168440"/>
                  </a:lnTo>
                  <a:lnTo>
                    <a:pt x="8547" y="179997"/>
                  </a:lnTo>
                  <a:lnTo>
                    <a:pt x="18364" y="217525"/>
                  </a:lnTo>
                  <a:lnTo>
                    <a:pt x="30594" y="240944"/>
                  </a:lnTo>
                  <a:lnTo>
                    <a:pt x="0" y="240944"/>
                  </a:lnTo>
                  <a:lnTo>
                    <a:pt x="0" y="305142"/>
                  </a:lnTo>
                  <a:lnTo>
                    <a:pt x="36715" y="305142"/>
                  </a:lnTo>
                  <a:lnTo>
                    <a:pt x="36715" y="699427"/>
                  </a:lnTo>
                  <a:lnTo>
                    <a:pt x="165900" y="699427"/>
                  </a:lnTo>
                  <a:lnTo>
                    <a:pt x="165214" y="305142"/>
                  </a:lnTo>
                  <a:lnTo>
                    <a:pt x="199898" y="305142"/>
                  </a:lnTo>
                  <a:lnTo>
                    <a:pt x="227088" y="305142"/>
                  </a:lnTo>
                  <a:lnTo>
                    <a:pt x="422910" y="305142"/>
                  </a:lnTo>
                  <a:lnTo>
                    <a:pt x="422910" y="400316"/>
                  </a:lnTo>
                  <a:lnTo>
                    <a:pt x="422910" y="411645"/>
                  </a:lnTo>
                  <a:lnTo>
                    <a:pt x="422910" y="559689"/>
                  </a:lnTo>
                  <a:lnTo>
                    <a:pt x="416623" y="566013"/>
                  </a:lnTo>
                  <a:lnTo>
                    <a:pt x="409308" y="570636"/>
                  </a:lnTo>
                  <a:lnTo>
                    <a:pt x="400977" y="573570"/>
                  </a:lnTo>
                  <a:lnTo>
                    <a:pt x="391629" y="574789"/>
                  </a:lnTo>
                  <a:lnTo>
                    <a:pt x="382701" y="574040"/>
                  </a:lnTo>
                  <a:lnTo>
                    <a:pt x="374967" y="571017"/>
                  </a:lnTo>
                  <a:lnTo>
                    <a:pt x="368427" y="565734"/>
                  </a:lnTo>
                  <a:lnTo>
                    <a:pt x="363067" y="558177"/>
                  </a:lnTo>
                  <a:lnTo>
                    <a:pt x="363067" y="424484"/>
                  </a:lnTo>
                  <a:lnTo>
                    <a:pt x="397535" y="404710"/>
                  </a:lnTo>
                  <a:lnTo>
                    <a:pt x="408457" y="405790"/>
                  </a:lnTo>
                  <a:lnTo>
                    <a:pt x="416915" y="408101"/>
                  </a:lnTo>
                  <a:lnTo>
                    <a:pt x="422910" y="411645"/>
                  </a:lnTo>
                  <a:lnTo>
                    <a:pt x="422910" y="400316"/>
                  </a:lnTo>
                  <a:lnTo>
                    <a:pt x="359676" y="342150"/>
                  </a:lnTo>
                  <a:lnTo>
                    <a:pt x="355295" y="341541"/>
                  </a:lnTo>
                  <a:lnTo>
                    <a:pt x="348970" y="341210"/>
                  </a:lnTo>
                  <a:lnTo>
                    <a:pt x="340677" y="341160"/>
                  </a:lnTo>
                  <a:lnTo>
                    <a:pt x="330441" y="341401"/>
                  </a:lnTo>
                  <a:lnTo>
                    <a:pt x="290283" y="347205"/>
                  </a:lnTo>
                  <a:lnTo>
                    <a:pt x="245783" y="377278"/>
                  </a:lnTo>
                  <a:lnTo>
                    <a:pt x="234759" y="416179"/>
                  </a:lnTo>
                  <a:lnTo>
                    <a:pt x="234670" y="566013"/>
                  </a:lnTo>
                  <a:lnTo>
                    <a:pt x="247192" y="603021"/>
                  </a:lnTo>
                  <a:lnTo>
                    <a:pt x="270103" y="629551"/>
                  </a:lnTo>
                  <a:lnTo>
                    <a:pt x="303288" y="645325"/>
                  </a:lnTo>
                  <a:lnTo>
                    <a:pt x="346760" y="650328"/>
                  </a:lnTo>
                  <a:lnTo>
                    <a:pt x="363080" y="649859"/>
                  </a:lnTo>
                  <a:lnTo>
                    <a:pt x="403872" y="642772"/>
                  </a:lnTo>
                  <a:lnTo>
                    <a:pt x="423583" y="633704"/>
                  </a:lnTo>
                  <a:lnTo>
                    <a:pt x="423583" y="699427"/>
                  </a:lnTo>
                  <a:lnTo>
                    <a:pt x="553453" y="700938"/>
                  </a:lnTo>
                  <a:lnTo>
                    <a:pt x="553453" y="633704"/>
                  </a:lnTo>
                  <a:lnTo>
                    <a:pt x="553453" y="574789"/>
                  </a:lnTo>
                  <a:lnTo>
                    <a:pt x="553453" y="404710"/>
                  </a:lnTo>
                  <a:lnTo>
                    <a:pt x="553453" y="400316"/>
                  </a:lnTo>
                  <a:lnTo>
                    <a:pt x="553453" y="305142"/>
                  </a:lnTo>
                  <a:lnTo>
                    <a:pt x="615327" y="305142"/>
                  </a:lnTo>
                  <a:lnTo>
                    <a:pt x="615327" y="240944"/>
                  </a:lnTo>
                  <a:close/>
                </a:path>
                <a:path w="5215255" h="701040">
                  <a:moveTo>
                    <a:pt x="869607" y="435813"/>
                  </a:moveTo>
                  <a:lnTo>
                    <a:pt x="802297" y="435813"/>
                  </a:lnTo>
                  <a:lnTo>
                    <a:pt x="802297" y="289026"/>
                  </a:lnTo>
                  <a:lnTo>
                    <a:pt x="801192" y="283057"/>
                  </a:lnTo>
                  <a:lnTo>
                    <a:pt x="769581" y="249008"/>
                  </a:lnTo>
                  <a:lnTo>
                    <a:pt x="730821" y="236220"/>
                  </a:lnTo>
                  <a:lnTo>
                    <a:pt x="707110" y="234899"/>
                  </a:lnTo>
                  <a:lnTo>
                    <a:pt x="683107" y="236842"/>
                  </a:lnTo>
                  <a:lnTo>
                    <a:pt x="646049" y="249999"/>
                  </a:lnTo>
                  <a:lnTo>
                    <a:pt x="620255" y="282473"/>
                  </a:lnTo>
                  <a:lnTo>
                    <a:pt x="619404" y="289026"/>
                  </a:lnTo>
                  <a:lnTo>
                    <a:pt x="619404" y="367080"/>
                  </a:lnTo>
                  <a:lnTo>
                    <a:pt x="675830" y="367080"/>
                  </a:lnTo>
                  <a:lnTo>
                    <a:pt x="675830" y="435813"/>
                  </a:lnTo>
                  <a:lnTo>
                    <a:pt x="624840" y="435813"/>
                  </a:lnTo>
                  <a:lnTo>
                    <a:pt x="624840" y="562711"/>
                  </a:lnTo>
                  <a:lnTo>
                    <a:pt x="643204" y="602792"/>
                  </a:lnTo>
                  <a:lnTo>
                    <a:pt x="687400" y="621436"/>
                  </a:lnTo>
                  <a:lnTo>
                    <a:pt x="704392" y="623277"/>
                  </a:lnTo>
                  <a:lnTo>
                    <a:pt x="722744" y="623138"/>
                  </a:lnTo>
                  <a:lnTo>
                    <a:pt x="758444" y="617842"/>
                  </a:lnTo>
                  <a:lnTo>
                    <a:pt x="783945" y="606513"/>
                  </a:lnTo>
                  <a:lnTo>
                    <a:pt x="799236" y="589140"/>
                  </a:lnTo>
                  <a:lnTo>
                    <a:pt x="804341" y="565734"/>
                  </a:lnTo>
                  <a:lnTo>
                    <a:pt x="804341" y="521919"/>
                  </a:lnTo>
                  <a:lnTo>
                    <a:pt x="869607" y="521919"/>
                  </a:lnTo>
                  <a:lnTo>
                    <a:pt x="869607" y="435813"/>
                  </a:lnTo>
                  <a:close/>
                </a:path>
                <a:path w="5215255" h="701040">
                  <a:moveTo>
                    <a:pt x="2331428" y="240944"/>
                  </a:moveTo>
                  <a:lnTo>
                    <a:pt x="2141042" y="240944"/>
                  </a:lnTo>
                  <a:lnTo>
                    <a:pt x="2141042" y="305142"/>
                  </a:lnTo>
                  <a:lnTo>
                    <a:pt x="2141042" y="527456"/>
                  </a:lnTo>
                  <a:lnTo>
                    <a:pt x="2110117" y="550621"/>
                  </a:lnTo>
                  <a:lnTo>
                    <a:pt x="2083943" y="553643"/>
                  </a:lnTo>
                  <a:lnTo>
                    <a:pt x="2073910" y="552373"/>
                  </a:lnTo>
                  <a:lnTo>
                    <a:pt x="2037016" y="528967"/>
                  </a:lnTo>
                  <a:lnTo>
                    <a:pt x="2032939" y="523430"/>
                  </a:lnTo>
                  <a:lnTo>
                    <a:pt x="2032939" y="453186"/>
                  </a:lnTo>
                  <a:lnTo>
                    <a:pt x="2039696" y="452907"/>
                  </a:lnTo>
                  <a:lnTo>
                    <a:pt x="2048408" y="450545"/>
                  </a:lnTo>
                  <a:lnTo>
                    <a:pt x="2080882" y="424675"/>
                  </a:lnTo>
                  <a:lnTo>
                    <a:pt x="2086660" y="411645"/>
                  </a:lnTo>
                  <a:lnTo>
                    <a:pt x="2086660" y="331584"/>
                  </a:lnTo>
                  <a:lnTo>
                    <a:pt x="2056053" y="305142"/>
                  </a:lnTo>
                  <a:lnTo>
                    <a:pt x="2141042" y="305142"/>
                  </a:lnTo>
                  <a:lnTo>
                    <a:pt x="2141042" y="240944"/>
                  </a:lnTo>
                  <a:lnTo>
                    <a:pt x="1896960" y="240944"/>
                  </a:lnTo>
                  <a:lnTo>
                    <a:pt x="1869757" y="240944"/>
                  </a:lnTo>
                  <a:lnTo>
                    <a:pt x="1801774" y="240944"/>
                  </a:lnTo>
                  <a:lnTo>
                    <a:pt x="1803133" y="236918"/>
                  </a:lnTo>
                  <a:lnTo>
                    <a:pt x="1807438" y="221056"/>
                  </a:lnTo>
                  <a:lnTo>
                    <a:pt x="1808568" y="212750"/>
                  </a:lnTo>
                  <a:lnTo>
                    <a:pt x="1808568" y="204685"/>
                  </a:lnTo>
                  <a:lnTo>
                    <a:pt x="1791360" y="152285"/>
                  </a:lnTo>
                  <a:lnTo>
                    <a:pt x="1762937" y="124396"/>
                  </a:lnTo>
                  <a:lnTo>
                    <a:pt x="1724177" y="105130"/>
                  </a:lnTo>
                  <a:lnTo>
                    <a:pt x="1696834" y="97421"/>
                  </a:lnTo>
                  <a:lnTo>
                    <a:pt x="1696834" y="229616"/>
                  </a:lnTo>
                  <a:lnTo>
                    <a:pt x="1696389" y="237413"/>
                  </a:lnTo>
                  <a:lnTo>
                    <a:pt x="1695030" y="240944"/>
                  </a:lnTo>
                  <a:lnTo>
                    <a:pt x="1690268" y="240944"/>
                  </a:lnTo>
                  <a:lnTo>
                    <a:pt x="1669872" y="240944"/>
                  </a:lnTo>
                  <a:lnTo>
                    <a:pt x="1602562" y="240944"/>
                  </a:lnTo>
                  <a:lnTo>
                    <a:pt x="1593634" y="234149"/>
                  </a:lnTo>
                  <a:lnTo>
                    <a:pt x="1587258" y="225082"/>
                  </a:lnTo>
                  <a:lnTo>
                    <a:pt x="1583436" y="213753"/>
                  </a:lnTo>
                  <a:lnTo>
                    <a:pt x="1582166" y="200164"/>
                  </a:lnTo>
                  <a:lnTo>
                    <a:pt x="1583220" y="191516"/>
                  </a:lnTo>
                  <a:lnTo>
                    <a:pt x="1614563" y="162394"/>
                  </a:lnTo>
                  <a:lnTo>
                    <a:pt x="1643354" y="162394"/>
                  </a:lnTo>
                  <a:lnTo>
                    <a:pt x="1685505" y="180517"/>
                  </a:lnTo>
                  <a:lnTo>
                    <a:pt x="1696389" y="217525"/>
                  </a:lnTo>
                  <a:lnTo>
                    <a:pt x="1696834" y="229616"/>
                  </a:lnTo>
                  <a:lnTo>
                    <a:pt x="1696834" y="97421"/>
                  </a:lnTo>
                  <a:lnTo>
                    <a:pt x="1686318" y="95211"/>
                  </a:lnTo>
                  <a:lnTo>
                    <a:pt x="1673098" y="93091"/>
                  </a:lnTo>
                  <a:lnTo>
                    <a:pt x="1660817" y="91821"/>
                  </a:lnTo>
                  <a:lnTo>
                    <a:pt x="1649476" y="91389"/>
                  </a:lnTo>
                  <a:lnTo>
                    <a:pt x="1567878" y="91389"/>
                  </a:lnTo>
                  <a:lnTo>
                    <a:pt x="1521739" y="98183"/>
                  </a:lnTo>
                  <a:lnTo>
                    <a:pt x="1484249" y="114896"/>
                  </a:lnTo>
                  <a:lnTo>
                    <a:pt x="1457731" y="147383"/>
                  </a:lnTo>
                  <a:lnTo>
                    <a:pt x="1453654" y="168440"/>
                  </a:lnTo>
                  <a:lnTo>
                    <a:pt x="1454467" y="180047"/>
                  </a:lnTo>
                  <a:lnTo>
                    <a:pt x="1470660" y="218287"/>
                  </a:lnTo>
                  <a:lnTo>
                    <a:pt x="1490370" y="240944"/>
                  </a:lnTo>
                  <a:lnTo>
                    <a:pt x="1232687" y="240944"/>
                  </a:lnTo>
                  <a:lnTo>
                    <a:pt x="1059992" y="241046"/>
                  </a:lnTo>
                  <a:lnTo>
                    <a:pt x="1032789" y="241046"/>
                  </a:lnTo>
                  <a:lnTo>
                    <a:pt x="832904" y="241046"/>
                  </a:lnTo>
                  <a:lnTo>
                    <a:pt x="832904" y="304546"/>
                  </a:lnTo>
                  <a:lnTo>
                    <a:pt x="869619" y="304546"/>
                  </a:lnTo>
                  <a:lnTo>
                    <a:pt x="869619" y="699516"/>
                  </a:lnTo>
                  <a:lnTo>
                    <a:pt x="998118" y="699516"/>
                  </a:lnTo>
                  <a:lnTo>
                    <a:pt x="998118" y="304546"/>
                  </a:lnTo>
                  <a:lnTo>
                    <a:pt x="1032789" y="304546"/>
                  </a:lnTo>
                  <a:lnTo>
                    <a:pt x="1059992" y="304546"/>
                  </a:lnTo>
                  <a:lnTo>
                    <a:pt x="1069505" y="304546"/>
                  </a:lnTo>
                  <a:lnTo>
                    <a:pt x="1069505" y="699516"/>
                  </a:lnTo>
                  <a:lnTo>
                    <a:pt x="1198003" y="699516"/>
                  </a:lnTo>
                  <a:lnTo>
                    <a:pt x="1198003" y="304546"/>
                  </a:lnTo>
                  <a:lnTo>
                    <a:pt x="1232687" y="304546"/>
                  </a:lnTo>
                  <a:lnTo>
                    <a:pt x="1232687" y="305142"/>
                  </a:lnTo>
                  <a:lnTo>
                    <a:pt x="1325156" y="305142"/>
                  </a:lnTo>
                  <a:lnTo>
                    <a:pt x="1325156" y="424484"/>
                  </a:lnTo>
                  <a:lnTo>
                    <a:pt x="1257846" y="424484"/>
                  </a:lnTo>
                  <a:lnTo>
                    <a:pt x="1257846" y="528713"/>
                  </a:lnTo>
                  <a:lnTo>
                    <a:pt x="1290599" y="575830"/>
                  </a:lnTo>
                  <a:lnTo>
                    <a:pt x="1329702" y="591693"/>
                  </a:lnTo>
                  <a:lnTo>
                    <a:pt x="1353705" y="593674"/>
                  </a:lnTo>
                  <a:lnTo>
                    <a:pt x="1377937" y="591832"/>
                  </a:lnTo>
                  <a:lnTo>
                    <a:pt x="1416685" y="577113"/>
                  </a:lnTo>
                  <a:lnTo>
                    <a:pt x="1443456" y="545896"/>
                  </a:lnTo>
                  <a:lnTo>
                    <a:pt x="1447533" y="528713"/>
                  </a:lnTo>
                  <a:lnTo>
                    <a:pt x="1447533" y="305142"/>
                  </a:lnTo>
                  <a:lnTo>
                    <a:pt x="1506689" y="305142"/>
                  </a:lnTo>
                  <a:lnTo>
                    <a:pt x="1506689" y="699427"/>
                  </a:lnTo>
                  <a:lnTo>
                    <a:pt x="1635188" y="700176"/>
                  </a:lnTo>
                  <a:lnTo>
                    <a:pt x="1635188" y="305142"/>
                  </a:lnTo>
                  <a:lnTo>
                    <a:pt x="1669872" y="305142"/>
                  </a:lnTo>
                  <a:lnTo>
                    <a:pt x="1690268" y="305142"/>
                  </a:lnTo>
                  <a:lnTo>
                    <a:pt x="1706587" y="305142"/>
                  </a:lnTo>
                  <a:lnTo>
                    <a:pt x="1706587" y="699427"/>
                  </a:lnTo>
                  <a:lnTo>
                    <a:pt x="1835086" y="700938"/>
                  </a:lnTo>
                  <a:lnTo>
                    <a:pt x="1835086" y="305142"/>
                  </a:lnTo>
                  <a:lnTo>
                    <a:pt x="1869757" y="305142"/>
                  </a:lnTo>
                  <a:lnTo>
                    <a:pt x="1896960" y="305142"/>
                  </a:lnTo>
                  <a:lnTo>
                    <a:pt x="1931860" y="305142"/>
                  </a:lnTo>
                  <a:lnTo>
                    <a:pt x="1938210" y="308165"/>
                  </a:lnTo>
                  <a:lnTo>
                    <a:pt x="1953615" y="320255"/>
                  </a:lnTo>
                  <a:lnTo>
                    <a:pt x="1957476" y="326301"/>
                  </a:lnTo>
                  <a:lnTo>
                    <a:pt x="1957476" y="378409"/>
                  </a:lnTo>
                  <a:lnTo>
                    <a:pt x="1929257" y="405231"/>
                  </a:lnTo>
                  <a:lnTo>
                    <a:pt x="1916684" y="408622"/>
                  </a:lnTo>
                  <a:lnTo>
                    <a:pt x="1902396" y="408622"/>
                  </a:lnTo>
                  <a:lnTo>
                    <a:pt x="1902434" y="549300"/>
                  </a:lnTo>
                  <a:lnTo>
                    <a:pt x="1918843" y="585508"/>
                  </a:lnTo>
                  <a:lnTo>
                    <a:pt x="1956574" y="615442"/>
                  </a:lnTo>
                  <a:lnTo>
                    <a:pt x="2023554" y="635457"/>
                  </a:lnTo>
                  <a:lnTo>
                    <a:pt x="2065578" y="638238"/>
                  </a:lnTo>
                  <a:lnTo>
                    <a:pt x="2085975" y="637298"/>
                  </a:lnTo>
                  <a:lnTo>
                    <a:pt x="2105698" y="633704"/>
                  </a:lnTo>
                  <a:lnTo>
                    <a:pt x="2124735" y="627481"/>
                  </a:lnTo>
                  <a:lnTo>
                    <a:pt x="2143087" y="618604"/>
                  </a:lnTo>
                  <a:lnTo>
                    <a:pt x="2143087" y="699427"/>
                  </a:lnTo>
                  <a:lnTo>
                    <a:pt x="2269553" y="700176"/>
                  </a:lnTo>
                  <a:lnTo>
                    <a:pt x="2269553" y="618604"/>
                  </a:lnTo>
                  <a:lnTo>
                    <a:pt x="2269553" y="553643"/>
                  </a:lnTo>
                  <a:lnTo>
                    <a:pt x="2269553" y="305142"/>
                  </a:lnTo>
                  <a:lnTo>
                    <a:pt x="2331428" y="305142"/>
                  </a:lnTo>
                  <a:lnTo>
                    <a:pt x="2331428" y="240944"/>
                  </a:lnTo>
                  <a:close/>
                </a:path>
                <a:path w="5215255" h="701040">
                  <a:moveTo>
                    <a:pt x="4163796" y="400316"/>
                  </a:moveTo>
                  <a:lnTo>
                    <a:pt x="4108043" y="339890"/>
                  </a:lnTo>
                  <a:lnTo>
                    <a:pt x="4103573" y="339331"/>
                  </a:lnTo>
                  <a:lnTo>
                    <a:pt x="4096308" y="339140"/>
                  </a:lnTo>
                  <a:lnTo>
                    <a:pt x="4086237" y="339331"/>
                  </a:lnTo>
                  <a:lnTo>
                    <a:pt x="4040721" y="343852"/>
                  </a:lnTo>
                  <a:lnTo>
                    <a:pt x="3996613" y="362458"/>
                  </a:lnTo>
                  <a:lnTo>
                    <a:pt x="3974173" y="395693"/>
                  </a:lnTo>
                  <a:lnTo>
                    <a:pt x="3971467" y="566013"/>
                  </a:lnTo>
                  <a:lnTo>
                    <a:pt x="3983990" y="603021"/>
                  </a:lnTo>
                  <a:lnTo>
                    <a:pt x="4006900" y="629551"/>
                  </a:lnTo>
                  <a:lnTo>
                    <a:pt x="4040086" y="645325"/>
                  </a:lnTo>
                  <a:lnTo>
                    <a:pt x="4083558" y="650328"/>
                  </a:lnTo>
                  <a:lnTo>
                    <a:pt x="4100004" y="649859"/>
                  </a:lnTo>
                  <a:lnTo>
                    <a:pt x="4148607" y="641261"/>
                  </a:lnTo>
                  <a:lnTo>
                    <a:pt x="4163796" y="635215"/>
                  </a:lnTo>
                  <a:lnTo>
                    <a:pt x="4163796" y="574789"/>
                  </a:lnTo>
                  <a:lnTo>
                    <a:pt x="4163796" y="559689"/>
                  </a:lnTo>
                  <a:lnTo>
                    <a:pt x="4156989" y="566013"/>
                  </a:lnTo>
                  <a:lnTo>
                    <a:pt x="4148836" y="570636"/>
                  </a:lnTo>
                  <a:lnTo>
                    <a:pt x="4139311" y="573570"/>
                  </a:lnTo>
                  <a:lnTo>
                    <a:pt x="4128439" y="574789"/>
                  </a:lnTo>
                  <a:lnTo>
                    <a:pt x="4119511" y="574040"/>
                  </a:lnTo>
                  <a:lnTo>
                    <a:pt x="4111777" y="571017"/>
                  </a:lnTo>
                  <a:lnTo>
                    <a:pt x="4105237" y="565734"/>
                  </a:lnTo>
                  <a:lnTo>
                    <a:pt x="4099877" y="558177"/>
                  </a:lnTo>
                  <a:lnTo>
                    <a:pt x="4099877" y="498513"/>
                  </a:lnTo>
                  <a:lnTo>
                    <a:pt x="4163796" y="526453"/>
                  </a:lnTo>
                  <a:lnTo>
                    <a:pt x="4163796" y="498513"/>
                  </a:lnTo>
                  <a:lnTo>
                    <a:pt x="4163796" y="475843"/>
                  </a:lnTo>
                  <a:lnTo>
                    <a:pt x="4099877" y="448652"/>
                  </a:lnTo>
                  <a:lnTo>
                    <a:pt x="4099877" y="424484"/>
                  </a:lnTo>
                  <a:lnTo>
                    <a:pt x="4137850" y="404799"/>
                  </a:lnTo>
                  <a:lnTo>
                    <a:pt x="4149344" y="405790"/>
                  </a:lnTo>
                  <a:lnTo>
                    <a:pt x="4158310" y="408101"/>
                  </a:lnTo>
                  <a:lnTo>
                    <a:pt x="4163796" y="411645"/>
                  </a:lnTo>
                  <a:lnTo>
                    <a:pt x="4163796" y="404710"/>
                  </a:lnTo>
                  <a:lnTo>
                    <a:pt x="4163796" y="400316"/>
                  </a:lnTo>
                  <a:close/>
                </a:path>
                <a:path w="5215255" h="701040">
                  <a:moveTo>
                    <a:pt x="5074196" y="0"/>
                  </a:moveTo>
                  <a:lnTo>
                    <a:pt x="4949774" y="0"/>
                  </a:lnTo>
                  <a:lnTo>
                    <a:pt x="4949774" y="95923"/>
                  </a:lnTo>
                  <a:lnTo>
                    <a:pt x="5074196" y="95923"/>
                  </a:lnTo>
                  <a:lnTo>
                    <a:pt x="5074196" y="0"/>
                  </a:lnTo>
                  <a:close/>
                </a:path>
                <a:path w="5215255" h="701040">
                  <a:moveTo>
                    <a:pt x="5190464" y="135204"/>
                  </a:moveTo>
                  <a:lnTo>
                    <a:pt x="5189944" y="96685"/>
                  </a:lnTo>
                  <a:lnTo>
                    <a:pt x="5188420" y="79311"/>
                  </a:lnTo>
                  <a:lnTo>
                    <a:pt x="5076228" y="79311"/>
                  </a:lnTo>
                  <a:lnTo>
                    <a:pt x="5077130" y="83553"/>
                  </a:lnTo>
                  <a:lnTo>
                    <a:pt x="5077765" y="89509"/>
                  </a:lnTo>
                  <a:lnTo>
                    <a:pt x="5078120" y="96685"/>
                  </a:lnTo>
                  <a:lnTo>
                    <a:pt x="5078158" y="97815"/>
                  </a:lnTo>
                  <a:lnTo>
                    <a:pt x="5078273" y="115062"/>
                  </a:lnTo>
                  <a:lnTo>
                    <a:pt x="5074196" y="122237"/>
                  </a:lnTo>
                  <a:lnTo>
                    <a:pt x="5041557" y="136715"/>
                  </a:lnTo>
                  <a:lnTo>
                    <a:pt x="4966322" y="136715"/>
                  </a:lnTo>
                  <a:lnTo>
                    <a:pt x="4937531" y="103479"/>
                  </a:lnTo>
                  <a:lnTo>
                    <a:pt x="4937531" y="79311"/>
                  </a:lnTo>
                  <a:lnTo>
                    <a:pt x="4825339" y="79311"/>
                  </a:lnTo>
                  <a:lnTo>
                    <a:pt x="4823815" y="86017"/>
                  </a:lnTo>
                  <a:lnTo>
                    <a:pt x="4823307" y="97815"/>
                  </a:lnTo>
                  <a:lnTo>
                    <a:pt x="4823841" y="115062"/>
                  </a:lnTo>
                  <a:lnTo>
                    <a:pt x="4832870" y="163144"/>
                  </a:lnTo>
                  <a:lnTo>
                    <a:pt x="4878768" y="193357"/>
                  </a:lnTo>
                  <a:lnTo>
                    <a:pt x="4917135" y="197129"/>
                  </a:lnTo>
                  <a:lnTo>
                    <a:pt x="5104790" y="197129"/>
                  </a:lnTo>
                  <a:lnTo>
                    <a:pt x="5147246" y="189064"/>
                  </a:lnTo>
                  <a:lnTo>
                    <a:pt x="5182806" y="162204"/>
                  </a:lnTo>
                  <a:lnTo>
                    <a:pt x="5190261" y="136715"/>
                  </a:lnTo>
                  <a:lnTo>
                    <a:pt x="5190464" y="135204"/>
                  </a:lnTo>
                  <a:close/>
                </a:path>
                <a:path w="5215255" h="701040">
                  <a:moveTo>
                    <a:pt x="5214937" y="241046"/>
                  </a:moveTo>
                  <a:lnTo>
                    <a:pt x="5015039" y="241046"/>
                  </a:lnTo>
                  <a:lnTo>
                    <a:pt x="4824666" y="240944"/>
                  </a:lnTo>
                  <a:lnTo>
                    <a:pt x="4824666" y="305142"/>
                  </a:lnTo>
                  <a:lnTo>
                    <a:pt x="4824666" y="527456"/>
                  </a:lnTo>
                  <a:lnTo>
                    <a:pt x="4821034" y="533006"/>
                  </a:lnTo>
                  <a:lnTo>
                    <a:pt x="4781410" y="553085"/>
                  </a:lnTo>
                  <a:lnTo>
                    <a:pt x="4767554" y="553643"/>
                  </a:lnTo>
                  <a:lnTo>
                    <a:pt x="4757521" y="552373"/>
                  </a:lnTo>
                  <a:lnTo>
                    <a:pt x="4720641" y="528967"/>
                  </a:lnTo>
                  <a:lnTo>
                    <a:pt x="4716564" y="523430"/>
                  </a:lnTo>
                  <a:lnTo>
                    <a:pt x="4716564" y="453186"/>
                  </a:lnTo>
                  <a:lnTo>
                    <a:pt x="4723320" y="452907"/>
                  </a:lnTo>
                  <a:lnTo>
                    <a:pt x="4732032" y="450545"/>
                  </a:lnTo>
                  <a:lnTo>
                    <a:pt x="4764494" y="424675"/>
                  </a:lnTo>
                  <a:lnTo>
                    <a:pt x="4770272" y="411645"/>
                  </a:lnTo>
                  <a:lnTo>
                    <a:pt x="4770272" y="331584"/>
                  </a:lnTo>
                  <a:lnTo>
                    <a:pt x="4739678" y="305142"/>
                  </a:lnTo>
                  <a:lnTo>
                    <a:pt x="4824666" y="305142"/>
                  </a:lnTo>
                  <a:lnTo>
                    <a:pt x="4824666" y="240944"/>
                  </a:lnTo>
                  <a:lnTo>
                    <a:pt x="4553382" y="240944"/>
                  </a:lnTo>
                  <a:lnTo>
                    <a:pt x="4353484" y="241046"/>
                  </a:lnTo>
                  <a:lnTo>
                    <a:pt x="4353484" y="304546"/>
                  </a:lnTo>
                  <a:lnTo>
                    <a:pt x="4390199" y="304546"/>
                  </a:lnTo>
                  <a:lnTo>
                    <a:pt x="4390199" y="538530"/>
                  </a:lnTo>
                  <a:lnTo>
                    <a:pt x="4376178" y="552704"/>
                  </a:lnTo>
                  <a:lnTo>
                    <a:pt x="4364025" y="562711"/>
                  </a:lnTo>
                  <a:lnTo>
                    <a:pt x="4353738" y="568566"/>
                  </a:lnTo>
                  <a:lnTo>
                    <a:pt x="4345330" y="570255"/>
                  </a:lnTo>
                  <a:lnTo>
                    <a:pt x="4334535" y="569036"/>
                  </a:lnTo>
                  <a:lnTo>
                    <a:pt x="4304525" y="544080"/>
                  </a:lnTo>
                  <a:lnTo>
                    <a:pt x="4304525" y="481139"/>
                  </a:lnTo>
                  <a:lnTo>
                    <a:pt x="4350537" y="454190"/>
                  </a:lnTo>
                  <a:lnTo>
                    <a:pt x="4356201" y="454444"/>
                  </a:lnTo>
                  <a:lnTo>
                    <a:pt x="4357573" y="455447"/>
                  </a:lnTo>
                  <a:lnTo>
                    <a:pt x="4357573" y="454190"/>
                  </a:lnTo>
                  <a:lnTo>
                    <a:pt x="4357573" y="422554"/>
                  </a:lnTo>
                  <a:lnTo>
                    <a:pt x="4357573" y="422224"/>
                  </a:lnTo>
                  <a:lnTo>
                    <a:pt x="4357573" y="388988"/>
                  </a:lnTo>
                  <a:lnTo>
                    <a:pt x="4324934" y="388988"/>
                  </a:lnTo>
                  <a:lnTo>
                    <a:pt x="4286402" y="379539"/>
                  </a:lnTo>
                  <a:lnTo>
                    <a:pt x="4284129" y="371868"/>
                  </a:lnTo>
                  <a:lnTo>
                    <a:pt x="4284129" y="333844"/>
                  </a:lnTo>
                  <a:lnTo>
                    <a:pt x="4326966" y="333844"/>
                  </a:lnTo>
                  <a:lnTo>
                    <a:pt x="4326966" y="288531"/>
                  </a:lnTo>
                  <a:lnTo>
                    <a:pt x="4298543" y="248259"/>
                  </a:lnTo>
                  <a:lnTo>
                    <a:pt x="4262171" y="235038"/>
                  </a:lnTo>
                  <a:lnTo>
                    <a:pt x="4239260" y="233387"/>
                  </a:lnTo>
                  <a:lnTo>
                    <a:pt x="4222610" y="234657"/>
                  </a:lnTo>
                  <a:lnTo>
                    <a:pt x="4221886" y="231927"/>
                  </a:lnTo>
                  <a:lnTo>
                    <a:pt x="4214101" y="205447"/>
                  </a:lnTo>
                  <a:lnTo>
                    <a:pt x="4204589" y="187172"/>
                  </a:lnTo>
                  <a:lnTo>
                    <a:pt x="4197210" y="176911"/>
                  </a:lnTo>
                  <a:lnTo>
                    <a:pt x="4197210" y="240944"/>
                  </a:lnTo>
                  <a:lnTo>
                    <a:pt x="4183418" y="247840"/>
                  </a:lnTo>
                  <a:lnTo>
                    <a:pt x="4169905" y="259067"/>
                  </a:lnTo>
                  <a:lnTo>
                    <a:pt x="4169905" y="240944"/>
                  </a:lnTo>
                  <a:lnTo>
                    <a:pt x="4197210" y="240944"/>
                  </a:lnTo>
                  <a:lnTo>
                    <a:pt x="4197210" y="176911"/>
                  </a:lnTo>
                  <a:lnTo>
                    <a:pt x="4159707" y="139738"/>
                  </a:lnTo>
                  <a:lnTo>
                    <a:pt x="4115511" y="114998"/>
                  </a:lnTo>
                  <a:lnTo>
                    <a:pt x="4086961" y="104673"/>
                  </a:lnTo>
                  <a:lnTo>
                    <a:pt x="4086961" y="240944"/>
                  </a:lnTo>
                  <a:lnTo>
                    <a:pt x="3961854" y="240944"/>
                  </a:lnTo>
                  <a:lnTo>
                    <a:pt x="3934663" y="240944"/>
                  </a:lnTo>
                  <a:lnTo>
                    <a:pt x="3870744" y="240944"/>
                  </a:lnTo>
                  <a:lnTo>
                    <a:pt x="3872065" y="225602"/>
                  </a:lnTo>
                  <a:lnTo>
                    <a:pt x="3891826" y="185801"/>
                  </a:lnTo>
                  <a:lnTo>
                    <a:pt x="3935679" y="163855"/>
                  </a:lnTo>
                  <a:lnTo>
                    <a:pt x="3955732" y="162394"/>
                  </a:lnTo>
                  <a:lnTo>
                    <a:pt x="3990416" y="162394"/>
                  </a:lnTo>
                  <a:lnTo>
                    <a:pt x="4036695" y="173012"/>
                  </a:lnTo>
                  <a:lnTo>
                    <a:pt x="4072001" y="207187"/>
                  </a:lnTo>
                  <a:lnTo>
                    <a:pt x="4086961" y="240944"/>
                  </a:lnTo>
                  <a:lnTo>
                    <a:pt x="4086961" y="104673"/>
                  </a:lnTo>
                  <a:lnTo>
                    <a:pt x="4048163" y="95211"/>
                  </a:lnTo>
                  <a:lnTo>
                    <a:pt x="4010812" y="91389"/>
                  </a:lnTo>
                  <a:lnTo>
                    <a:pt x="3871430" y="91389"/>
                  </a:lnTo>
                  <a:lnTo>
                    <a:pt x="3820058" y="98183"/>
                  </a:lnTo>
                  <a:lnTo>
                    <a:pt x="3777348" y="114896"/>
                  </a:lnTo>
                  <a:lnTo>
                    <a:pt x="3747427" y="147383"/>
                  </a:lnTo>
                  <a:lnTo>
                    <a:pt x="3742931" y="168440"/>
                  </a:lnTo>
                  <a:lnTo>
                    <a:pt x="3743312" y="179997"/>
                  </a:lnTo>
                  <a:lnTo>
                    <a:pt x="3753129" y="217525"/>
                  </a:lnTo>
                  <a:lnTo>
                    <a:pt x="3765359" y="240944"/>
                  </a:lnTo>
                  <a:lnTo>
                    <a:pt x="3763327" y="240944"/>
                  </a:lnTo>
                  <a:lnTo>
                    <a:pt x="3734765" y="240944"/>
                  </a:lnTo>
                  <a:lnTo>
                    <a:pt x="3241154" y="240944"/>
                  </a:lnTo>
                  <a:lnTo>
                    <a:pt x="3207156" y="240944"/>
                  </a:lnTo>
                  <a:lnTo>
                    <a:pt x="3043974" y="240944"/>
                  </a:lnTo>
                  <a:lnTo>
                    <a:pt x="3043974" y="305142"/>
                  </a:lnTo>
                  <a:lnTo>
                    <a:pt x="3043974" y="514375"/>
                  </a:lnTo>
                  <a:lnTo>
                    <a:pt x="3040151" y="523240"/>
                  </a:lnTo>
                  <a:lnTo>
                    <a:pt x="3032760" y="529475"/>
                  </a:lnTo>
                  <a:lnTo>
                    <a:pt x="3021787" y="533057"/>
                  </a:lnTo>
                  <a:lnTo>
                    <a:pt x="3007258" y="534009"/>
                  </a:lnTo>
                  <a:lnTo>
                    <a:pt x="2992729" y="531837"/>
                  </a:lnTo>
                  <a:lnTo>
                    <a:pt x="2982442" y="526072"/>
                  </a:lnTo>
                  <a:lnTo>
                    <a:pt x="2976410" y="516724"/>
                  </a:lnTo>
                  <a:lnTo>
                    <a:pt x="2974619" y="503796"/>
                  </a:lnTo>
                  <a:lnTo>
                    <a:pt x="2974619" y="305142"/>
                  </a:lnTo>
                  <a:lnTo>
                    <a:pt x="3043974" y="305142"/>
                  </a:lnTo>
                  <a:lnTo>
                    <a:pt x="3043974" y="240944"/>
                  </a:lnTo>
                  <a:lnTo>
                    <a:pt x="2853601" y="240944"/>
                  </a:lnTo>
                  <a:lnTo>
                    <a:pt x="2811449" y="240944"/>
                  </a:lnTo>
                  <a:lnTo>
                    <a:pt x="2474201" y="240944"/>
                  </a:lnTo>
                  <a:lnTo>
                    <a:pt x="2474201" y="305142"/>
                  </a:lnTo>
                  <a:lnTo>
                    <a:pt x="2623108" y="305142"/>
                  </a:lnTo>
                  <a:lnTo>
                    <a:pt x="2633180" y="305854"/>
                  </a:lnTo>
                  <a:lnTo>
                    <a:pt x="2665438" y="327431"/>
                  </a:lnTo>
                  <a:lnTo>
                    <a:pt x="2667978" y="343662"/>
                  </a:lnTo>
                  <a:lnTo>
                    <a:pt x="2667978" y="375386"/>
                  </a:lnTo>
                  <a:lnTo>
                    <a:pt x="2665184" y="387946"/>
                  </a:lnTo>
                  <a:lnTo>
                    <a:pt x="2656763" y="396913"/>
                  </a:lnTo>
                  <a:lnTo>
                    <a:pt x="2642743" y="402297"/>
                  </a:lnTo>
                  <a:lnTo>
                    <a:pt x="2623108" y="404088"/>
                  </a:lnTo>
                  <a:lnTo>
                    <a:pt x="2565997" y="404088"/>
                  </a:lnTo>
                  <a:lnTo>
                    <a:pt x="2565997" y="478116"/>
                  </a:lnTo>
                  <a:lnTo>
                    <a:pt x="2637840" y="478116"/>
                  </a:lnTo>
                  <a:lnTo>
                    <a:pt x="2644635" y="479120"/>
                  </a:lnTo>
                  <a:lnTo>
                    <a:pt x="2667978" y="517385"/>
                  </a:lnTo>
                  <a:lnTo>
                    <a:pt x="2667978" y="608025"/>
                  </a:lnTo>
                  <a:lnTo>
                    <a:pt x="2665717" y="613321"/>
                  </a:lnTo>
                  <a:lnTo>
                    <a:pt x="2656649" y="622376"/>
                  </a:lnTo>
                  <a:lnTo>
                    <a:pt x="2651429" y="624649"/>
                  </a:lnTo>
                  <a:lnTo>
                    <a:pt x="2645549" y="624649"/>
                  </a:lnTo>
                  <a:lnTo>
                    <a:pt x="2621064" y="515874"/>
                  </a:lnTo>
                  <a:lnTo>
                    <a:pt x="2504808" y="558177"/>
                  </a:lnTo>
                  <a:lnTo>
                    <a:pt x="2504808" y="633704"/>
                  </a:lnTo>
                  <a:lnTo>
                    <a:pt x="2506268" y="646785"/>
                  </a:lnTo>
                  <a:lnTo>
                    <a:pt x="2528265" y="679780"/>
                  </a:lnTo>
                  <a:lnTo>
                    <a:pt x="2569756" y="697484"/>
                  </a:lnTo>
                  <a:lnTo>
                    <a:pt x="2586393" y="698665"/>
                  </a:lnTo>
                  <a:lnTo>
                    <a:pt x="2718981" y="698665"/>
                  </a:lnTo>
                  <a:lnTo>
                    <a:pt x="2756535" y="691870"/>
                  </a:lnTo>
                  <a:lnTo>
                    <a:pt x="2792526" y="663448"/>
                  </a:lnTo>
                  <a:lnTo>
                    <a:pt x="2800566" y="633704"/>
                  </a:lnTo>
                  <a:lnTo>
                    <a:pt x="2800566" y="494728"/>
                  </a:lnTo>
                  <a:lnTo>
                    <a:pt x="2776093" y="452437"/>
                  </a:lnTo>
                  <a:lnTo>
                    <a:pt x="2731211" y="435813"/>
                  </a:lnTo>
                  <a:lnTo>
                    <a:pt x="2743619" y="435063"/>
                  </a:lnTo>
                  <a:lnTo>
                    <a:pt x="2784246" y="416699"/>
                  </a:lnTo>
                  <a:lnTo>
                    <a:pt x="2796489" y="397294"/>
                  </a:lnTo>
                  <a:lnTo>
                    <a:pt x="2796489" y="347446"/>
                  </a:lnTo>
                  <a:lnTo>
                    <a:pt x="2772778" y="312648"/>
                  </a:lnTo>
                  <a:lnTo>
                    <a:pt x="2751607" y="305142"/>
                  </a:lnTo>
                  <a:lnTo>
                    <a:pt x="2811449" y="305142"/>
                  </a:lnTo>
                  <a:lnTo>
                    <a:pt x="2846120" y="305142"/>
                  </a:lnTo>
                  <a:lnTo>
                    <a:pt x="2846120" y="508330"/>
                  </a:lnTo>
                  <a:lnTo>
                    <a:pt x="2847441" y="520077"/>
                  </a:lnTo>
                  <a:lnTo>
                    <a:pt x="2867202" y="560438"/>
                  </a:lnTo>
                  <a:lnTo>
                    <a:pt x="2911221" y="597268"/>
                  </a:lnTo>
                  <a:lnTo>
                    <a:pt x="2972587" y="611047"/>
                  </a:lnTo>
                  <a:lnTo>
                    <a:pt x="2990558" y="610577"/>
                  </a:lnTo>
                  <a:lnTo>
                    <a:pt x="3008452" y="608406"/>
                  </a:lnTo>
                  <a:lnTo>
                    <a:pt x="3026257" y="604532"/>
                  </a:lnTo>
                  <a:lnTo>
                    <a:pt x="3043974" y="598957"/>
                  </a:lnTo>
                  <a:lnTo>
                    <a:pt x="3043974" y="699427"/>
                  </a:lnTo>
                  <a:lnTo>
                    <a:pt x="3172472" y="699427"/>
                  </a:lnTo>
                  <a:lnTo>
                    <a:pt x="3172472" y="598957"/>
                  </a:lnTo>
                  <a:lnTo>
                    <a:pt x="3172472" y="534009"/>
                  </a:lnTo>
                  <a:lnTo>
                    <a:pt x="3172472" y="305142"/>
                  </a:lnTo>
                  <a:lnTo>
                    <a:pt x="3207156" y="305142"/>
                  </a:lnTo>
                  <a:lnTo>
                    <a:pt x="3241154" y="305142"/>
                  </a:lnTo>
                  <a:lnTo>
                    <a:pt x="3571583" y="305142"/>
                  </a:lnTo>
                  <a:lnTo>
                    <a:pt x="3571583" y="364820"/>
                  </a:lnTo>
                  <a:lnTo>
                    <a:pt x="3567925" y="364197"/>
                  </a:lnTo>
                  <a:lnTo>
                    <a:pt x="3562400" y="363867"/>
                  </a:lnTo>
                  <a:lnTo>
                    <a:pt x="3521100" y="366991"/>
                  </a:lnTo>
                  <a:lnTo>
                    <a:pt x="3485400" y="384543"/>
                  </a:lnTo>
                  <a:lnTo>
                    <a:pt x="3470960" y="405599"/>
                  </a:lnTo>
                  <a:lnTo>
                    <a:pt x="3462286" y="396252"/>
                  </a:lnTo>
                  <a:lnTo>
                    <a:pt x="3424809" y="368871"/>
                  </a:lnTo>
                  <a:lnTo>
                    <a:pt x="3384016" y="358305"/>
                  </a:lnTo>
                  <a:lnTo>
                    <a:pt x="3360813" y="357263"/>
                  </a:lnTo>
                  <a:lnTo>
                    <a:pt x="3331959" y="359765"/>
                  </a:lnTo>
                  <a:lnTo>
                    <a:pt x="3284702" y="377520"/>
                  </a:lnTo>
                  <a:lnTo>
                    <a:pt x="3256788" y="403669"/>
                  </a:lnTo>
                  <a:lnTo>
                    <a:pt x="3244545" y="431279"/>
                  </a:lnTo>
                  <a:lnTo>
                    <a:pt x="3244545" y="618604"/>
                  </a:lnTo>
                  <a:lnTo>
                    <a:pt x="3259467" y="669302"/>
                  </a:lnTo>
                  <a:lnTo>
                    <a:pt x="3295878" y="693191"/>
                  </a:lnTo>
                  <a:lnTo>
                    <a:pt x="3326815" y="699427"/>
                  </a:lnTo>
                  <a:lnTo>
                    <a:pt x="3422688" y="699427"/>
                  </a:lnTo>
                  <a:lnTo>
                    <a:pt x="3466198" y="624649"/>
                  </a:lnTo>
                  <a:lnTo>
                    <a:pt x="3407727" y="624649"/>
                  </a:lnTo>
                  <a:lnTo>
                    <a:pt x="3398126" y="623798"/>
                  </a:lnTo>
                  <a:lnTo>
                    <a:pt x="3364217" y="597827"/>
                  </a:lnTo>
                  <a:lnTo>
                    <a:pt x="3362680" y="588670"/>
                  </a:lnTo>
                  <a:lnTo>
                    <a:pt x="3362845" y="577811"/>
                  </a:lnTo>
                  <a:lnTo>
                    <a:pt x="3362845" y="458482"/>
                  </a:lnTo>
                  <a:lnTo>
                    <a:pt x="3364382" y="450545"/>
                  </a:lnTo>
                  <a:lnTo>
                    <a:pt x="3368967" y="444881"/>
                  </a:lnTo>
                  <a:lnTo>
                    <a:pt x="3376625" y="441477"/>
                  </a:lnTo>
                  <a:lnTo>
                    <a:pt x="3387331" y="440347"/>
                  </a:lnTo>
                  <a:lnTo>
                    <a:pt x="3398037" y="441579"/>
                  </a:lnTo>
                  <a:lnTo>
                    <a:pt x="3405682" y="445262"/>
                  </a:lnTo>
                  <a:lnTo>
                    <a:pt x="3410280" y="451396"/>
                  </a:lnTo>
                  <a:lnTo>
                    <a:pt x="3411804" y="459981"/>
                  </a:lnTo>
                  <a:lnTo>
                    <a:pt x="3411804" y="546087"/>
                  </a:lnTo>
                  <a:lnTo>
                    <a:pt x="3521951" y="546087"/>
                  </a:lnTo>
                  <a:lnTo>
                    <a:pt x="3521951" y="463003"/>
                  </a:lnTo>
                  <a:lnTo>
                    <a:pt x="3524504" y="454609"/>
                  </a:lnTo>
                  <a:lnTo>
                    <a:pt x="3528745" y="448284"/>
                  </a:lnTo>
                  <a:lnTo>
                    <a:pt x="3534702" y="444030"/>
                  </a:lnTo>
                  <a:lnTo>
                    <a:pt x="3542347" y="441858"/>
                  </a:lnTo>
                  <a:lnTo>
                    <a:pt x="3550297" y="441388"/>
                  </a:lnTo>
                  <a:lnTo>
                    <a:pt x="3557816" y="442239"/>
                  </a:lnTo>
                  <a:lnTo>
                    <a:pt x="3564915" y="444411"/>
                  </a:lnTo>
                  <a:lnTo>
                    <a:pt x="3571583" y="447903"/>
                  </a:lnTo>
                  <a:lnTo>
                    <a:pt x="3571583" y="699427"/>
                  </a:lnTo>
                  <a:lnTo>
                    <a:pt x="3698049" y="700938"/>
                  </a:lnTo>
                  <a:lnTo>
                    <a:pt x="3698049" y="305142"/>
                  </a:lnTo>
                  <a:lnTo>
                    <a:pt x="3734765" y="305142"/>
                  </a:lnTo>
                  <a:lnTo>
                    <a:pt x="3764686" y="305142"/>
                  </a:lnTo>
                  <a:lnTo>
                    <a:pt x="3771481" y="305142"/>
                  </a:lnTo>
                  <a:lnTo>
                    <a:pt x="3771481" y="699427"/>
                  </a:lnTo>
                  <a:lnTo>
                    <a:pt x="3900665" y="699427"/>
                  </a:lnTo>
                  <a:lnTo>
                    <a:pt x="3899992" y="305142"/>
                  </a:lnTo>
                  <a:lnTo>
                    <a:pt x="3934663" y="305142"/>
                  </a:lnTo>
                  <a:lnTo>
                    <a:pt x="3961854" y="305142"/>
                  </a:lnTo>
                  <a:lnTo>
                    <a:pt x="4153585" y="305142"/>
                  </a:lnTo>
                  <a:lnTo>
                    <a:pt x="4153585" y="361797"/>
                  </a:lnTo>
                  <a:lnTo>
                    <a:pt x="4154868" y="374535"/>
                  </a:lnTo>
                  <a:lnTo>
                    <a:pt x="4182275" y="407250"/>
                  </a:lnTo>
                  <a:lnTo>
                    <a:pt x="4227525" y="420662"/>
                  </a:lnTo>
                  <a:lnTo>
                    <a:pt x="4241546" y="422529"/>
                  </a:lnTo>
                  <a:lnTo>
                    <a:pt x="4229760" y="423468"/>
                  </a:lnTo>
                  <a:lnTo>
                    <a:pt x="4191330" y="442239"/>
                  </a:lnTo>
                  <a:lnTo>
                    <a:pt x="4169905" y="485673"/>
                  </a:lnTo>
                  <a:lnTo>
                    <a:pt x="4169905" y="576300"/>
                  </a:lnTo>
                  <a:lnTo>
                    <a:pt x="4196423" y="616331"/>
                  </a:lnTo>
                  <a:lnTo>
                    <a:pt x="4246905" y="642962"/>
                  </a:lnTo>
                  <a:lnTo>
                    <a:pt x="4316768" y="651840"/>
                  </a:lnTo>
                  <a:lnTo>
                    <a:pt x="4335640" y="650798"/>
                  </a:lnTo>
                  <a:lnTo>
                    <a:pt x="4354157" y="647687"/>
                  </a:lnTo>
                  <a:lnTo>
                    <a:pt x="4372356" y="642493"/>
                  </a:lnTo>
                  <a:lnTo>
                    <a:pt x="4390199" y="635215"/>
                  </a:lnTo>
                  <a:lnTo>
                    <a:pt x="4390199" y="699516"/>
                  </a:lnTo>
                  <a:lnTo>
                    <a:pt x="4518711" y="699516"/>
                  </a:lnTo>
                  <a:lnTo>
                    <a:pt x="4518711" y="304546"/>
                  </a:lnTo>
                  <a:lnTo>
                    <a:pt x="4553382" y="304546"/>
                  </a:lnTo>
                  <a:lnTo>
                    <a:pt x="4553382" y="305142"/>
                  </a:lnTo>
                  <a:lnTo>
                    <a:pt x="4615485" y="305142"/>
                  </a:lnTo>
                  <a:lnTo>
                    <a:pt x="4621822" y="308165"/>
                  </a:lnTo>
                  <a:lnTo>
                    <a:pt x="4637240" y="320255"/>
                  </a:lnTo>
                  <a:lnTo>
                    <a:pt x="4641088" y="326301"/>
                  </a:lnTo>
                  <a:lnTo>
                    <a:pt x="4641088" y="378409"/>
                  </a:lnTo>
                  <a:lnTo>
                    <a:pt x="4612868" y="405231"/>
                  </a:lnTo>
                  <a:lnTo>
                    <a:pt x="4600295" y="408622"/>
                  </a:lnTo>
                  <a:lnTo>
                    <a:pt x="4586021" y="408622"/>
                  </a:lnTo>
                  <a:lnTo>
                    <a:pt x="4586046" y="549300"/>
                  </a:lnTo>
                  <a:lnTo>
                    <a:pt x="4602467" y="585508"/>
                  </a:lnTo>
                  <a:lnTo>
                    <a:pt x="4640199" y="615442"/>
                  </a:lnTo>
                  <a:lnTo>
                    <a:pt x="4707166" y="635457"/>
                  </a:lnTo>
                  <a:lnTo>
                    <a:pt x="4749190" y="638238"/>
                  </a:lnTo>
                  <a:lnTo>
                    <a:pt x="4769586" y="637298"/>
                  </a:lnTo>
                  <a:lnTo>
                    <a:pt x="4789309" y="633704"/>
                  </a:lnTo>
                  <a:lnTo>
                    <a:pt x="4808347" y="627481"/>
                  </a:lnTo>
                  <a:lnTo>
                    <a:pt x="4826711" y="618604"/>
                  </a:lnTo>
                  <a:lnTo>
                    <a:pt x="4826711" y="699427"/>
                  </a:lnTo>
                  <a:lnTo>
                    <a:pt x="4953165" y="700176"/>
                  </a:lnTo>
                  <a:lnTo>
                    <a:pt x="4953165" y="618604"/>
                  </a:lnTo>
                  <a:lnTo>
                    <a:pt x="4953165" y="553643"/>
                  </a:lnTo>
                  <a:lnTo>
                    <a:pt x="4953165" y="305142"/>
                  </a:lnTo>
                  <a:lnTo>
                    <a:pt x="5015039" y="305142"/>
                  </a:lnTo>
                  <a:lnTo>
                    <a:pt x="5015039" y="304546"/>
                  </a:lnTo>
                  <a:lnTo>
                    <a:pt x="5024564" y="304546"/>
                  </a:lnTo>
                  <a:lnTo>
                    <a:pt x="5024564" y="699516"/>
                  </a:lnTo>
                  <a:lnTo>
                    <a:pt x="5153063" y="699516"/>
                  </a:lnTo>
                  <a:lnTo>
                    <a:pt x="5153063" y="304546"/>
                  </a:lnTo>
                  <a:lnTo>
                    <a:pt x="5214937" y="304546"/>
                  </a:lnTo>
                  <a:lnTo>
                    <a:pt x="5214937" y="2410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678" y="3848653"/>
              <a:ext cx="9541182" cy="107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554" y="5098946"/>
              <a:ext cx="9449474" cy="2231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474" y="3925396"/>
              <a:ext cx="231710" cy="2321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474" y="5156028"/>
              <a:ext cx="231710" cy="2321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9382" y="2480327"/>
              <a:ext cx="558800" cy="275590"/>
            </a:xfrm>
            <a:custGeom>
              <a:avLst/>
              <a:gdLst/>
              <a:ahLst/>
              <a:cxnLst/>
              <a:rect l="l" t="t" r="r" b="b"/>
              <a:pathLst>
                <a:path w="558800" h="275589">
                  <a:moveTo>
                    <a:pt x="7619" y="177289"/>
                  </a:moveTo>
                  <a:lnTo>
                    <a:pt x="7619" y="174816"/>
                  </a:lnTo>
                  <a:lnTo>
                    <a:pt x="9009" y="172652"/>
                  </a:lnTo>
                  <a:lnTo>
                    <a:pt x="11796" y="170798"/>
                  </a:lnTo>
                  <a:lnTo>
                    <a:pt x="14578" y="168944"/>
                  </a:lnTo>
                  <a:lnTo>
                    <a:pt x="18023" y="168015"/>
                  </a:lnTo>
                  <a:lnTo>
                    <a:pt x="22133" y="168015"/>
                  </a:lnTo>
                  <a:lnTo>
                    <a:pt x="33020" y="168015"/>
                  </a:lnTo>
                  <a:lnTo>
                    <a:pt x="33020" y="119801"/>
                  </a:lnTo>
                  <a:lnTo>
                    <a:pt x="0" y="119801"/>
                  </a:lnTo>
                  <a:lnTo>
                    <a:pt x="0" y="90129"/>
                  </a:lnTo>
                  <a:lnTo>
                    <a:pt x="167291" y="90129"/>
                  </a:lnTo>
                  <a:lnTo>
                    <a:pt x="167291" y="119801"/>
                  </a:lnTo>
                  <a:lnTo>
                    <a:pt x="141888" y="119801"/>
                  </a:lnTo>
                  <a:lnTo>
                    <a:pt x="141888" y="275577"/>
                  </a:lnTo>
                  <a:lnTo>
                    <a:pt x="109226" y="257028"/>
                  </a:lnTo>
                  <a:lnTo>
                    <a:pt x="109226" y="119801"/>
                  </a:lnTo>
                  <a:lnTo>
                    <a:pt x="62050" y="119801"/>
                  </a:lnTo>
                  <a:lnTo>
                    <a:pt x="62050" y="210668"/>
                  </a:lnTo>
                  <a:lnTo>
                    <a:pt x="62050" y="214132"/>
                  </a:lnTo>
                  <a:lnTo>
                    <a:pt x="61325" y="217159"/>
                  </a:lnTo>
                  <a:lnTo>
                    <a:pt x="59877" y="219755"/>
                  </a:lnTo>
                  <a:lnTo>
                    <a:pt x="58426" y="222350"/>
                  </a:lnTo>
                  <a:lnTo>
                    <a:pt x="56728" y="223650"/>
                  </a:lnTo>
                  <a:lnTo>
                    <a:pt x="54795" y="223650"/>
                  </a:lnTo>
                  <a:lnTo>
                    <a:pt x="17622" y="197873"/>
                  </a:lnTo>
                  <a:lnTo>
                    <a:pt x="8730" y="183408"/>
                  </a:lnTo>
                  <a:lnTo>
                    <a:pt x="7619" y="177289"/>
                  </a:lnTo>
                  <a:close/>
                </a:path>
                <a:path w="558800" h="275589">
                  <a:moveTo>
                    <a:pt x="159305" y="119801"/>
                  </a:moveTo>
                  <a:lnTo>
                    <a:pt x="159305" y="90129"/>
                  </a:lnTo>
                  <a:lnTo>
                    <a:pt x="240588" y="90129"/>
                  </a:lnTo>
                  <a:lnTo>
                    <a:pt x="240588" y="119801"/>
                  </a:lnTo>
                  <a:lnTo>
                    <a:pt x="215185" y="119801"/>
                  </a:lnTo>
                  <a:lnTo>
                    <a:pt x="215185" y="275577"/>
                  </a:lnTo>
                  <a:lnTo>
                    <a:pt x="182523" y="253321"/>
                  </a:lnTo>
                  <a:lnTo>
                    <a:pt x="182523" y="119801"/>
                  </a:lnTo>
                  <a:lnTo>
                    <a:pt x="159305" y="119801"/>
                  </a:lnTo>
                  <a:close/>
                </a:path>
                <a:path w="558800" h="275589">
                  <a:moveTo>
                    <a:pt x="197039" y="91241"/>
                  </a:moveTo>
                  <a:lnTo>
                    <a:pt x="164924" y="69174"/>
                  </a:lnTo>
                  <a:lnTo>
                    <a:pt x="137165" y="61570"/>
                  </a:lnTo>
                  <a:lnTo>
                    <a:pt x="131603" y="61570"/>
                  </a:lnTo>
                  <a:lnTo>
                    <a:pt x="126823" y="61876"/>
                  </a:lnTo>
                  <a:lnTo>
                    <a:pt x="122830" y="62496"/>
                  </a:lnTo>
                  <a:lnTo>
                    <a:pt x="118839" y="63115"/>
                  </a:lnTo>
                  <a:lnTo>
                    <a:pt x="115753" y="64041"/>
                  </a:lnTo>
                  <a:lnTo>
                    <a:pt x="113577" y="65279"/>
                  </a:lnTo>
                  <a:lnTo>
                    <a:pt x="99062" y="33754"/>
                  </a:lnTo>
                  <a:lnTo>
                    <a:pt x="100756" y="32515"/>
                  </a:lnTo>
                  <a:lnTo>
                    <a:pt x="103176" y="31589"/>
                  </a:lnTo>
                  <a:lnTo>
                    <a:pt x="106325" y="30971"/>
                  </a:lnTo>
                  <a:lnTo>
                    <a:pt x="109466" y="30351"/>
                  </a:lnTo>
                  <a:lnTo>
                    <a:pt x="113094" y="30041"/>
                  </a:lnTo>
                  <a:lnTo>
                    <a:pt x="117205" y="30041"/>
                  </a:lnTo>
                  <a:lnTo>
                    <a:pt x="159721" y="51045"/>
                  </a:lnTo>
                  <a:lnTo>
                    <a:pt x="202488" y="85676"/>
                  </a:lnTo>
                  <a:lnTo>
                    <a:pt x="206112" y="85676"/>
                  </a:lnTo>
                  <a:lnTo>
                    <a:pt x="187970" y="54151"/>
                  </a:lnTo>
                  <a:lnTo>
                    <a:pt x="184338" y="46238"/>
                  </a:lnTo>
                  <a:lnTo>
                    <a:pt x="180227" y="39935"/>
                  </a:lnTo>
                  <a:lnTo>
                    <a:pt x="175631" y="35237"/>
                  </a:lnTo>
                  <a:lnTo>
                    <a:pt x="171038" y="30539"/>
                  </a:lnTo>
                  <a:lnTo>
                    <a:pt x="166677" y="28188"/>
                  </a:lnTo>
                  <a:lnTo>
                    <a:pt x="162570" y="28188"/>
                  </a:lnTo>
                  <a:lnTo>
                    <a:pt x="158453" y="28188"/>
                  </a:lnTo>
                  <a:lnTo>
                    <a:pt x="154945" y="28685"/>
                  </a:lnTo>
                  <a:lnTo>
                    <a:pt x="152042" y="29671"/>
                  </a:lnTo>
                  <a:lnTo>
                    <a:pt x="149141" y="30661"/>
                  </a:lnTo>
                  <a:lnTo>
                    <a:pt x="147204" y="32021"/>
                  </a:lnTo>
                  <a:lnTo>
                    <a:pt x="146238" y="33754"/>
                  </a:lnTo>
                  <a:lnTo>
                    <a:pt x="128092" y="4083"/>
                  </a:lnTo>
                  <a:lnTo>
                    <a:pt x="145875" y="0"/>
                  </a:lnTo>
                  <a:lnTo>
                    <a:pt x="150229" y="0"/>
                  </a:lnTo>
                  <a:lnTo>
                    <a:pt x="158696" y="0"/>
                  </a:lnTo>
                  <a:lnTo>
                    <a:pt x="189786" y="31896"/>
                  </a:lnTo>
                  <a:lnTo>
                    <a:pt x="217003" y="91241"/>
                  </a:lnTo>
                  <a:lnTo>
                    <a:pt x="197039" y="91241"/>
                  </a:lnTo>
                  <a:close/>
                </a:path>
                <a:path w="558800" h="275589">
                  <a:moveTo>
                    <a:pt x="246392" y="182852"/>
                  </a:moveTo>
                  <a:lnTo>
                    <a:pt x="272021" y="148497"/>
                  </a:lnTo>
                  <a:lnTo>
                    <a:pt x="288123" y="145760"/>
                  </a:lnTo>
                  <a:lnTo>
                    <a:pt x="335296" y="145760"/>
                  </a:lnTo>
                  <a:lnTo>
                    <a:pt x="335296" y="119801"/>
                  </a:lnTo>
                  <a:lnTo>
                    <a:pt x="233691" y="119801"/>
                  </a:lnTo>
                  <a:lnTo>
                    <a:pt x="233691" y="90129"/>
                  </a:lnTo>
                  <a:lnTo>
                    <a:pt x="393360" y="90129"/>
                  </a:lnTo>
                  <a:lnTo>
                    <a:pt x="393360" y="119801"/>
                  </a:lnTo>
                  <a:lnTo>
                    <a:pt x="367954" y="119801"/>
                  </a:lnTo>
                  <a:lnTo>
                    <a:pt x="367954" y="275577"/>
                  </a:lnTo>
                  <a:lnTo>
                    <a:pt x="335296" y="253321"/>
                  </a:lnTo>
                  <a:lnTo>
                    <a:pt x="335296" y="175435"/>
                  </a:lnTo>
                  <a:lnTo>
                    <a:pt x="302639" y="175435"/>
                  </a:lnTo>
                  <a:lnTo>
                    <a:pt x="294653" y="175435"/>
                  </a:lnTo>
                  <a:lnTo>
                    <a:pt x="287820" y="178341"/>
                  </a:lnTo>
                  <a:lnTo>
                    <a:pt x="282135" y="184151"/>
                  </a:lnTo>
                  <a:lnTo>
                    <a:pt x="276451" y="189961"/>
                  </a:lnTo>
                  <a:lnTo>
                    <a:pt x="273608" y="196945"/>
                  </a:lnTo>
                  <a:lnTo>
                    <a:pt x="273608" y="205106"/>
                  </a:lnTo>
                  <a:lnTo>
                    <a:pt x="285426" y="241371"/>
                  </a:lnTo>
                  <a:lnTo>
                    <a:pt x="302639" y="260741"/>
                  </a:lnTo>
                  <a:lnTo>
                    <a:pt x="291751" y="271865"/>
                  </a:lnTo>
                  <a:lnTo>
                    <a:pt x="264706" y="237964"/>
                  </a:lnTo>
                  <a:lnTo>
                    <a:pt x="247129" y="193226"/>
                  </a:lnTo>
                  <a:lnTo>
                    <a:pt x="246392" y="182852"/>
                  </a:lnTo>
                  <a:close/>
                </a:path>
                <a:path w="558800" h="275589">
                  <a:moveTo>
                    <a:pt x="393360" y="192125"/>
                  </a:moveTo>
                  <a:lnTo>
                    <a:pt x="393360" y="189651"/>
                  </a:lnTo>
                  <a:lnTo>
                    <a:pt x="394265" y="187488"/>
                  </a:lnTo>
                  <a:lnTo>
                    <a:pt x="396079" y="185634"/>
                  </a:lnTo>
                  <a:lnTo>
                    <a:pt x="397893" y="183780"/>
                  </a:lnTo>
                  <a:lnTo>
                    <a:pt x="400009" y="182852"/>
                  </a:lnTo>
                  <a:lnTo>
                    <a:pt x="402430" y="182852"/>
                  </a:lnTo>
                  <a:lnTo>
                    <a:pt x="413317" y="182852"/>
                  </a:lnTo>
                  <a:lnTo>
                    <a:pt x="413317" y="119801"/>
                  </a:lnTo>
                  <a:lnTo>
                    <a:pt x="385011" y="119801"/>
                  </a:lnTo>
                  <a:lnTo>
                    <a:pt x="385011" y="90129"/>
                  </a:lnTo>
                  <a:lnTo>
                    <a:pt x="558470" y="90129"/>
                  </a:lnTo>
                  <a:lnTo>
                    <a:pt x="558470" y="119801"/>
                  </a:lnTo>
                  <a:lnTo>
                    <a:pt x="533064" y="119801"/>
                  </a:lnTo>
                  <a:lnTo>
                    <a:pt x="533064" y="275577"/>
                  </a:lnTo>
                  <a:lnTo>
                    <a:pt x="500406" y="253321"/>
                  </a:lnTo>
                  <a:lnTo>
                    <a:pt x="500406" y="212523"/>
                  </a:lnTo>
                  <a:lnTo>
                    <a:pt x="445974" y="212523"/>
                  </a:lnTo>
                  <a:lnTo>
                    <a:pt x="445974" y="227357"/>
                  </a:lnTo>
                  <a:lnTo>
                    <a:pt x="445974" y="230324"/>
                  </a:lnTo>
                  <a:lnTo>
                    <a:pt x="445249" y="232924"/>
                  </a:lnTo>
                  <a:lnTo>
                    <a:pt x="443798" y="235148"/>
                  </a:lnTo>
                  <a:lnTo>
                    <a:pt x="442347" y="237373"/>
                  </a:lnTo>
                  <a:lnTo>
                    <a:pt x="440652" y="238485"/>
                  </a:lnTo>
                  <a:lnTo>
                    <a:pt x="438718" y="238485"/>
                  </a:lnTo>
                  <a:lnTo>
                    <a:pt x="433910" y="237303"/>
                  </a:lnTo>
                  <a:lnTo>
                    <a:pt x="403770" y="210762"/>
                  </a:lnTo>
                  <a:lnTo>
                    <a:pt x="394517" y="197038"/>
                  </a:lnTo>
                  <a:lnTo>
                    <a:pt x="393360" y="192125"/>
                  </a:lnTo>
                  <a:close/>
                </a:path>
                <a:path w="558800" h="275589">
                  <a:moveTo>
                    <a:pt x="445974" y="182852"/>
                  </a:moveTo>
                  <a:lnTo>
                    <a:pt x="500406" y="182852"/>
                  </a:lnTo>
                  <a:lnTo>
                    <a:pt x="500406" y="119801"/>
                  </a:lnTo>
                  <a:lnTo>
                    <a:pt x="445974" y="119801"/>
                  </a:lnTo>
                  <a:lnTo>
                    <a:pt x="445974" y="182852"/>
                  </a:lnTo>
                  <a:close/>
                </a:path>
              </a:pathLst>
            </a:custGeom>
            <a:ln w="349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37" y="2046398"/>
              <a:ext cx="609638" cy="3334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7207" y="2044635"/>
              <a:ext cx="835854" cy="3333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989" y="2879749"/>
              <a:ext cx="699249" cy="3352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1956" y="3299069"/>
              <a:ext cx="1238893" cy="3825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9379" y="2480329"/>
              <a:ext cx="558800" cy="275590"/>
            </a:xfrm>
            <a:custGeom>
              <a:avLst/>
              <a:gdLst/>
              <a:ahLst/>
              <a:cxnLst/>
              <a:rect l="l" t="t" r="r" b="b"/>
              <a:pathLst>
                <a:path w="558800" h="275589">
                  <a:moveTo>
                    <a:pt x="558469" y="90131"/>
                  </a:moveTo>
                  <a:lnTo>
                    <a:pt x="500405" y="90131"/>
                  </a:lnTo>
                  <a:lnTo>
                    <a:pt x="500405" y="119799"/>
                  </a:lnTo>
                  <a:lnTo>
                    <a:pt x="500405" y="182854"/>
                  </a:lnTo>
                  <a:lnTo>
                    <a:pt x="445973" y="182854"/>
                  </a:lnTo>
                  <a:lnTo>
                    <a:pt x="445973" y="119799"/>
                  </a:lnTo>
                  <a:lnTo>
                    <a:pt x="500405" y="119799"/>
                  </a:lnTo>
                  <a:lnTo>
                    <a:pt x="500405" y="90131"/>
                  </a:lnTo>
                  <a:lnTo>
                    <a:pt x="216484" y="90131"/>
                  </a:lnTo>
                  <a:lnTo>
                    <a:pt x="189788" y="31902"/>
                  </a:lnTo>
                  <a:lnTo>
                    <a:pt x="158699" y="0"/>
                  </a:lnTo>
                  <a:lnTo>
                    <a:pt x="145872" y="0"/>
                  </a:lnTo>
                  <a:lnTo>
                    <a:pt x="141820" y="368"/>
                  </a:lnTo>
                  <a:lnTo>
                    <a:pt x="134327" y="1854"/>
                  </a:lnTo>
                  <a:lnTo>
                    <a:pt x="130987" y="2844"/>
                  </a:lnTo>
                  <a:lnTo>
                    <a:pt x="128092" y="4089"/>
                  </a:lnTo>
                  <a:lnTo>
                    <a:pt x="146240" y="33756"/>
                  </a:lnTo>
                  <a:lnTo>
                    <a:pt x="147205" y="32029"/>
                  </a:lnTo>
                  <a:lnTo>
                    <a:pt x="149136" y="30670"/>
                  </a:lnTo>
                  <a:lnTo>
                    <a:pt x="154940" y="28689"/>
                  </a:lnTo>
                  <a:lnTo>
                    <a:pt x="158457" y="28194"/>
                  </a:lnTo>
                  <a:lnTo>
                    <a:pt x="166674" y="28194"/>
                  </a:lnTo>
                  <a:lnTo>
                    <a:pt x="171030" y="30543"/>
                  </a:lnTo>
                  <a:lnTo>
                    <a:pt x="180225" y="39941"/>
                  </a:lnTo>
                  <a:lnTo>
                    <a:pt x="184340" y="46240"/>
                  </a:lnTo>
                  <a:lnTo>
                    <a:pt x="187972" y="54152"/>
                  </a:lnTo>
                  <a:lnTo>
                    <a:pt x="206108" y="85674"/>
                  </a:lnTo>
                  <a:lnTo>
                    <a:pt x="202488" y="85674"/>
                  </a:lnTo>
                  <a:lnTo>
                    <a:pt x="186486" y="72186"/>
                  </a:lnTo>
                  <a:lnTo>
                    <a:pt x="172224" y="60642"/>
                  </a:lnTo>
                  <a:lnTo>
                    <a:pt x="139560" y="37553"/>
                  </a:lnTo>
                  <a:lnTo>
                    <a:pt x="117208" y="30048"/>
                  </a:lnTo>
                  <a:lnTo>
                    <a:pt x="113093" y="30048"/>
                  </a:lnTo>
                  <a:lnTo>
                    <a:pt x="109461" y="30353"/>
                  </a:lnTo>
                  <a:lnTo>
                    <a:pt x="103174" y="31597"/>
                  </a:lnTo>
                  <a:lnTo>
                    <a:pt x="100761" y="32524"/>
                  </a:lnTo>
                  <a:lnTo>
                    <a:pt x="99060" y="33756"/>
                  </a:lnTo>
                  <a:lnTo>
                    <a:pt x="113576" y="65278"/>
                  </a:lnTo>
                  <a:lnTo>
                    <a:pt x="115747" y="64046"/>
                  </a:lnTo>
                  <a:lnTo>
                    <a:pt x="118833" y="63119"/>
                  </a:lnTo>
                  <a:lnTo>
                    <a:pt x="126822" y="61874"/>
                  </a:lnTo>
                  <a:lnTo>
                    <a:pt x="131597" y="61569"/>
                  </a:lnTo>
                  <a:lnTo>
                    <a:pt x="137160" y="61569"/>
                  </a:lnTo>
                  <a:lnTo>
                    <a:pt x="180657" y="78498"/>
                  </a:lnTo>
                  <a:lnTo>
                    <a:pt x="195681" y="90131"/>
                  </a:lnTo>
                  <a:lnTo>
                    <a:pt x="167284" y="90131"/>
                  </a:lnTo>
                  <a:lnTo>
                    <a:pt x="159308" y="90131"/>
                  </a:lnTo>
                  <a:lnTo>
                    <a:pt x="0" y="90131"/>
                  </a:lnTo>
                  <a:lnTo>
                    <a:pt x="0" y="119799"/>
                  </a:lnTo>
                  <a:lnTo>
                    <a:pt x="33020" y="119799"/>
                  </a:lnTo>
                  <a:lnTo>
                    <a:pt x="33020" y="168021"/>
                  </a:lnTo>
                  <a:lnTo>
                    <a:pt x="18021" y="168021"/>
                  </a:lnTo>
                  <a:lnTo>
                    <a:pt x="14579" y="168948"/>
                  </a:lnTo>
                  <a:lnTo>
                    <a:pt x="9004" y="172656"/>
                  </a:lnTo>
                  <a:lnTo>
                    <a:pt x="7620" y="174815"/>
                  </a:lnTo>
                  <a:lnTo>
                    <a:pt x="7620" y="177292"/>
                  </a:lnTo>
                  <a:lnTo>
                    <a:pt x="33909" y="213855"/>
                  </a:lnTo>
                  <a:lnTo>
                    <a:pt x="54800" y="223659"/>
                  </a:lnTo>
                  <a:lnTo>
                    <a:pt x="56730" y="223659"/>
                  </a:lnTo>
                  <a:lnTo>
                    <a:pt x="58420" y="222351"/>
                  </a:lnTo>
                  <a:lnTo>
                    <a:pt x="61328" y="217157"/>
                  </a:lnTo>
                  <a:lnTo>
                    <a:pt x="62052" y="214134"/>
                  </a:lnTo>
                  <a:lnTo>
                    <a:pt x="62052" y="119799"/>
                  </a:lnTo>
                  <a:lnTo>
                    <a:pt x="109232" y="119799"/>
                  </a:lnTo>
                  <a:lnTo>
                    <a:pt x="109232" y="257035"/>
                  </a:lnTo>
                  <a:lnTo>
                    <a:pt x="141884" y="275577"/>
                  </a:lnTo>
                  <a:lnTo>
                    <a:pt x="141884" y="119799"/>
                  </a:lnTo>
                  <a:lnTo>
                    <a:pt x="159308" y="119799"/>
                  </a:lnTo>
                  <a:lnTo>
                    <a:pt x="167284" y="119799"/>
                  </a:lnTo>
                  <a:lnTo>
                    <a:pt x="182524" y="119799"/>
                  </a:lnTo>
                  <a:lnTo>
                    <a:pt x="182524" y="253326"/>
                  </a:lnTo>
                  <a:lnTo>
                    <a:pt x="215188" y="275577"/>
                  </a:lnTo>
                  <a:lnTo>
                    <a:pt x="215188" y="119799"/>
                  </a:lnTo>
                  <a:lnTo>
                    <a:pt x="233692" y="119799"/>
                  </a:lnTo>
                  <a:lnTo>
                    <a:pt x="240588" y="119799"/>
                  </a:lnTo>
                  <a:lnTo>
                    <a:pt x="335292" y="119799"/>
                  </a:lnTo>
                  <a:lnTo>
                    <a:pt x="335292" y="145757"/>
                  </a:lnTo>
                  <a:lnTo>
                    <a:pt x="288124" y="145757"/>
                  </a:lnTo>
                  <a:lnTo>
                    <a:pt x="279742" y="146443"/>
                  </a:lnTo>
                  <a:lnTo>
                    <a:pt x="247154" y="175514"/>
                  </a:lnTo>
                  <a:lnTo>
                    <a:pt x="246392" y="182854"/>
                  </a:lnTo>
                  <a:lnTo>
                    <a:pt x="247129" y="193230"/>
                  </a:lnTo>
                  <a:lnTo>
                    <a:pt x="264706" y="237972"/>
                  </a:lnTo>
                  <a:lnTo>
                    <a:pt x="291744" y="271868"/>
                  </a:lnTo>
                  <a:lnTo>
                    <a:pt x="302641" y="260743"/>
                  </a:lnTo>
                  <a:lnTo>
                    <a:pt x="296125" y="254635"/>
                  </a:lnTo>
                  <a:lnTo>
                    <a:pt x="290385" y="248183"/>
                  </a:lnTo>
                  <a:lnTo>
                    <a:pt x="274078" y="212356"/>
                  </a:lnTo>
                  <a:lnTo>
                    <a:pt x="273608" y="205105"/>
                  </a:lnTo>
                  <a:lnTo>
                    <a:pt x="273608" y="196951"/>
                  </a:lnTo>
                  <a:lnTo>
                    <a:pt x="276453" y="189966"/>
                  </a:lnTo>
                  <a:lnTo>
                    <a:pt x="287820" y="178346"/>
                  </a:lnTo>
                  <a:lnTo>
                    <a:pt x="294652" y="175437"/>
                  </a:lnTo>
                  <a:lnTo>
                    <a:pt x="335292" y="175437"/>
                  </a:lnTo>
                  <a:lnTo>
                    <a:pt x="335292" y="253326"/>
                  </a:lnTo>
                  <a:lnTo>
                    <a:pt x="367957" y="275577"/>
                  </a:lnTo>
                  <a:lnTo>
                    <a:pt x="367957" y="119799"/>
                  </a:lnTo>
                  <a:lnTo>
                    <a:pt x="385013" y="119799"/>
                  </a:lnTo>
                  <a:lnTo>
                    <a:pt x="393357" y="119799"/>
                  </a:lnTo>
                  <a:lnTo>
                    <a:pt x="413308" y="119799"/>
                  </a:lnTo>
                  <a:lnTo>
                    <a:pt x="413308" y="182854"/>
                  </a:lnTo>
                  <a:lnTo>
                    <a:pt x="400011" y="182854"/>
                  </a:lnTo>
                  <a:lnTo>
                    <a:pt x="397891" y="183781"/>
                  </a:lnTo>
                  <a:lnTo>
                    <a:pt x="394258" y="187490"/>
                  </a:lnTo>
                  <a:lnTo>
                    <a:pt x="393357" y="189649"/>
                  </a:lnTo>
                  <a:lnTo>
                    <a:pt x="393357" y="192125"/>
                  </a:lnTo>
                  <a:lnTo>
                    <a:pt x="420484" y="227850"/>
                  </a:lnTo>
                  <a:lnTo>
                    <a:pt x="438721" y="238493"/>
                  </a:lnTo>
                  <a:lnTo>
                    <a:pt x="440651" y="238493"/>
                  </a:lnTo>
                  <a:lnTo>
                    <a:pt x="442341" y="237375"/>
                  </a:lnTo>
                  <a:lnTo>
                    <a:pt x="445249" y="232930"/>
                  </a:lnTo>
                  <a:lnTo>
                    <a:pt x="445973" y="230327"/>
                  </a:lnTo>
                  <a:lnTo>
                    <a:pt x="445973" y="212521"/>
                  </a:lnTo>
                  <a:lnTo>
                    <a:pt x="500405" y="212521"/>
                  </a:lnTo>
                  <a:lnTo>
                    <a:pt x="500405" y="253326"/>
                  </a:lnTo>
                  <a:lnTo>
                    <a:pt x="533057" y="275577"/>
                  </a:lnTo>
                  <a:lnTo>
                    <a:pt x="533057" y="212521"/>
                  </a:lnTo>
                  <a:lnTo>
                    <a:pt x="533057" y="119799"/>
                  </a:lnTo>
                  <a:lnTo>
                    <a:pt x="558469" y="119799"/>
                  </a:lnTo>
                  <a:lnTo>
                    <a:pt x="558469" y="90131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8737" y="1325003"/>
              <a:ext cx="1038514" cy="5914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9821" y="1323922"/>
              <a:ext cx="1183403" cy="4525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91432" y="1368058"/>
              <a:ext cx="1162245" cy="14707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91432" y="2924886"/>
              <a:ext cx="838580" cy="3055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91467" y="3301596"/>
              <a:ext cx="867936" cy="3315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47346" y="2231157"/>
              <a:ext cx="97155" cy="1279525"/>
            </a:xfrm>
            <a:custGeom>
              <a:avLst/>
              <a:gdLst/>
              <a:ahLst/>
              <a:cxnLst/>
              <a:rect l="l" t="t" r="r" b="b"/>
              <a:pathLst>
                <a:path w="97155" h="1279525">
                  <a:moveTo>
                    <a:pt x="0" y="26705"/>
                  </a:moveTo>
                  <a:lnTo>
                    <a:pt x="0" y="0"/>
                  </a:lnTo>
                  <a:lnTo>
                    <a:pt x="96884" y="0"/>
                  </a:lnTo>
                  <a:lnTo>
                    <a:pt x="96884" y="26705"/>
                  </a:lnTo>
                  <a:lnTo>
                    <a:pt x="0" y="26705"/>
                  </a:lnTo>
                  <a:close/>
                </a:path>
                <a:path w="97155" h="1279525">
                  <a:moveTo>
                    <a:pt x="0" y="444261"/>
                  </a:moveTo>
                  <a:lnTo>
                    <a:pt x="0" y="417556"/>
                  </a:lnTo>
                  <a:lnTo>
                    <a:pt x="96884" y="417556"/>
                  </a:lnTo>
                  <a:lnTo>
                    <a:pt x="96884" y="444261"/>
                  </a:lnTo>
                  <a:lnTo>
                    <a:pt x="0" y="444261"/>
                  </a:lnTo>
                  <a:close/>
                </a:path>
                <a:path w="97155" h="1279525">
                  <a:moveTo>
                    <a:pt x="0" y="861818"/>
                  </a:moveTo>
                  <a:lnTo>
                    <a:pt x="0" y="835113"/>
                  </a:lnTo>
                  <a:lnTo>
                    <a:pt x="96884" y="835113"/>
                  </a:lnTo>
                  <a:lnTo>
                    <a:pt x="96884" y="861818"/>
                  </a:lnTo>
                  <a:lnTo>
                    <a:pt x="0" y="861818"/>
                  </a:lnTo>
                  <a:close/>
                </a:path>
                <a:path w="97155" h="1279525">
                  <a:moveTo>
                    <a:pt x="0" y="1279375"/>
                  </a:moveTo>
                  <a:lnTo>
                    <a:pt x="0" y="1252670"/>
                  </a:lnTo>
                  <a:lnTo>
                    <a:pt x="96884" y="1252670"/>
                  </a:lnTo>
                  <a:lnTo>
                    <a:pt x="96884" y="1279375"/>
                  </a:lnTo>
                  <a:lnTo>
                    <a:pt x="0" y="1279375"/>
                  </a:lnTo>
                  <a:close/>
                </a:path>
              </a:pathLst>
            </a:custGeom>
            <a:ln w="349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47341" y="2231168"/>
              <a:ext cx="97155" cy="1279525"/>
            </a:xfrm>
            <a:custGeom>
              <a:avLst/>
              <a:gdLst/>
              <a:ahLst/>
              <a:cxnLst/>
              <a:rect l="l" t="t" r="r" b="b"/>
              <a:pathLst>
                <a:path w="97155" h="1279525">
                  <a:moveTo>
                    <a:pt x="96888" y="1252664"/>
                  </a:moveTo>
                  <a:lnTo>
                    <a:pt x="0" y="1252664"/>
                  </a:lnTo>
                  <a:lnTo>
                    <a:pt x="0" y="1279372"/>
                  </a:lnTo>
                  <a:lnTo>
                    <a:pt x="96888" y="1279372"/>
                  </a:lnTo>
                  <a:lnTo>
                    <a:pt x="96888" y="1252664"/>
                  </a:lnTo>
                  <a:close/>
                </a:path>
                <a:path w="97155" h="1279525">
                  <a:moveTo>
                    <a:pt x="96888" y="835113"/>
                  </a:moveTo>
                  <a:lnTo>
                    <a:pt x="0" y="835113"/>
                  </a:lnTo>
                  <a:lnTo>
                    <a:pt x="0" y="861809"/>
                  </a:lnTo>
                  <a:lnTo>
                    <a:pt x="96888" y="861809"/>
                  </a:lnTo>
                  <a:lnTo>
                    <a:pt x="96888" y="835113"/>
                  </a:lnTo>
                  <a:close/>
                </a:path>
                <a:path w="97155" h="1279525">
                  <a:moveTo>
                    <a:pt x="96888" y="417550"/>
                  </a:moveTo>
                  <a:lnTo>
                    <a:pt x="0" y="417550"/>
                  </a:lnTo>
                  <a:lnTo>
                    <a:pt x="0" y="444258"/>
                  </a:lnTo>
                  <a:lnTo>
                    <a:pt x="96888" y="444258"/>
                  </a:lnTo>
                  <a:lnTo>
                    <a:pt x="96888" y="417550"/>
                  </a:lnTo>
                  <a:close/>
                </a:path>
                <a:path w="97155" h="1279525">
                  <a:moveTo>
                    <a:pt x="96888" y="0"/>
                  </a:moveTo>
                  <a:lnTo>
                    <a:pt x="0" y="0"/>
                  </a:lnTo>
                  <a:lnTo>
                    <a:pt x="0" y="26695"/>
                  </a:lnTo>
                  <a:lnTo>
                    <a:pt x="96888" y="26695"/>
                  </a:lnTo>
                  <a:lnTo>
                    <a:pt x="9688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57792" y="2044635"/>
              <a:ext cx="954614" cy="3185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57740" y="2552961"/>
              <a:ext cx="865865" cy="22413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57754" y="2887852"/>
              <a:ext cx="688029" cy="3057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7798" y="3310335"/>
              <a:ext cx="671949" cy="3946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92985" y="3297306"/>
              <a:ext cx="588468" cy="34631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927298" y="1546477"/>
              <a:ext cx="97155" cy="1966595"/>
            </a:xfrm>
            <a:custGeom>
              <a:avLst/>
              <a:gdLst/>
              <a:ahLst/>
              <a:cxnLst/>
              <a:rect l="l" t="t" r="r" b="b"/>
              <a:pathLst>
                <a:path w="97154" h="1966595">
                  <a:moveTo>
                    <a:pt x="0" y="26704"/>
                  </a:moveTo>
                  <a:lnTo>
                    <a:pt x="0" y="0"/>
                  </a:lnTo>
                  <a:lnTo>
                    <a:pt x="96889" y="0"/>
                  </a:lnTo>
                  <a:lnTo>
                    <a:pt x="96889" y="26704"/>
                  </a:lnTo>
                  <a:lnTo>
                    <a:pt x="0" y="26704"/>
                  </a:lnTo>
                  <a:close/>
                </a:path>
                <a:path w="97154" h="1966595">
                  <a:moveTo>
                    <a:pt x="0" y="414680"/>
                  </a:moveTo>
                  <a:lnTo>
                    <a:pt x="0" y="387974"/>
                  </a:lnTo>
                  <a:lnTo>
                    <a:pt x="96889" y="387974"/>
                  </a:lnTo>
                  <a:lnTo>
                    <a:pt x="96889" y="414680"/>
                  </a:lnTo>
                  <a:lnTo>
                    <a:pt x="0" y="414680"/>
                  </a:lnTo>
                  <a:close/>
                </a:path>
                <a:path w="97154" h="1966595">
                  <a:moveTo>
                    <a:pt x="0" y="802655"/>
                  </a:moveTo>
                  <a:lnTo>
                    <a:pt x="0" y="775950"/>
                  </a:lnTo>
                  <a:lnTo>
                    <a:pt x="96889" y="775950"/>
                  </a:lnTo>
                  <a:lnTo>
                    <a:pt x="96889" y="802655"/>
                  </a:lnTo>
                  <a:lnTo>
                    <a:pt x="0" y="802655"/>
                  </a:lnTo>
                  <a:close/>
                </a:path>
                <a:path w="97154" h="1966595">
                  <a:moveTo>
                    <a:pt x="0" y="1190631"/>
                  </a:moveTo>
                  <a:lnTo>
                    <a:pt x="0" y="1163925"/>
                  </a:lnTo>
                  <a:lnTo>
                    <a:pt x="96889" y="1163925"/>
                  </a:lnTo>
                  <a:lnTo>
                    <a:pt x="96889" y="1190631"/>
                  </a:lnTo>
                  <a:lnTo>
                    <a:pt x="0" y="1190631"/>
                  </a:lnTo>
                  <a:close/>
                </a:path>
                <a:path w="97154" h="1966595">
                  <a:moveTo>
                    <a:pt x="0" y="1578606"/>
                  </a:moveTo>
                  <a:lnTo>
                    <a:pt x="0" y="1551901"/>
                  </a:lnTo>
                  <a:lnTo>
                    <a:pt x="96889" y="1551901"/>
                  </a:lnTo>
                  <a:lnTo>
                    <a:pt x="96889" y="1578606"/>
                  </a:lnTo>
                  <a:lnTo>
                    <a:pt x="0" y="1578606"/>
                  </a:lnTo>
                  <a:close/>
                </a:path>
                <a:path w="97154" h="1966595">
                  <a:moveTo>
                    <a:pt x="0" y="1966582"/>
                  </a:moveTo>
                  <a:lnTo>
                    <a:pt x="0" y="1939878"/>
                  </a:lnTo>
                  <a:lnTo>
                    <a:pt x="96889" y="1939878"/>
                  </a:lnTo>
                  <a:lnTo>
                    <a:pt x="96889" y="1966582"/>
                  </a:lnTo>
                  <a:lnTo>
                    <a:pt x="0" y="1966582"/>
                  </a:lnTo>
                  <a:close/>
                </a:path>
              </a:pathLst>
            </a:custGeom>
            <a:ln w="349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27291" y="1546485"/>
              <a:ext cx="97155" cy="1966595"/>
            </a:xfrm>
            <a:custGeom>
              <a:avLst/>
              <a:gdLst/>
              <a:ahLst/>
              <a:cxnLst/>
              <a:rect l="l" t="t" r="r" b="b"/>
              <a:pathLst>
                <a:path w="97154" h="1966595">
                  <a:moveTo>
                    <a:pt x="96888" y="1939874"/>
                  </a:moveTo>
                  <a:lnTo>
                    <a:pt x="0" y="1939874"/>
                  </a:lnTo>
                  <a:lnTo>
                    <a:pt x="0" y="1966582"/>
                  </a:lnTo>
                  <a:lnTo>
                    <a:pt x="96888" y="1966582"/>
                  </a:lnTo>
                  <a:lnTo>
                    <a:pt x="96888" y="1939874"/>
                  </a:lnTo>
                  <a:close/>
                </a:path>
                <a:path w="97154" h="1966595">
                  <a:moveTo>
                    <a:pt x="96888" y="1551901"/>
                  </a:moveTo>
                  <a:lnTo>
                    <a:pt x="0" y="1551901"/>
                  </a:lnTo>
                  <a:lnTo>
                    <a:pt x="0" y="1578597"/>
                  </a:lnTo>
                  <a:lnTo>
                    <a:pt x="96888" y="1578597"/>
                  </a:lnTo>
                  <a:lnTo>
                    <a:pt x="96888" y="1551901"/>
                  </a:lnTo>
                  <a:close/>
                </a:path>
                <a:path w="97154" h="1966595">
                  <a:moveTo>
                    <a:pt x="96888" y="1163916"/>
                  </a:moveTo>
                  <a:lnTo>
                    <a:pt x="0" y="1163916"/>
                  </a:lnTo>
                  <a:lnTo>
                    <a:pt x="0" y="1190625"/>
                  </a:lnTo>
                  <a:lnTo>
                    <a:pt x="96888" y="1190625"/>
                  </a:lnTo>
                  <a:lnTo>
                    <a:pt x="96888" y="1163916"/>
                  </a:lnTo>
                  <a:close/>
                </a:path>
                <a:path w="97154" h="1966595">
                  <a:moveTo>
                    <a:pt x="96888" y="775944"/>
                  </a:moveTo>
                  <a:lnTo>
                    <a:pt x="0" y="775944"/>
                  </a:lnTo>
                  <a:lnTo>
                    <a:pt x="0" y="802652"/>
                  </a:lnTo>
                  <a:lnTo>
                    <a:pt x="96888" y="802652"/>
                  </a:lnTo>
                  <a:lnTo>
                    <a:pt x="96888" y="775944"/>
                  </a:lnTo>
                  <a:close/>
                </a:path>
                <a:path w="97154" h="1966595">
                  <a:moveTo>
                    <a:pt x="96888" y="387972"/>
                  </a:moveTo>
                  <a:lnTo>
                    <a:pt x="0" y="387972"/>
                  </a:lnTo>
                  <a:lnTo>
                    <a:pt x="0" y="414680"/>
                  </a:lnTo>
                  <a:lnTo>
                    <a:pt x="96888" y="414680"/>
                  </a:lnTo>
                  <a:lnTo>
                    <a:pt x="96888" y="387972"/>
                  </a:lnTo>
                  <a:close/>
                </a:path>
                <a:path w="97154" h="1966595">
                  <a:moveTo>
                    <a:pt x="96888" y="0"/>
                  </a:moveTo>
                  <a:lnTo>
                    <a:pt x="0" y="0"/>
                  </a:lnTo>
                  <a:lnTo>
                    <a:pt x="0" y="26695"/>
                  </a:lnTo>
                  <a:lnTo>
                    <a:pt x="96888" y="26695"/>
                  </a:lnTo>
                  <a:lnTo>
                    <a:pt x="9688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76321" y="1360691"/>
              <a:ext cx="1815512" cy="3381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76128" y="1838576"/>
              <a:ext cx="904878" cy="2279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76355" y="2135906"/>
              <a:ext cx="1613982" cy="11569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76128" y="3402322"/>
              <a:ext cx="904878" cy="2279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11329" y="1907532"/>
              <a:ext cx="230504" cy="186055"/>
            </a:xfrm>
            <a:custGeom>
              <a:avLst/>
              <a:gdLst/>
              <a:ahLst/>
              <a:cxnLst/>
              <a:rect l="l" t="t" r="r" b="b"/>
              <a:pathLst>
                <a:path w="230505" h="186055">
                  <a:moveTo>
                    <a:pt x="11250" y="92721"/>
                  </a:moveTo>
                  <a:lnTo>
                    <a:pt x="32298" y="57057"/>
                  </a:lnTo>
                  <a:lnTo>
                    <a:pt x="58426" y="50068"/>
                  </a:lnTo>
                  <a:lnTo>
                    <a:pt x="64713" y="50068"/>
                  </a:lnTo>
                  <a:lnTo>
                    <a:pt x="99113" y="75926"/>
                  </a:lnTo>
                  <a:lnTo>
                    <a:pt x="105596" y="83447"/>
                  </a:lnTo>
                  <a:lnTo>
                    <a:pt x="105596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30067" y="0"/>
                  </a:lnTo>
                  <a:lnTo>
                    <a:pt x="230067" y="29671"/>
                  </a:lnTo>
                  <a:lnTo>
                    <a:pt x="138257" y="29671"/>
                  </a:lnTo>
                  <a:lnTo>
                    <a:pt x="138257" y="74178"/>
                  </a:lnTo>
                  <a:lnTo>
                    <a:pt x="143339" y="71211"/>
                  </a:lnTo>
                  <a:lnTo>
                    <a:pt x="148658" y="68921"/>
                  </a:lnTo>
                  <a:lnTo>
                    <a:pt x="154223" y="67316"/>
                  </a:lnTo>
                  <a:lnTo>
                    <a:pt x="159792" y="65707"/>
                  </a:lnTo>
                  <a:lnTo>
                    <a:pt x="165354" y="64904"/>
                  </a:lnTo>
                  <a:lnTo>
                    <a:pt x="170918" y="64904"/>
                  </a:lnTo>
                  <a:lnTo>
                    <a:pt x="207703" y="93810"/>
                  </a:lnTo>
                  <a:lnTo>
                    <a:pt x="216274" y="122392"/>
                  </a:lnTo>
                  <a:lnTo>
                    <a:pt x="215979" y="129451"/>
                  </a:lnTo>
                  <a:lnTo>
                    <a:pt x="202237" y="171455"/>
                  </a:lnTo>
                  <a:lnTo>
                    <a:pt x="198135" y="178027"/>
                  </a:lnTo>
                  <a:lnTo>
                    <a:pt x="169105" y="157629"/>
                  </a:lnTo>
                  <a:lnTo>
                    <a:pt x="174354" y="148136"/>
                  </a:lnTo>
                  <a:lnTo>
                    <a:pt x="178855" y="139686"/>
                  </a:lnTo>
                  <a:lnTo>
                    <a:pt x="182608" y="132279"/>
                  </a:lnTo>
                  <a:lnTo>
                    <a:pt x="185614" y="125916"/>
                  </a:lnTo>
                  <a:lnTo>
                    <a:pt x="189121" y="118126"/>
                  </a:lnTo>
                  <a:lnTo>
                    <a:pt x="190872" y="112006"/>
                  </a:lnTo>
                  <a:lnTo>
                    <a:pt x="190872" y="107557"/>
                  </a:lnTo>
                  <a:lnTo>
                    <a:pt x="190872" y="103352"/>
                  </a:lnTo>
                  <a:lnTo>
                    <a:pt x="189603" y="99830"/>
                  </a:lnTo>
                  <a:lnTo>
                    <a:pt x="187067" y="96987"/>
                  </a:lnTo>
                  <a:lnTo>
                    <a:pt x="184521" y="94143"/>
                  </a:lnTo>
                  <a:lnTo>
                    <a:pt x="181559" y="92721"/>
                  </a:lnTo>
                  <a:lnTo>
                    <a:pt x="178174" y="92721"/>
                  </a:lnTo>
                  <a:lnTo>
                    <a:pt x="171401" y="92721"/>
                  </a:lnTo>
                  <a:lnTo>
                    <a:pt x="164504" y="94636"/>
                  </a:lnTo>
                  <a:lnTo>
                    <a:pt x="157488" y="98470"/>
                  </a:lnTo>
                  <a:lnTo>
                    <a:pt x="150472" y="102304"/>
                  </a:lnTo>
                  <a:lnTo>
                    <a:pt x="144061" y="107805"/>
                  </a:lnTo>
                  <a:lnTo>
                    <a:pt x="138257" y="114976"/>
                  </a:lnTo>
                  <a:lnTo>
                    <a:pt x="138257" y="185446"/>
                  </a:lnTo>
                  <a:lnTo>
                    <a:pt x="105596" y="165045"/>
                  </a:lnTo>
                  <a:lnTo>
                    <a:pt x="105596" y="133520"/>
                  </a:lnTo>
                  <a:lnTo>
                    <a:pt x="98579" y="139452"/>
                  </a:lnTo>
                  <a:lnTo>
                    <a:pt x="91806" y="144028"/>
                  </a:lnTo>
                  <a:lnTo>
                    <a:pt x="85276" y="147243"/>
                  </a:lnTo>
                  <a:lnTo>
                    <a:pt x="78743" y="150458"/>
                  </a:lnTo>
                  <a:lnTo>
                    <a:pt x="72822" y="152063"/>
                  </a:lnTo>
                  <a:lnTo>
                    <a:pt x="67496" y="152063"/>
                  </a:lnTo>
                  <a:lnTo>
                    <a:pt x="30118" y="132220"/>
                  </a:lnTo>
                  <a:lnTo>
                    <a:pt x="12429" y="102561"/>
                  </a:lnTo>
                  <a:lnTo>
                    <a:pt x="11250" y="92721"/>
                  </a:lnTo>
                  <a:close/>
                </a:path>
              </a:pathLst>
            </a:custGeom>
            <a:ln w="63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831" y="1955680"/>
              <a:ext cx="128498" cy="1076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3951" y="1829641"/>
              <a:ext cx="2931795" cy="775335"/>
            </a:xfrm>
            <a:custGeom>
              <a:avLst/>
              <a:gdLst/>
              <a:ahLst/>
              <a:cxnLst/>
              <a:rect l="l" t="t" r="r" b="b"/>
              <a:pathLst>
                <a:path w="2931795" h="775335">
                  <a:moveTo>
                    <a:pt x="779100" y="107561"/>
                  </a:moveTo>
                  <a:lnTo>
                    <a:pt x="779100" y="77890"/>
                  </a:lnTo>
                  <a:lnTo>
                    <a:pt x="807765" y="77890"/>
                  </a:lnTo>
                  <a:lnTo>
                    <a:pt x="805498" y="67434"/>
                  </a:lnTo>
                  <a:lnTo>
                    <a:pt x="781912" y="31341"/>
                  </a:lnTo>
                  <a:lnTo>
                    <a:pt x="769664" y="27818"/>
                  </a:lnTo>
                  <a:lnTo>
                    <a:pt x="762649" y="27818"/>
                  </a:lnTo>
                  <a:lnTo>
                    <a:pt x="756717" y="30539"/>
                  </a:lnTo>
                  <a:lnTo>
                    <a:pt x="751885" y="35979"/>
                  </a:lnTo>
                  <a:lnTo>
                    <a:pt x="747045" y="41418"/>
                  </a:lnTo>
                  <a:lnTo>
                    <a:pt x="744622" y="47970"/>
                  </a:lnTo>
                  <a:lnTo>
                    <a:pt x="744622" y="55634"/>
                  </a:lnTo>
                  <a:lnTo>
                    <a:pt x="744622" y="58107"/>
                  </a:lnTo>
                  <a:lnTo>
                    <a:pt x="744929" y="60581"/>
                  </a:lnTo>
                  <a:lnTo>
                    <a:pt x="745534" y="63054"/>
                  </a:lnTo>
                  <a:lnTo>
                    <a:pt x="746137" y="65524"/>
                  </a:lnTo>
                  <a:lnTo>
                    <a:pt x="746922" y="67997"/>
                  </a:lnTo>
                  <a:lnTo>
                    <a:pt x="747890" y="70471"/>
                  </a:lnTo>
                  <a:lnTo>
                    <a:pt x="729747" y="70471"/>
                  </a:lnTo>
                  <a:lnTo>
                    <a:pt x="727084" y="66513"/>
                  </a:lnTo>
                  <a:lnTo>
                    <a:pt x="725032" y="62003"/>
                  </a:lnTo>
                  <a:lnTo>
                    <a:pt x="723580" y="56934"/>
                  </a:lnTo>
                  <a:lnTo>
                    <a:pt x="722125" y="51865"/>
                  </a:lnTo>
                  <a:lnTo>
                    <a:pt x="721403" y="46487"/>
                  </a:lnTo>
                  <a:lnTo>
                    <a:pt x="721403" y="40798"/>
                  </a:lnTo>
                  <a:lnTo>
                    <a:pt x="744352" y="2967"/>
                  </a:lnTo>
                  <a:lnTo>
                    <a:pt x="758777" y="0"/>
                  </a:lnTo>
                  <a:lnTo>
                    <a:pt x="769778" y="1379"/>
                  </a:lnTo>
                  <a:lnTo>
                    <a:pt x="808240" y="33833"/>
                  </a:lnTo>
                  <a:lnTo>
                    <a:pt x="824097" y="77890"/>
                  </a:lnTo>
                  <a:lnTo>
                    <a:pt x="860382" y="77890"/>
                  </a:lnTo>
                  <a:lnTo>
                    <a:pt x="860382" y="107561"/>
                  </a:lnTo>
                  <a:lnTo>
                    <a:pt x="834980" y="107561"/>
                  </a:lnTo>
                  <a:lnTo>
                    <a:pt x="834980" y="263337"/>
                  </a:lnTo>
                  <a:lnTo>
                    <a:pt x="802319" y="241081"/>
                  </a:lnTo>
                  <a:lnTo>
                    <a:pt x="802319" y="107561"/>
                  </a:lnTo>
                  <a:lnTo>
                    <a:pt x="779100" y="107561"/>
                  </a:lnTo>
                  <a:close/>
                </a:path>
                <a:path w="2931795" h="775335">
                  <a:moveTo>
                    <a:pt x="2912094" y="278171"/>
                  </a:moveTo>
                  <a:lnTo>
                    <a:pt x="2912094" y="61568"/>
                  </a:lnTo>
                  <a:lnTo>
                    <a:pt x="2931325" y="61568"/>
                  </a:lnTo>
                  <a:lnTo>
                    <a:pt x="2931325" y="278171"/>
                  </a:lnTo>
                  <a:lnTo>
                    <a:pt x="2912094" y="278171"/>
                  </a:lnTo>
                  <a:close/>
                </a:path>
                <a:path w="2931795" h="775335">
                  <a:moveTo>
                    <a:pt x="82377" y="775083"/>
                  </a:moveTo>
                  <a:lnTo>
                    <a:pt x="39917" y="726869"/>
                  </a:lnTo>
                  <a:lnTo>
                    <a:pt x="17055" y="695528"/>
                  </a:lnTo>
                  <a:lnTo>
                    <a:pt x="9069" y="671234"/>
                  </a:lnTo>
                  <a:lnTo>
                    <a:pt x="9069" y="667771"/>
                  </a:lnTo>
                  <a:lnTo>
                    <a:pt x="10464" y="664744"/>
                  </a:lnTo>
                  <a:lnTo>
                    <a:pt x="13246" y="662148"/>
                  </a:lnTo>
                  <a:lnTo>
                    <a:pt x="16030" y="659549"/>
                  </a:lnTo>
                  <a:lnTo>
                    <a:pt x="19478" y="658253"/>
                  </a:lnTo>
                  <a:lnTo>
                    <a:pt x="23584" y="658253"/>
                  </a:lnTo>
                  <a:lnTo>
                    <a:pt x="24800" y="658253"/>
                  </a:lnTo>
                  <a:lnTo>
                    <a:pt x="36286" y="663815"/>
                  </a:lnTo>
                  <a:lnTo>
                    <a:pt x="37740" y="663815"/>
                  </a:lnTo>
                  <a:lnTo>
                    <a:pt x="39012" y="662890"/>
                  </a:lnTo>
                  <a:lnTo>
                    <a:pt x="40097" y="661036"/>
                  </a:lnTo>
                  <a:lnTo>
                    <a:pt x="41185" y="659178"/>
                  </a:lnTo>
                  <a:lnTo>
                    <a:pt x="41731" y="657015"/>
                  </a:lnTo>
                  <a:lnTo>
                    <a:pt x="41731" y="654545"/>
                  </a:lnTo>
                  <a:lnTo>
                    <a:pt x="41731" y="611892"/>
                  </a:lnTo>
                  <a:lnTo>
                    <a:pt x="0" y="611892"/>
                  </a:lnTo>
                  <a:lnTo>
                    <a:pt x="0" y="582221"/>
                  </a:lnTo>
                  <a:lnTo>
                    <a:pt x="194144" y="582221"/>
                  </a:lnTo>
                  <a:lnTo>
                    <a:pt x="194144" y="611892"/>
                  </a:lnTo>
                  <a:lnTo>
                    <a:pt x="168741" y="611892"/>
                  </a:lnTo>
                  <a:lnTo>
                    <a:pt x="168741" y="767668"/>
                  </a:lnTo>
                  <a:lnTo>
                    <a:pt x="136077" y="745412"/>
                  </a:lnTo>
                  <a:lnTo>
                    <a:pt x="136077" y="689778"/>
                  </a:lnTo>
                  <a:lnTo>
                    <a:pt x="131244" y="693983"/>
                  </a:lnTo>
                  <a:lnTo>
                    <a:pt x="125376" y="697198"/>
                  </a:lnTo>
                  <a:lnTo>
                    <a:pt x="118480" y="699423"/>
                  </a:lnTo>
                  <a:lnTo>
                    <a:pt x="111583" y="701648"/>
                  </a:lnTo>
                  <a:lnTo>
                    <a:pt x="104144" y="702759"/>
                  </a:lnTo>
                  <a:lnTo>
                    <a:pt x="96163" y="702759"/>
                  </a:lnTo>
                  <a:lnTo>
                    <a:pt x="93017" y="702759"/>
                  </a:lnTo>
                  <a:lnTo>
                    <a:pt x="70764" y="684216"/>
                  </a:lnTo>
                  <a:lnTo>
                    <a:pt x="70278" y="689900"/>
                  </a:lnTo>
                  <a:lnTo>
                    <a:pt x="45363" y="712033"/>
                  </a:lnTo>
                  <a:lnTo>
                    <a:pt x="95441" y="763957"/>
                  </a:lnTo>
                  <a:lnTo>
                    <a:pt x="82377" y="775083"/>
                  </a:lnTo>
                  <a:close/>
                </a:path>
                <a:path w="2931795" h="775335">
                  <a:moveTo>
                    <a:pt x="99794" y="676796"/>
                  </a:moveTo>
                  <a:lnTo>
                    <a:pt x="103908" y="676796"/>
                  </a:lnTo>
                  <a:lnTo>
                    <a:pt x="109107" y="674695"/>
                  </a:lnTo>
                  <a:lnTo>
                    <a:pt x="136077" y="652687"/>
                  </a:lnTo>
                  <a:lnTo>
                    <a:pt x="136077" y="611892"/>
                  </a:lnTo>
                  <a:lnTo>
                    <a:pt x="74393" y="611892"/>
                  </a:lnTo>
                  <a:lnTo>
                    <a:pt x="74393" y="671234"/>
                  </a:lnTo>
                  <a:lnTo>
                    <a:pt x="76566" y="672966"/>
                  </a:lnTo>
                  <a:lnTo>
                    <a:pt x="79830" y="674324"/>
                  </a:lnTo>
                  <a:lnTo>
                    <a:pt x="84191" y="675313"/>
                  </a:lnTo>
                  <a:lnTo>
                    <a:pt x="88544" y="676304"/>
                  </a:lnTo>
                  <a:lnTo>
                    <a:pt x="93747" y="676796"/>
                  </a:lnTo>
                  <a:lnTo>
                    <a:pt x="99794" y="676796"/>
                  </a:lnTo>
                  <a:close/>
                </a:path>
                <a:path w="2931795" h="775335">
                  <a:moveTo>
                    <a:pt x="156763" y="551433"/>
                  </a:moveTo>
                  <a:lnTo>
                    <a:pt x="131360" y="525473"/>
                  </a:lnTo>
                  <a:lnTo>
                    <a:pt x="156763" y="499511"/>
                  </a:lnTo>
                  <a:lnTo>
                    <a:pt x="182164" y="525473"/>
                  </a:lnTo>
                  <a:lnTo>
                    <a:pt x="156763" y="551433"/>
                  </a:lnTo>
                  <a:close/>
                </a:path>
                <a:path w="2931795" h="775335">
                  <a:moveTo>
                    <a:pt x="199945" y="671234"/>
                  </a:moveTo>
                  <a:lnTo>
                    <a:pt x="199945" y="611892"/>
                  </a:lnTo>
                  <a:lnTo>
                    <a:pt x="185430" y="611892"/>
                  </a:lnTo>
                  <a:lnTo>
                    <a:pt x="185430" y="582221"/>
                  </a:lnTo>
                  <a:lnTo>
                    <a:pt x="348723" y="582221"/>
                  </a:lnTo>
                  <a:lnTo>
                    <a:pt x="348723" y="611892"/>
                  </a:lnTo>
                  <a:lnTo>
                    <a:pt x="323324" y="611892"/>
                  </a:lnTo>
                  <a:lnTo>
                    <a:pt x="323324" y="767668"/>
                  </a:lnTo>
                  <a:lnTo>
                    <a:pt x="290665" y="749120"/>
                  </a:lnTo>
                  <a:lnTo>
                    <a:pt x="290665" y="708322"/>
                  </a:lnTo>
                  <a:lnTo>
                    <a:pt x="286791" y="713019"/>
                  </a:lnTo>
                  <a:lnTo>
                    <a:pt x="282019" y="716667"/>
                  </a:lnTo>
                  <a:lnTo>
                    <a:pt x="276334" y="719265"/>
                  </a:lnTo>
                  <a:lnTo>
                    <a:pt x="270649" y="721861"/>
                  </a:lnTo>
                  <a:lnTo>
                    <a:pt x="264535" y="723158"/>
                  </a:lnTo>
                  <a:lnTo>
                    <a:pt x="258005" y="723158"/>
                  </a:lnTo>
                  <a:lnTo>
                    <a:pt x="223354" y="706838"/>
                  </a:lnTo>
                  <a:lnTo>
                    <a:pt x="203313" y="680691"/>
                  </a:lnTo>
                  <a:lnTo>
                    <a:pt x="199945" y="671234"/>
                  </a:lnTo>
                  <a:close/>
                </a:path>
                <a:path w="2931795" h="775335">
                  <a:moveTo>
                    <a:pt x="243489" y="695340"/>
                  </a:moveTo>
                  <a:lnTo>
                    <a:pt x="282820" y="677539"/>
                  </a:lnTo>
                  <a:lnTo>
                    <a:pt x="290665" y="664927"/>
                  </a:lnTo>
                  <a:lnTo>
                    <a:pt x="290665" y="611892"/>
                  </a:lnTo>
                  <a:lnTo>
                    <a:pt x="232606" y="611892"/>
                  </a:lnTo>
                  <a:lnTo>
                    <a:pt x="232606" y="682362"/>
                  </a:lnTo>
                  <a:lnTo>
                    <a:pt x="232606" y="685821"/>
                  </a:lnTo>
                  <a:lnTo>
                    <a:pt x="233691" y="688853"/>
                  </a:lnTo>
                  <a:lnTo>
                    <a:pt x="235871" y="691448"/>
                  </a:lnTo>
                  <a:lnTo>
                    <a:pt x="238052" y="694044"/>
                  </a:lnTo>
                  <a:lnTo>
                    <a:pt x="240591" y="695340"/>
                  </a:lnTo>
                  <a:lnTo>
                    <a:pt x="243489" y="695340"/>
                  </a:lnTo>
                  <a:close/>
                </a:path>
                <a:path w="2931795" h="775335">
                  <a:moveTo>
                    <a:pt x="201758" y="749862"/>
                  </a:moveTo>
                  <a:lnTo>
                    <a:pt x="306995" y="701648"/>
                  </a:lnTo>
                  <a:lnTo>
                    <a:pt x="306995" y="723898"/>
                  </a:lnTo>
                  <a:lnTo>
                    <a:pt x="212645" y="770263"/>
                  </a:lnTo>
                  <a:lnTo>
                    <a:pt x="201758" y="749862"/>
                  </a:lnTo>
                  <a:close/>
                </a:path>
                <a:path w="2931795" h="775335">
                  <a:moveTo>
                    <a:pt x="299373" y="583333"/>
                  </a:moveTo>
                  <a:lnTo>
                    <a:pt x="264901" y="536968"/>
                  </a:lnTo>
                  <a:lnTo>
                    <a:pt x="243610" y="525103"/>
                  </a:lnTo>
                  <a:lnTo>
                    <a:pt x="238048" y="525103"/>
                  </a:lnTo>
                  <a:lnTo>
                    <a:pt x="235389" y="525103"/>
                  </a:lnTo>
                  <a:lnTo>
                    <a:pt x="232846" y="525348"/>
                  </a:lnTo>
                  <a:lnTo>
                    <a:pt x="230426" y="525844"/>
                  </a:lnTo>
                  <a:lnTo>
                    <a:pt x="228006" y="526338"/>
                  </a:lnTo>
                  <a:lnTo>
                    <a:pt x="225587" y="526957"/>
                  </a:lnTo>
                  <a:lnTo>
                    <a:pt x="223170" y="527698"/>
                  </a:lnTo>
                  <a:lnTo>
                    <a:pt x="208656" y="496173"/>
                  </a:lnTo>
                  <a:lnTo>
                    <a:pt x="219539" y="493204"/>
                  </a:lnTo>
                  <a:lnTo>
                    <a:pt x="221719" y="493204"/>
                  </a:lnTo>
                  <a:lnTo>
                    <a:pt x="257178" y="507286"/>
                  </a:lnTo>
                  <a:lnTo>
                    <a:pt x="275785" y="527698"/>
                  </a:lnTo>
                  <a:lnTo>
                    <a:pt x="278259" y="530909"/>
                  </a:lnTo>
                  <a:lnTo>
                    <a:pt x="281685" y="535719"/>
                  </a:lnTo>
                  <a:lnTo>
                    <a:pt x="286061" y="542128"/>
                  </a:lnTo>
                  <a:lnTo>
                    <a:pt x="291389" y="550138"/>
                  </a:lnTo>
                  <a:lnTo>
                    <a:pt x="297151" y="558818"/>
                  </a:lnTo>
                  <a:lnTo>
                    <a:pt x="302822" y="567244"/>
                  </a:lnTo>
                  <a:lnTo>
                    <a:pt x="308400" y="575416"/>
                  </a:lnTo>
                  <a:lnTo>
                    <a:pt x="313888" y="583333"/>
                  </a:lnTo>
                  <a:lnTo>
                    <a:pt x="299373" y="583333"/>
                  </a:lnTo>
                  <a:close/>
                </a:path>
                <a:path w="2931795" h="775335">
                  <a:moveTo>
                    <a:pt x="409689" y="726127"/>
                  </a:moveTo>
                  <a:lnTo>
                    <a:pt x="371586" y="698599"/>
                  </a:lnTo>
                  <a:lnTo>
                    <a:pt x="355256" y="671234"/>
                  </a:lnTo>
                  <a:lnTo>
                    <a:pt x="355256" y="611892"/>
                  </a:lnTo>
                  <a:lnTo>
                    <a:pt x="340742" y="611892"/>
                  </a:lnTo>
                  <a:lnTo>
                    <a:pt x="340742" y="582221"/>
                  </a:lnTo>
                  <a:lnTo>
                    <a:pt x="435090" y="582221"/>
                  </a:lnTo>
                  <a:lnTo>
                    <a:pt x="435090" y="611892"/>
                  </a:lnTo>
                  <a:lnTo>
                    <a:pt x="387914" y="611892"/>
                  </a:lnTo>
                  <a:lnTo>
                    <a:pt x="438718" y="666410"/>
                  </a:lnTo>
                  <a:lnTo>
                    <a:pt x="438718" y="715741"/>
                  </a:lnTo>
                  <a:lnTo>
                    <a:pt x="434848" y="719201"/>
                  </a:lnTo>
                  <a:lnTo>
                    <a:pt x="430431" y="721800"/>
                  </a:lnTo>
                  <a:lnTo>
                    <a:pt x="425475" y="723527"/>
                  </a:lnTo>
                  <a:lnTo>
                    <a:pt x="420513" y="725260"/>
                  </a:lnTo>
                  <a:lnTo>
                    <a:pt x="415250" y="726127"/>
                  </a:lnTo>
                  <a:lnTo>
                    <a:pt x="409689" y="726127"/>
                  </a:lnTo>
                  <a:close/>
                </a:path>
                <a:path w="2931795" h="775335">
                  <a:moveTo>
                    <a:pt x="395173" y="699052"/>
                  </a:moveTo>
                  <a:lnTo>
                    <a:pt x="402186" y="699052"/>
                  </a:lnTo>
                  <a:lnTo>
                    <a:pt x="408900" y="697259"/>
                  </a:lnTo>
                  <a:lnTo>
                    <a:pt x="415317" y="693674"/>
                  </a:lnTo>
                  <a:lnTo>
                    <a:pt x="421728" y="690087"/>
                  </a:lnTo>
                  <a:lnTo>
                    <a:pt x="427109" y="685079"/>
                  </a:lnTo>
                  <a:lnTo>
                    <a:pt x="431463" y="678651"/>
                  </a:lnTo>
                  <a:lnTo>
                    <a:pt x="387914" y="632289"/>
                  </a:lnTo>
                  <a:lnTo>
                    <a:pt x="387914" y="687924"/>
                  </a:lnTo>
                  <a:lnTo>
                    <a:pt x="387914" y="690891"/>
                  </a:lnTo>
                  <a:lnTo>
                    <a:pt x="388643" y="693486"/>
                  </a:lnTo>
                  <a:lnTo>
                    <a:pt x="390095" y="695714"/>
                  </a:lnTo>
                  <a:lnTo>
                    <a:pt x="391546" y="697939"/>
                  </a:lnTo>
                  <a:lnTo>
                    <a:pt x="393236" y="699052"/>
                  </a:lnTo>
                  <a:lnTo>
                    <a:pt x="395173" y="699052"/>
                  </a:lnTo>
                  <a:close/>
                </a:path>
                <a:path w="2931795" h="775335">
                  <a:moveTo>
                    <a:pt x="414767" y="611892"/>
                  </a:moveTo>
                  <a:lnTo>
                    <a:pt x="414767" y="582221"/>
                  </a:lnTo>
                  <a:lnTo>
                    <a:pt x="496056" y="582221"/>
                  </a:lnTo>
                  <a:lnTo>
                    <a:pt x="496056" y="611892"/>
                  </a:lnTo>
                  <a:lnTo>
                    <a:pt x="470651" y="611892"/>
                  </a:lnTo>
                  <a:lnTo>
                    <a:pt x="470651" y="767668"/>
                  </a:lnTo>
                  <a:lnTo>
                    <a:pt x="437993" y="745412"/>
                  </a:lnTo>
                  <a:lnTo>
                    <a:pt x="437993" y="611892"/>
                  </a:lnTo>
                  <a:lnTo>
                    <a:pt x="414767" y="611892"/>
                  </a:lnTo>
                  <a:close/>
                </a:path>
                <a:path w="2931795" h="775335">
                  <a:moveTo>
                    <a:pt x="567902" y="732431"/>
                  </a:moveTo>
                  <a:lnTo>
                    <a:pt x="529799" y="711846"/>
                  </a:lnTo>
                  <a:lnTo>
                    <a:pt x="506325" y="681283"/>
                  </a:lnTo>
                  <a:lnTo>
                    <a:pt x="502583" y="671234"/>
                  </a:lnTo>
                  <a:lnTo>
                    <a:pt x="502583" y="611892"/>
                  </a:lnTo>
                  <a:lnTo>
                    <a:pt x="488071" y="611892"/>
                  </a:lnTo>
                  <a:lnTo>
                    <a:pt x="488071" y="582221"/>
                  </a:lnTo>
                  <a:lnTo>
                    <a:pt x="625240" y="582221"/>
                  </a:lnTo>
                  <a:lnTo>
                    <a:pt x="625240" y="611892"/>
                  </a:lnTo>
                  <a:lnTo>
                    <a:pt x="607819" y="611892"/>
                  </a:lnTo>
                  <a:lnTo>
                    <a:pt x="607819" y="676796"/>
                  </a:lnTo>
                  <a:lnTo>
                    <a:pt x="596204" y="716112"/>
                  </a:lnTo>
                  <a:lnTo>
                    <a:pt x="575931" y="731411"/>
                  </a:lnTo>
                  <a:lnTo>
                    <a:pt x="567902" y="732431"/>
                  </a:lnTo>
                  <a:close/>
                </a:path>
                <a:path w="2931795" h="775335">
                  <a:moveTo>
                    <a:pt x="549756" y="703872"/>
                  </a:moveTo>
                  <a:lnTo>
                    <a:pt x="555807" y="703872"/>
                  </a:lnTo>
                  <a:lnTo>
                    <a:pt x="560946" y="701399"/>
                  </a:lnTo>
                  <a:lnTo>
                    <a:pt x="565179" y="696456"/>
                  </a:lnTo>
                  <a:lnTo>
                    <a:pt x="569413" y="691509"/>
                  </a:lnTo>
                  <a:lnTo>
                    <a:pt x="571530" y="685573"/>
                  </a:lnTo>
                  <a:lnTo>
                    <a:pt x="571530" y="678651"/>
                  </a:lnTo>
                  <a:lnTo>
                    <a:pt x="571530" y="611892"/>
                  </a:lnTo>
                  <a:lnTo>
                    <a:pt x="535241" y="611892"/>
                  </a:lnTo>
                  <a:lnTo>
                    <a:pt x="535241" y="686070"/>
                  </a:lnTo>
                  <a:lnTo>
                    <a:pt x="535241" y="691017"/>
                  </a:lnTo>
                  <a:lnTo>
                    <a:pt x="536636" y="695218"/>
                  </a:lnTo>
                  <a:lnTo>
                    <a:pt x="539415" y="698681"/>
                  </a:lnTo>
                  <a:lnTo>
                    <a:pt x="542197" y="702141"/>
                  </a:lnTo>
                  <a:lnTo>
                    <a:pt x="545645" y="703872"/>
                  </a:lnTo>
                  <a:lnTo>
                    <a:pt x="549756" y="703872"/>
                  </a:lnTo>
                  <a:close/>
                </a:path>
                <a:path w="2931795" h="775335">
                  <a:moveTo>
                    <a:pt x="617977" y="611892"/>
                  </a:moveTo>
                  <a:lnTo>
                    <a:pt x="617977" y="582221"/>
                  </a:lnTo>
                  <a:lnTo>
                    <a:pt x="699266" y="582221"/>
                  </a:lnTo>
                  <a:lnTo>
                    <a:pt x="699266" y="611892"/>
                  </a:lnTo>
                  <a:lnTo>
                    <a:pt x="673865" y="611892"/>
                  </a:lnTo>
                  <a:lnTo>
                    <a:pt x="673865" y="767668"/>
                  </a:lnTo>
                  <a:lnTo>
                    <a:pt x="641199" y="745412"/>
                  </a:lnTo>
                  <a:lnTo>
                    <a:pt x="641199" y="611892"/>
                  </a:lnTo>
                  <a:lnTo>
                    <a:pt x="617977" y="611892"/>
                  </a:lnTo>
                  <a:close/>
                </a:path>
                <a:path w="2931795" h="775335">
                  <a:moveTo>
                    <a:pt x="1621699" y="674942"/>
                  </a:moveTo>
                  <a:lnTo>
                    <a:pt x="1642749" y="639279"/>
                  </a:lnTo>
                  <a:lnTo>
                    <a:pt x="1668877" y="632289"/>
                  </a:lnTo>
                  <a:lnTo>
                    <a:pt x="1675163" y="632289"/>
                  </a:lnTo>
                  <a:lnTo>
                    <a:pt x="1709562" y="658147"/>
                  </a:lnTo>
                  <a:lnTo>
                    <a:pt x="1716045" y="665669"/>
                  </a:lnTo>
                  <a:lnTo>
                    <a:pt x="1716045" y="611892"/>
                  </a:lnTo>
                  <a:lnTo>
                    <a:pt x="1610451" y="611892"/>
                  </a:lnTo>
                  <a:lnTo>
                    <a:pt x="1610451" y="582221"/>
                  </a:lnTo>
                  <a:lnTo>
                    <a:pt x="1840517" y="582221"/>
                  </a:lnTo>
                  <a:lnTo>
                    <a:pt x="1840517" y="611892"/>
                  </a:lnTo>
                  <a:lnTo>
                    <a:pt x="1748711" y="611892"/>
                  </a:lnTo>
                  <a:lnTo>
                    <a:pt x="1748711" y="656399"/>
                  </a:lnTo>
                  <a:lnTo>
                    <a:pt x="1753789" y="653432"/>
                  </a:lnTo>
                  <a:lnTo>
                    <a:pt x="1759109" y="651142"/>
                  </a:lnTo>
                  <a:lnTo>
                    <a:pt x="1764676" y="649537"/>
                  </a:lnTo>
                  <a:lnTo>
                    <a:pt x="1770242" y="647928"/>
                  </a:lnTo>
                  <a:lnTo>
                    <a:pt x="1775804" y="647125"/>
                  </a:lnTo>
                  <a:lnTo>
                    <a:pt x="1781369" y="647125"/>
                  </a:lnTo>
                  <a:lnTo>
                    <a:pt x="1818153" y="676031"/>
                  </a:lnTo>
                  <a:lnTo>
                    <a:pt x="1826723" y="704613"/>
                  </a:lnTo>
                  <a:lnTo>
                    <a:pt x="1826429" y="711672"/>
                  </a:lnTo>
                  <a:lnTo>
                    <a:pt x="1812688" y="753676"/>
                  </a:lnTo>
                  <a:lnTo>
                    <a:pt x="1808585" y="760248"/>
                  </a:lnTo>
                  <a:lnTo>
                    <a:pt x="1779555" y="739851"/>
                  </a:lnTo>
                  <a:lnTo>
                    <a:pt x="1784805" y="730357"/>
                  </a:lnTo>
                  <a:lnTo>
                    <a:pt x="1789307" y="721907"/>
                  </a:lnTo>
                  <a:lnTo>
                    <a:pt x="1793060" y="714500"/>
                  </a:lnTo>
                  <a:lnTo>
                    <a:pt x="1796063" y="708138"/>
                  </a:lnTo>
                  <a:lnTo>
                    <a:pt x="1799571" y="700347"/>
                  </a:lnTo>
                  <a:lnTo>
                    <a:pt x="1801322" y="694227"/>
                  </a:lnTo>
                  <a:lnTo>
                    <a:pt x="1801322" y="689778"/>
                  </a:lnTo>
                  <a:lnTo>
                    <a:pt x="1801322" y="685573"/>
                  </a:lnTo>
                  <a:lnTo>
                    <a:pt x="1800057" y="682053"/>
                  </a:lnTo>
                  <a:lnTo>
                    <a:pt x="1797515" y="679208"/>
                  </a:lnTo>
                  <a:lnTo>
                    <a:pt x="1794971" y="676365"/>
                  </a:lnTo>
                  <a:lnTo>
                    <a:pt x="1792009" y="674942"/>
                  </a:lnTo>
                  <a:lnTo>
                    <a:pt x="1788624" y="674942"/>
                  </a:lnTo>
                  <a:lnTo>
                    <a:pt x="1781851" y="674942"/>
                  </a:lnTo>
                  <a:lnTo>
                    <a:pt x="1774959" y="676857"/>
                  </a:lnTo>
                  <a:lnTo>
                    <a:pt x="1767942" y="680692"/>
                  </a:lnTo>
                  <a:lnTo>
                    <a:pt x="1760921" y="684526"/>
                  </a:lnTo>
                  <a:lnTo>
                    <a:pt x="1754511" y="690026"/>
                  </a:lnTo>
                  <a:lnTo>
                    <a:pt x="1748711" y="697198"/>
                  </a:lnTo>
                  <a:lnTo>
                    <a:pt x="1748711" y="767668"/>
                  </a:lnTo>
                  <a:lnTo>
                    <a:pt x="1716045" y="747266"/>
                  </a:lnTo>
                  <a:lnTo>
                    <a:pt x="1716045" y="715741"/>
                  </a:lnTo>
                  <a:lnTo>
                    <a:pt x="1709030" y="721674"/>
                  </a:lnTo>
                  <a:lnTo>
                    <a:pt x="1702259" y="726249"/>
                  </a:lnTo>
                  <a:lnTo>
                    <a:pt x="1695726" y="729465"/>
                  </a:lnTo>
                  <a:lnTo>
                    <a:pt x="1689193" y="732679"/>
                  </a:lnTo>
                  <a:lnTo>
                    <a:pt x="1683268" y="734284"/>
                  </a:lnTo>
                  <a:lnTo>
                    <a:pt x="1677946" y="734284"/>
                  </a:lnTo>
                  <a:lnTo>
                    <a:pt x="1640569" y="714442"/>
                  </a:lnTo>
                  <a:lnTo>
                    <a:pt x="1622879" y="684782"/>
                  </a:lnTo>
                  <a:lnTo>
                    <a:pt x="1621699" y="674942"/>
                  </a:lnTo>
                  <a:close/>
                </a:path>
              </a:pathLst>
            </a:custGeom>
            <a:ln w="629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4907" y="2460011"/>
              <a:ext cx="128494" cy="107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4893" y="2380632"/>
              <a:ext cx="143743" cy="2479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3951" y="2916193"/>
              <a:ext cx="219710" cy="189230"/>
            </a:xfrm>
            <a:custGeom>
              <a:avLst/>
              <a:gdLst/>
              <a:ahLst/>
              <a:cxnLst/>
              <a:rect l="l" t="t" r="r" b="b"/>
              <a:pathLst>
                <a:path w="219709" h="189230">
                  <a:moveTo>
                    <a:pt x="74393" y="189155"/>
                  </a:moveTo>
                  <a:lnTo>
                    <a:pt x="37990" y="155914"/>
                  </a:lnTo>
                  <a:lnTo>
                    <a:pt x="16784" y="119798"/>
                  </a:lnTo>
                  <a:lnTo>
                    <a:pt x="12701" y="96429"/>
                  </a:lnTo>
                  <a:lnTo>
                    <a:pt x="13495" y="87146"/>
                  </a:lnTo>
                  <a:lnTo>
                    <a:pt x="39462" y="53454"/>
                  </a:lnTo>
                  <a:lnTo>
                    <a:pt x="56249" y="50068"/>
                  </a:lnTo>
                  <a:lnTo>
                    <a:pt x="62297" y="50068"/>
                  </a:lnTo>
                  <a:lnTo>
                    <a:pt x="97980" y="77886"/>
                  </a:lnTo>
                  <a:lnTo>
                    <a:pt x="102812" y="70963"/>
                  </a:lnTo>
                  <a:lnTo>
                    <a:pt x="108262" y="65524"/>
                  </a:lnTo>
                  <a:lnTo>
                    <a:pt x="114310" y="61567"/>
                  </a:lnTo>
                  <a:lnTo>
                    <a:pt x="120357" y="57611"/>
                  </a:lnTo>
                  <a:lnTo>
                    <a:pt x="126405" y="55631"/>
                  </a:lnTo>
                  <a:lnTo>
                    <a:pt x="132448" y="55631"/>
                  </a:lnTo>
                  <a:lnTo>
                    <a:pt x="137774" y="55631"/>
                  </a:lnTo>
                  <a:lnTo>
                    <a:pt x="161478" y="68613"/>
                  </a:lnTo>
                  <a:lnTo>
                    <a:pt x="161478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19539" y="0"/>
                  </a:lnTo>
                  <a:lnTo>
                    <a:pt x="219539" y="29671"/>
                  </a:lnTo>
                  <a:lnTo>
                    <a:pt x="194144" y="29671"/>
                  </a:lnTo>
                  <a:lnTo>
                    <a:pt x="194144" y="185446"/>
                  </a:lnTo>
                  <a:lnTo>
                    <a:pt x="161478" y="168753"/>
                  </a:lnTo>
                  <a:lnTo>
                    <a:pt x="161478" y="89014"/>
                  </a:lnTo>
                  <a:lnTo>
                    <a:pt x="160514" y="88516"/>
                  </a:lnTo>
                  <a:lnTo>
                    <a:pt x="159059" y="88084"/>
                  </a:lnTo>
                  <a:lnTo>
                    <a:pt x="157126" y="87713"/>
                  </a:lnTo>
                  <a:lnTo>
                    <a:pt x="155195" y="87342"/>
                  </a:lnTo>
                  <a:lnTo>
                    <a:pt x="153011" y="87160"/>
                  </a:lnTo>
                  <a:lnTo>
                    <a:pt x="150595" y="87160"/>
                  </a:lnTo>
                  <a:lnTo>
                    <a:pt x="143822" y="87160"/>
                  </a:lnTo>
                  <a:lnTo>
                    <a:pt x="114851" y="117652"/>
                  </a:lnTo>
                  <a:lnTo>
                    <a:pt x="110678" y="126100"/>
                  </a:lnTo>
                  <a:lnTo>
                    <a:pt x="83462" y="107557"/>
                  </a:lnTo>
                  <a:lnTo>
                    <a:pt x="90717" y="90867"/>
                  </a:lnTo>
                  <a:lnTo>
                    <a:pt x="88784" y="87901"/>
                  </a:lnTo>
                  <a:lnTo>
                    <a:pt x="86061" y="85611"/>
                  </a:lnTo>
                  <a:lnTo>
                    <a:pt x="82556" y="84006"/>
                  </a:lnTo>
                  <a:lnTo>
                    <a:pt x="79045" y="82400"/>
                  </a:lnTo>
                  <a:lnTo>
                    <a:pt x="75114" y="81593"/>
                  </a:lnTo>
                  <a:lnTo>
                    <a:pt x="70764" y="81593"/>
                  </a:lnTo>
                  <a:lnTo>
                    <a:pt x="63019" y="81593"/>
                  </a:lnTo>
                  <a:lnTo>
                    <a:pt x="56366" y="84315"/>
                  </a:lnTo>
                  <a:lnTo>
                    <a:pt x="50800" y="89755"/>
                  </a:lnTo>
                  <a:lnTo>
                    <a:pt x="45238" y="95195"/>
                  </a:lnTo>
                  <a:lnTo>
                    <a:pt x="42460" y="101747"/>
                  </a:lnTo>
                  <a:lnTo>
                    <a:pt x="42460" y="109411"/>
                  </a:lnTo>
                  <a:lnTo>
                    <a:pt x="53347" y="146131"/>
                  </a:lnTo>
                  <a:lnTo>
                    <a:pt x="83462" y="178027"/>
                  </a:lnTo>
                  <a:lnTo>
                    <a:pt x="74393" y="189155"/>
                  </a:lnTo>
                  <a:close/>
                </a:path>
              </a:pathLst>
            </a:custGeom>
            <a:ln w="630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566" y="2795657"/>
              <a:ext cx="201368" cy="3372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39172" y="2916193"/>
              <a:ext cx="230504" cy="186055"/>
            </a:xfrm>
            <a:custGeom>
              <a:avLst/>
              <a:gdLst/>
              <a:ahLst/>
              <a:cxnLst/>
              <a:rect l="l" t="t" r="r" b="b"/>
              <a:pathLst>
                <a:path w="230505" h="186055">
                  <a:moveTo>
                    <a:pt x="11250" y="92721"/>
                  </a:moveTo>
                  <a:lnTo>
                    <a:pt x="32297" y="57058"/>
                  </a:lnTo>
                  <a:lnTo>
                    <a:pt x="58426" y="50068"/>
                  </a:lnTo>
                  <a:lnTo>
                    <a:pt x="64713" y="50068"/>
                  </a:lnTo>
                  <a:lnTo>
                    <a:pt x="99112" y="75926"/>
                  </a:lnTo>
                  <a:lnTo>
                    <a:pt x="105596" y="83447"/>
                  </a:lnTo>
                  <a:lnTo>
                    <a:pt x="105596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30066" y="0"/>
                  </a:lnTo>
                  <a:lnTo>
                    <a:pt x="230066" y="29671"/>
                  </a:lnTo>
                  <a:lnTo>
                    <a:pt x="138260" y="29671"/>
                  </a:lnTo>
                  <a:lnTo>
                    <a:pt x="138260" y="74178"/>
                  </a:lnTo>
                  <a:lnTo>
                    <a:pt x="143339" y="71211"/>
                  </a:lnTo>
                  <a:lnTo>
                    <a:pt x="148658" y="68921"/>
                  </a:lnTo>
                  <a:lnTo>
                    <a:pt x="154227" y="67316"/>
                  </a:lnTo>
                  <a:lnTo>
                    <a:pt x="159791" y="65707"/>
                  </a:lnTo>
                  <a:lnTo>
                    <a:pt x="165353" y="64904"/>
                  </a:lnTo>
                  <a:lnTo>
                    <a:pt x="170914" y="64904"/>
                  </a:lnTo>
                  <a:lnTo>
                    <a:pt x="207702" y="93810"/>
                  </a:lnTo>
                  <a:lnTo>
                    <a:pt x="216274" y="122392"/>
                  </a:lnTo>
                  <a:lnTo>
                    <a:pt x="215979" y="129451"/>
                  </a:lnTo>
                  <a:lnTo>
                    <a:pt x="202237" y="171455"/>
                  </a:lnTo>
                  <a:lnTo>
                    <a:pt x="198131" y="178027"/>
                  </a:lnTo>
                  <a:lnTo>
                    <a:pt x="169104" y="157629"/>
                  </a:lnTo>
                  <a:lnTo>
                    <a:pt x="174354" y="148136"/>
                  </a:lnTo>
                  <a:lnTo>
                    <a:pt x="178856" y="139686"/>
                  </a:lnTo>
                  <a:lnTo>
                    <a:pt x="182609" y="132280"/>
                  </a:lnTo>
                  <a:lnTo>
                    <a:pt x="185612" y="125917"/>
                  </a:lnTo>
                  <a:lnTo>
                    <a:pt x="189121" y="118126"/>
                  </a:lnTo>
                  <a:lnTo>
                    <a:pt x="190871" y="112006"/>
                  </a:lnTo>
                  <a:lnTo>
                    <a:pt x="190871" y="107557"/>
                  </a:lnTo>
                  <a:lnTo>
                    <a:pt x="190871" y="103352"/>
                  </a:lnTo>
                  <a:lnTo>
                    <a:pt x="189607" y="99832"/>
                  </a:lnTo>
                  <a:lnTo>
                    <a:pt x="187064" y="96987"/>
                  </a:lnTo>
                  <a:lnTo>
                    <a:pt x="184521" y="94143"/>
                  </a:lnTo>
                  <a:lnTo>
                    <a:pt x="181559" y="92721"/>
                  </a:lnTo>
                  <a:lnTo>
                    <a:pt x="178177" y="92721"/>
                  </a:lnTo>
                  <a:lnTo>
                    <a:pt x="171398" y="92721"/>
                  </a:lnTo>
                  <a:lnTo>
                    <a:pt x="138260" y="114976"/>
                  </a:lnTo>
                  <a:lnTo>
                    <a:pt x="138260" y="185446"/>
                  </a:lnTo>
                  <a:lnTo>
                    <a:pt x="105596" y="165045"/>
                  </a:lnTo>
                  <a:lnTo>
                    <a:pt x="105596" y="133520"/>
                  </a:lnTo>
                  <a:lnTo>
                    <a:pt x="98579" y="139453"/>
                  </a:lnTo>
                  <a:lnTo>
                    <a:pt x="91809" y="144029"/>
                  </a:lnTo>
                  <a:lnTo>
                    <a:pt x="85280" y="147243"/>
                  </a:lnTo>
                  <a:lnTo>
                    <a:pt x="78741" y="150458"/>
                  </a:lnTo>
                  <a:lnTo>
                    <a:pt x="72818" y="152064"/>
                  </a:lnTo>
                  <a:lnTo>
                    <a:pt x="67495" y="152064"/>
                  </a:lnTo>
                  <a:lnTo>
                    <a:pt x="30118" y="132220"/>
                  </a:lnTo>
                  <a:lnTo>
                    <a:pt x="12429" y="102561"/>
                  </a:lnTo>
                  <a:lnTo>
                    <a:pt x="11250" y="92721"/>
                  </a:lnTo>
                  <a:close/>
                </a:path>
              </a:pathLst>
            </a:custGeom>
            <a:ln w="63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9678" y="2964343"/>
              <a:ext cx="128494" cy="1076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96762" y="2916193"/>
              <a:ext cx="230504" cy="186055"/>
            </a:xfrm>
            <a:custGeom>
              <a:avLst/>
              <a:gdLst/>
              <a:ahLst/>
              <a:cxnLst/>
              <a:rect l="l" t="t" r="r" b="b"/>
              <a:pathLst>
                <a:path w="230505" h="186055">
                  <a:moveTo>
                    <a:pt x="11248" y="92721"/>
                  </a:moveTo>
                  <a:lnTo>
                    <a:pt x="32294" y="57058"/>
                  </a:lnTo>
                  <a:lnTo>
                    <a:pt x="58418" y="50068"/>
                  </a:lnTo>
                  <a:lnTo>
                    <a:pt x="64713" y="50068"/>
                  </a:lnTo>
                  <a:lnTo>
                    <a:pt x="99107" y="75926"/>
                  </a:lnTo>
                  <a:lnTo>
                    <a:pt x="105594" y="83447"/>
                  </a:lnTo>
                  <a:lnTo>
                    <a:pt x="105594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30059" y="0"/>
                  </a:lnTo>
                  <a:lnTo>
                    <a:pt x="230059" y="29671"/>
                  </a:lnTo>
                  <a:lnTo>
                    <a:pt x="138252" y="29671"/>
                  </a:lnTo>
                  <a:lnTo>
                    <a:pt x="138252" y="74178"/>
                  </a:lnTo>
                  <a:lnTo>
                    <a:pt x="143332" y="71211"/>
                  </a:lnTo>
                  <a:lnTo>
                    <a:pt x="148658" y="68921"/>
                  </a:lnTo>
                  <a:lnTo>
                    <a:pt x="154222" y="67316"/>
                  </a:lnTo>
                  <a:lnTo>
                    <a:pt x="159783" y="65707"/>
                  </a:lnTo>
                  <a:lnTo>
                    <a:pt x="165345" y="64904"/>
                  </a:lnTo>
                  <a:lnTo>
                    <a:pt x="170910" y="64904"/>
                  </a:lnTo>
                  <a:lnTo>
                    <a:pt x="207698" y="93810"/>
                  </a:lnTo>
                  <a:lnTo>
                    <a:pt x="216272" y="122392"/>
                  </a:lnTo>
                  <a:lnTo>
                    <a:pt x="215977" y="129451"/>
                  </a:lnTo>
                  <a:lnTo>
                    <a:pt x="202233" y="171455"/>
                  </a:lnTo>
                  <a:lnTo>
                    <a:pt x="198126" y="178027"/>
                  </a:lnTo>
                  <a:lnTo>
                    <a:pt x="169096" y="157629"/>
                  </a:lnTo>
                  <a:lnTo>
                    <a:pt x="174347" y="148136"/>
                  </a:lnTo>
                  <a:lnTo>
                    <a:pt x="178850" y="139686"/>
                  </a:lnTo>
                  <a:lnTo>
                    <a:pt x="182605" y="132280"/>
                  </a:lnTo>
                  <a:lnTo>
                    <a:pt x="185612" y="125917"/>
                  </a:lnTo>
                  <a:lnTo>
                    <a:pt x="189113" y="118126"/>
                  </a:lnTo>
                  <a:lnTo>
                    <a:pt x="190871" y="112006"/>
                  </a:lnTo>
                  <a:lnTo>
                    <a:pt x="190871" y="107557"/>
                  </a:lnTo>
                  <a:lnTo>
                    <a:pt x="190871" y="103352"/>
                  </a:lnTo>
                  <a:lnTo>
                    <a:pt x="189600" y="99832"/>
                  </a:lnTo>
                  <a:lnTo>
                    <a:pt x="187060" y="96987"/>
                  </a:lnTo>
                  <a:lnTo>
                    <a:pt x="184520" y="94143"/>
                  </a:lnTo>
                  <a:lnTo>
                    <a:pt x="181558" y="92721"/>
                  </a:lnTo>
                  <a:lnTo>
                    <a:pt x="178173" y="92721"/>
                  </a:lnTo>
                  <a:lnTo>
                    <a:pt x="171393" y="92721"/>
                  </a:lnTo>
                  <a:lnTo>
                    <a:pt x="138252" y="114976"/>
                  </a:lnTo>
                  <a:lnTo>
                    <a:pt x="138252" y="185446"/>
                  </a:lnTo>
                  <a:lnTo>
                    <a:pt x="105594" y="165045"/>
                  </a:lnTo>
                  <a:lnTo>
                    <a:pt x="105594" y="133520"/>
                  </a:lnTo>
                  <a:lnTo>
                    <a:pt x="98579" y="139453"/>
                  </a:lnTo>
                  <a:lnTo>
                    <a:pt x="91802" y="144029"/>
                  </a:lnTo>
                  <a:lnTo>
                    <a:pt x="85275" y="147243"/>
                  </a:lnTo>
                  <a:lnTo>
                    <a:pt x="78741" y="150458"/>
                  </a:lnTo>
                  <a:lnTo>
                    <a:pt x="72813" y="152064"/>
                  </a:lnTo>
                  <a:lnTo>
                    <a:pt x="67495" y="152064"/>
                  </a:lnTo>
                  <a:lnTo>
                    <a:pt x="30114" y="132220"/>
                  </a:lnTo>
                  <a:lnTo>
                    <a:pt x="12427" y="102561"/>
                  </a:lnTo>
                  <a:lnTo>
                    <a:pt x="11248" y="92721"/>
                  </a:lnTo>
                  <a:close/>
                </a:path>
              </a:pathLst>
            </a:custGeom>
            <a:ln w="63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7261" y="2964343"/>
              <a:ext cx="128501" cy="1076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60781" y="2838304"/>
              <a:ext cx="139065" cy="263525"/>
            </a:xfrm>
            <a:custGeom>
              <a:avLst/>
              <a:gdLst/>
              <a:ahLst/>
              <a:cxnLst/>
              <a:rect l="l" t="t" r="r" b="b"/>
              <a:pathLst>
                <a:path w="139064" h="263525">
                  <a:moveTo>
                    <a:pt x="57696" y="107560"/>
                  </a:moveTo>
                  <a:lnTo>
                    <a:pt x="57696" y="77889"/>
                  </a:lnTo>
                  <a:lnTo>
                    <a:pt x="86367" y="77889"/>
                  </a:lnTo>
                  <a:lnTo>
                    <a:pt x="84097" y="67433"/>
                  </a:lnTo>
                  <a:lnTo>
                    <a:pt x="60507" y="31340"/>
                  </a:lnTo>
                  <a:lnTo>
                    <a:pt x="48260" y="27816"/>
                  </a:lnTo>
                  <a:lnTo>
                    <a:pt x="41244" y="27816"/>
                  </a:lnTo>
                  <a:lnTo>
                    <a:pt x="35319" y="30538"/>
                  </a:lnTo>
                  <a:lnTo>
                    <a:pt x="30481" y="35977"/>
                  </a:lnTo>
                  <a:lnTo>
                    <a:pt x="25641" y="41417"/>
                  </a:lnTo>
                  <a:lnTo>
                    <a:pt x="23224" y="47969"/>
                  </a:lnTo>
                  <a:lnTo>
                    <a:pt x="23224" y="55633"/>
                  </a:lnTo>
                  <a:lnTo>
                    <a:pt x="23224" y="58107"/>
                  </a:lnTo>
                  <a:lnTo>
                    <a:pt x="26493" y="70469"/>
                  </a:lnTo>
                  <a:lnTo>
                    <a:pt x="8343" y="70469"/>
                  </a:lnTo>
                  <a:lnTo>
                    <a:pt x="0" y="46487"/>
                  </a:lnTo>
                  <a:lnTo>
                    <a:pt x="0" y="40798"/>
                  </a:lnTo>
                  <a:lnTo>
                    <a:pt x="22951" y="2967"/>
                  </a:lnTo>
                  <a:lnTo>
                    <a:pt x="37373" y="0"/>
                  </a:lnTo>
                  <a:lnTo>
                    <a:pt x="48374" y="1379"/>
                  </a:lnTo>
                  <a:lnTo>
                    <a:pt x="86841" y="33832"/>
                  </a:lnTo>
                  <a:lnTo>
                    <a:pt x="102692" y="77889"/>
                  </a:lnTo>
                  <a:lnTo>
                    <a:pt x="138986" y="77889"/>
                  </a:lnTo>
                  <a:lnTo>
                    <a:pt x="138986" y="107560"/>
                  </a:lnTo>
                  <a:lnTo>
                    <a:pt x="113583" y="107560"/>
                  </a:lnTo>
                  <a:lnTo>
                    <a:pt x="113583" y="263335"/>
                  </a:lnTo>
                  <a:lnTo>
                    <a:pt x="80922" y="241080"/>
                  </a:lnTo>
                  <a:lnTo>
                    <a:pt x="80922" y="107560"/>
                  </a:lnTo>
                  <a:lnTo>
                    <a:pt x="57696" y="107560"/>
                  </a:lnTo>
                  <a:close/>
                </a:path>
              </a:pathLst>
            </a:custGeom>
            <a:ln w="625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9720" y="1786995"/>
              <a:ext cx="544861" cy="3596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82610" y="3420524"/>
              <a:ext cx="230504" cy="186055"/>
            </a:xfrm>
            <a:custGeom>
              <a:avLst/>
              <a:gdLst/>
              <a:ahLst/>
              <a:cxnLst/>
              <a:rect l="l" t="t" r="r" b="b"/>
              <a:pathLst>
                <a:path w="230505" h="186054">
                  <a:moveTo>
                    <a:pt x="11250" y="92721"/>
                  </a:moveTo>
                  <a:lnTo>
                    <a:pt x="32295" y="57058"/>
                  </a:lnTo>
                  <a:lnTo>
                    <a:pt x="58418" y="50069"/>
                  </a:lnTo>
                  <a:lnTo>
                    <a:pt x="64713" y="50069"/>
                  </a:lnTo>
                  <a:lnTo>
                    <a:pt x="99108" y="75926"/>
                  </a:lnTo>
                  <a:lnTo>
                    <a:pt x="105596" y="83447"/>
                  </a:lnTo>
                  <a:lnTo>
                    <a:pt x="105596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30060" y="0"/>
                  </a:lnTo>
                  <a:lnTo>
                    <a:pt x="230060" y="29671"/>
                  </a:lnTo>
                  <a:lnTo>
                    <a:pt x="138252" y="29671"/>
                  </a:lnTo>
                  <a:lnTo>
                    <a:pt x="138252" y="74178"/>
                  </a:lnTo>
                  <a:lnTo>
                    <a:pt x="143332" y="71211"/>
                  </a:lnTo>
                  <a:lnTo>
                    <a:pt x="148654" y="68922"/>
                  </a:lnTo>
                  <a:lnTo>
                    <a:pt x="154219" y="67316"/>
                  </a:lnTo>
                  <a:lnTo>
                    <a:pt x="159785" y="65707"/>
                  </a:lnTo>
                  <a:lnTo>
                    <a:pt x="165346" y="64904"/>
                  </a:lnTo>
                  <a:lnTo>
                    <a:pt x="170914" y="64904"/>
                  </a:lnTo>
                  <a:lnTo>
                    <a:pt x="207699" y="93810"/>
                  </a:lnTo>
                  <a:lnTo>
                    <a:pt x="216274" y="122393"/>
                  </a:lnTo>
                  <a:lnTo>
                    <a:pt x="215979" y="129451"/>
                  </a:lnTo>
                  <a:lnTo>
                    <a:pt x="202233" y="171455"/>
                  </a:lnTo>
                  <a:lnTo>
                    <a:pt x="198130" y="178027"/>
                  </a:lnTo>
                  <a:lnTo>
                    <a:pt x="169096" y="157629"/>
                  </a:lnTo>
                  <a:lnTo>
                    <a:pt x="174347" y="148136"/>
                  </a:lnTo>
                  <a:lnTo>
                    <a:pt x="178850" y="139686"/>
                  </a:lnTo>
                  <a:lnTo>
                    <a:pt x="182605" y="132280"/>
                  </a:lnTo>
                  <a:lnTo>
                    <a:pt x="185612" y="125917"/>
                  </a:lnTo>
                  <a:lnTo>
                    <a:pt x="189114" y="118127"/>
                  </a:lnTo>
                  <a:lnTo>
                    <a:pt x="190867" y="112007"/>
                  </a:lnTo>
                  <a:lnTo>
                    <a:pt x="190867" y="107557"/>
                  </a:lnTo>
                  <a:lnTo>
                    <a:pt x="190867" y="103352"/>
                  </a:lnTo>
                  <a:lnTo>
                    <a:pt x="189600" y="99832"/>
                  </a:lnTo>
                  <a:lnTo>
                    <a:pt x="187064" y="96988"/>
                  </a:lnTo>
                  <a:lnTo>
                    <a:pt x="184518" y="94143"/>
                  </a:lnTo>
                  <a:lnTo>
                    <a:pt x="181558" y="92721"/>
                  </a:lnTo>
                  <a:lnTo>
                    <a:pt x="178171" y="92721"/>
                  </a:lnTo>
                  <a:lnTo>
                    <a:pt x="171394" y="92721"/>
                  </a:lnTo>
                  <a:lnTo>
                    <a:pt x="138252" y="114976"/>
                  </a:lnTo>
                  <a:lnTo>
                    <a:pt x="138252" y="185446"/>
                  </a:lnTo>
                  <a:lnTo>
                    <a:pt x="105596" y="165046"/>
                  </a:lnTo>
                  <a:lnTo>
                    <a:pt x="105596" y="133521"/>
                  </a:lnTo>
                  <a:lnTo>
                    <a:pt x="98579" y="139453"/>
                  </a:lnTo>
                  <a:lnTo>
                    <a:pt x="91802" y="144029"/>
                  </a:lnTo>
                  <a:lnTo>
                    <a:pt x="85272" y="147243"/>
                  </a:lnTo>
                  <a:lnTo>
                    <a:pt x="78738" y="150459"/>
                  </a:lnTo>
                  <a:lnTo>
                    <a:pt x="72817" y="152064"/>
                  </a:lnTo>
                  <a:lnTo>
                    <a:pt x="67491" y="152064"/>
                  </a:lnTo>
                  <a:lnTo>
                    <a:pt x="30118" y="132220"/>
                  </a:lnTo>
                  <a:lnTo>
                    <a:pt x="12428" y="102562"/>
                  </a:lnTo>
                  <a:lnTo>
                    <a:pt x="11250" y="92721"/>
                  </a:lnTo>
                  <a:close/>
                </a:path>
              </a:pathLst>
            </a:custGeom>
            <a:ln w="63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3109" y="3299988"/>
              <a:ext cx="217333" cy="2763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0956" y="1785305"/>
              <a:ext cx="1833237" cy="3631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9656" y="2290181"/>
              <a:ext cx="779373" cy="3607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318541" y="3420524"/>
              <a:ext cx="225425" cy="186055"/>
            </a:xfrm>
            <a:custGeom>
              <a:avLst/>
              <a:gdLst/>
              <a:ahLst/>
              <a:cxnLst/>
              <a:rect l="l" t="t" r="r" b="b"/>
              <a:pathLst>
                <a:path w="225425" h="186054">
                  <a:moveTo>
                    <a:pt x="83462" y="174320"/>
                  </a:moveTo>
                  <a:lnTo>
                    <a:pt x="37743" y="154660"/>
                  </a:lnTo>
                  <a:lnTo>
                    <a:pt x="8076" y="117666"/>
                  </a:lnTo>
                  <a:lnTo>
                    <a:pt x="0" y="101996"/>
                  </a:lnTo>
                  <a:lnTo>
                    <a:pt x="10887" y="94575"/>
                  </a:lnTo>
                  <a:lnTo>
                    <a:pt x="16354" y="105146"/>
                  </a:lnTo>
                  <a:lnTo>
                    <a:pt x="22592" y="114604"/>
                  </a:lnTo>
                  <a:lnTo>
                    <a:pt x="53890" y="140196"/>
                  </a:lnTo>
                  <a:lnTo>
                    <a:pt x="70761" y="143535"/>
                  </a:lnTo>
                  <a:lnTo>
                    <a:pt x="79714" y="143535"/>
                  </a:lnTo>
                  <a:lnTo>
                    <a:pt x="103426" y="109411"/>
                  </a:lnTo>
                  <a:lnTo>
                    <a:pt x="103426" y="105952"/>
                  </a:lnTo>
                  <a:lnTo>
                    <a:pt x="96163" y="90868"/>
                  </a:lnTo>
                  <a:lnTo>
                    <a:pt x="89876" y="94575"/>
                  </a:lnTo>
                  <a:lnTo>
                    <a:pt x="83645" y="97542"/>
                  </a:lnTo>
                  <a:lnTo>
                    <a:pt x="77478" y="99771"/>
                  </a:lnTo>
                  <a:lnTo>
                    <a:pt x="71310" y="101996"/>
                  </a:lnTo>
                  <a:lnTo>
                    <a:pt x="65442" y="103352"/>
                  </a:lnTo>
                  <a:lnTo>
                    <a:pt x="59881" y="103849"/>
                  </a:lnTo>
                  <a:lnTo>
                    <a:pt x="47179" y="76032"/>
                  </a:lnTo>
                  <a:lnTo>
                    <a:pt x="54192" y="72817"/>
                  </a:lnTo>
                  <a:lnTo>
                    <a:pt x="60662" y="70714"/>
                  </a:lnTo>
                  <a:lnTo>
                    <a:pt x="66594" y="69725"/>
                  </a:lnTo>
                  <a:lnTo>
                    <a:pt x="72515" y="68738"/>
                  </a:lnTo>
                  <a:lnTo>
                    <a:pt x="77537" y="68983"/>
                  </a:lnTo>
                  <a:lnTo>
                    <a:pt x="81648" y="70467"/>
                  </a:lnTo>
                  <a:lnTo>
                    <a:pt x="87213" y="69973"/>
                  </a:lnTo>
                  <a:lnTo>
                    <a:pt x="91929" y="66884"/>
                  </a:lnTo>
                  <a:lnTo>
                    <a:pt x="95801" y="61196"/>
                  </a:lnTo>
                  <a:lnTo>
                    <a:pt x="99675" y="55509"/>
                  </a:lnTo>
                  <a:lnTo>
                    <a:pt x="101612" y="48708"/>
                  </a:lnTo>
                  <a:lnTo>
                    <a:pt x="101612" y="40796"/>
                  </a:lnTo>
                  <a:lnTo>
                    <a:pt x="101612" y="35604"/>
                  </a:lnTo>
                  <a:lnTo>
                    <a:pt x="99495" y="31216"/>
                  </a:lnTo>
                  <a:lnTo>
                    <a:pt x="95261" y="27630"/>
                  </a:lnTo>
                  <a:lnTo>
                    <a:pt x="91028" y="24044"/>
                  </a:lnTo>
                  <a:lnTo>
                    <a:pt x="85881" y="22251"/>
                  </a:lnTo>
                  <a:lnTo>
                    <a:pt x="79834" y="22251"/>
                  </a:lnTo>
                  <a:lnTo>
                    <a:pt x="72818" y="22251"/>
                  </a:lnTo>
                  <a:lnTo>
                    <a:pt x="34478" y="42652"/>
                  </a:lnTo>
                  <a:lnTo>
                    <a:pt x="18150" y="18544"/>
                  </a:lnTo>
                  <a:lnTo>
                    <a:pt x="54678" y="0"/>
                  </a:lnTo>
                  <a:lnTo>
                    <a:pt x="61695" y="0"/>
                  </a:lnTo>
                  <a:lnTo>
                    <a:pt x="103426" y="16873"/>
                  </a:lnTo>
                  <a:lnTo>
                    <a:pt x="123379" y="51922"/>
                  </a:lnTo>
                  <a:lnTo>
                    <a:pt x="123379" y="58105"/>
                  </a:lnTo>
                  <a:lnTo>
                    <a:pt x="107049" y="83447"/>
                  </a:lnTo>
                  <a:lnTo>
                    <a:pt x="110442" y="85921"/>
                  </a:lnTo>
                  <a:lnTo>
                    <a:pt x="115095" y="87776"/>
                  </a:lnTo>
                  <a:lnTo>
                    <a:pt x="121022" y="89014"/>
                  </a:lnTo>
                  <a:lnTo>
                    <a:pt x="126946" y="90248"/>
                  </a:lnTo>
                  <a:lnTo>
                    <a:pt x="133783" y="90868"/>
                  </a:lnTo>
                  <a:lnTo>
                    <a:pt x="141525" y="90868"/>
                  </a:lnTo>
                  <a:lnTo>
                    <a:pt x="145639" y="90868"/>
                  </a:lnTo>
                  <a:lnTo>
                    <a:pt x="166924" y="76032"/>
                  </a:lnTo>
                  <a:lnTo>
                    <a:pt x="166924" y="29671"/>
                  </a:lnTo>
                  <a:lnTo>
                    <a:pt x="145156" y="29671"/>
                  </a:lnTo>
                  <a:lnTo>
                    <a:pt x="130642" y="0"/>
                  </a:lnTo>
                  <a:lnTo>
                    <a:pt x="224988" y="0"/>
                  </a:lnTo>
                  <a:lnTo>
                    <a:pt x="224988" y="29671"/>
                  </a:lnTo>
                  <a:lnTo>
                    <a:pt x="199589" y="29671"/>
                  </a:lnTo>
                  <a:lnTo>
                    <a:pt x="199589" y="185446"/>
                  </a:lnTo>
                  <a:lnTo>
                    <a:pt x="166924" y="166899"/>
                  </a:lnTo>
                  <a:lnTo>
                    <a:pt x="166924" y="114976"/>
                  </a:lnTo>
                  <a:lnTo>
                    <a:pt x="165230" y="116212"/>
                  </a:lnTo>
                  <a:lnTo>
                    <a:pt x="163177" y="117140"/>
                  </a:lnTo>
                  <a:lnTo>
                    <a:pt x="160760" y="117756"/>
                  </a:lnTo>
                  <a:lnTo>
                    <a:pt x="158341" y="118375"/>
                  </a:lnTo>
                  <a:lnTo>
                    <a:pt x="155557" y="118685"/>
                  </a:lnTo>
                  <a:lnTo>
                    <a:pt x="152409" y="118685"/>
                  </a:lnTo>
                  <a:lnTo>
                    <a:pt x="147091" y="118685"/>
                  </a:lnTo>
                  <a:lnTo>
                    <a:pt x="116126" y="101996"/>
                  </a:lnTo>
                  <a:lnTo>
                    <a:pt x="122260" y="113596"/>
                  </a:lnTo>
                  <a:lnTo>
                    <a:pt x="125061" y="125407"/>
                  </a:lnTo>
                  <a:lnTo>
                    <a:pt x="124527" y="137426"/>
                  </a:lnTo>
                  <a:lnTo>
                    <a:pt x="120660" y="149655"/>
                  </a:lnTo>
                  <a:lnTo>
                    <a:pt x="114184" y="160445"/>
                  </a:lnTo>
                  <a:lnTo>
                    <a:pt x="105825" y="168153"/>
                  </a:lnTo>
                  <a:lnTo>
                    <a:pt x="95584" y="172778"/>
                  </a:lnTo>
                  <a:lnTo>
                    <a:pt x="83462" y="174320"/>
                  </a:lnTo>
                  <a:close/>
                </a:path>
              </a:pathLst>
            </a:custGeom>
            <a:ln w="63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01774" y="3389294"/>
              <a:ext cx="143749" cy="2479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06308" y="3329653"/>
              <a:ext cx="517525" cy="300990"/>
            </a:xfrm>
            <a:custGeom>
              <a:avLst/>
              <a:gdLst/>
              <a:ahLst/>
              <a:cxnLst/>
              <a:rect l="l" t="t" r="r" b="b"/>
              <a:pathLst>
                <a:path w="517525" h="300989">
                  <a:moveTo>
                    <a:pt x="0" y="120542"/>
                  </a:moveTo>
                  <a:lnTo>
                    <a:pt x="0" y="90871"/>
                  </a:lnTo>
                  <a:lnTo>
                    <a:pt x="29390" y="90871"/>
                  </a:lnTo>
                  <a:lnTo>
                    <a:pt x="23102" y="84442"/>
                  </a:lnTo>
                  <a:lnTo>
                    <a:pt x="18199" y="77641"/>
                  </a:lnTo>
                  <a:lnTo>
                    <a:pt x="14691" y="70469"/>
                  </a:lnTo>
                  <a:lnTo>
                    <a:pt x="11182" y="63299"/>
                  </a:lnTo>
                  <a:lnTo>
                    <a:pt x="9433" y="56498"/>
                  </a:lnTo>
                  <a:lnTo>
                    <a:pt x="9433" y="50072"/>
                  </a:lnTo>
                  <a:lnTo>
                    <a:pt x="26487" y="14651"/>
                  </a:lnTo>
                  <a:lnTo>
                    <a:pt x="67496" y="0"/>
                  </a:lnTo>
                  <a:lnTo>
                    <a:pt x="83132" y="1310"/>
                  </a:lnTo>
                  <a:lnTo>
                    <a:pt x="132632" y="20956"/>
                  </a:lnTo>
                  <a:lnTo>
                    <a:pt x="166152" y="46131"/>
                  </a:lnTo>
                  <a:lnTo>
                    <a:pt x="198127" y="79743"/>
                  </a:lnTo>
                  <a:lnTo>
                    <a:pt x="190872" y="85305"/>
                  </a:lnTo>
                  <a:lnTo>
                    <a:pt x="177376" y="72360"/>
                  </a:lnTo>
                  <a:lnTo>
                    <a:pt x="163745" y="60966"/>
                  </a:lnTo>
                  <a:lnTo>
                    <a:pt x="122333" y="36267"/>
                  </a:lnTo>
                  <a:lnTo>
                    <a:pt x="83821" y="27818"/>
                  </a:lnTo>
                  <a:lnTo>
                    <a:pt x="75092" y="28432"/>
                  </a:lnTo>
                  <a:lnTo>
                    <a:pt x="41073" y="54579"/>
                  </a:lnTo>
                  <a:lnTo>
                    <a:pt x="40279" y="61196"/>
                  </a:lnTo>
                  <a:lnTo>
                    <a:pt x="40279" y="66639"/>
                  </a:lnTo>
                  <a:lnTo>
                    <a:pt x="47532" y="90871"/>
                  </a:lnTo>
                  <a:lnTo>
                    <a:pt x="82007" y="90871"/>
                  </a:lnTo>
                  <a:lnTo>
                    <a:pt x="82007" y="120542"/>
                  </a:lnTo>
                  <a:lnTo>
                    <a:pt x="56605" y="120542"/>
                  </a:lnTo>
                  <a:lnTo>
                    <a:pt x="56605" y="276317"/>
                  </a:lnTo>
                  <a:lnTo>
                    <a:pt x="23947" y="261482"/>
                  </a:lnTo>
                  <a:lnTo>
                    <a:pt x="23947" y="120542"/>
                  </a:lnTo>
                  <a:lnTo>
                    <a:pt x="0" y="120542"/>
                  </a:lnTo>
                  <a:close/>
                </a:path>
                <a:path w="517525" h="300989">
                  <a:moveTo>
                    <a:pt x="74022" y="120542"/>
                  </a:moveTo>
                  <a:lnTo>
                    <a:pt x="74022" y="90871"/>
                  </a:lnTo>
                  <a:lnTo>
                    <a:pt x="224258" y="90871"/>
                  </a:lnTo>
                  <a:lnTo>
                    <a:pt x="224258" y="120542"/>
                  </a:lnTo>
                  <a:lnTo>
                    <a:pt x="201759" y="120542"/>
                  </a:lnTo>
                  <a:lnTo>
                    <a:pt x="201759" y="172465"/>
                  </a:lnTo>
                  <a:lnTo>
                    <a:pt x="138250" y="172465"/>
                  </a:lnTo>
                  <a:lnTo>
                    <a:pt x="130029" y="172465"/>
                  </a:lnTo>
                  <a:lnTo>
                    <a:pt x="122949" y="175558"/>
                  </a:lnTo>
                  <a:lnTo>
                    <a:pt x="117026" y="181739"/>
                  </a:lnTo>
                  <a:lnTo>
                    <a:pt x="111098" y="187920"/>
                  </a:lnTo>
                  <a:lnTo>
                    <a:pt x="108132" y="195339"/>
                  </a:lnTo>
                  <a:lnTo>
                    <a:pt x="108132" y="203991"/>
                  </a:lnTo>
                  <a:lnTo>
                    <a:pt x="108132" y="212644"/>
                  </a:lnTo>
                  <a:lnTo>
                    <a:pt x="111883" y="220003"/>
                  </a:lnTo>
                  <a:lnTo>
                    <a:pt x="146235" y="235148"/>
                  </a:lnTo>
                  <a:lnTo>
                    <a:pt x="150831" y="235148"/>
                  </a:lnTo>
                  <a:lnTo>
                    <a:pt x="154882" y="234158"/>
                  </a:lnTo>
                  <a:lnTo>
                    <a:pt x="158393" y="232178"/>
                  </a:lnTo>
                  <a:lnTo>
                    <a:pt x="161898" y="230202"/>
                  </a:lnTo>
                  <a:lnTo>
                    <a:pt x="163046" y="228225"/>
                  </a:lnTo>
                  <a:lnTo>
                    <a:pt x="161842" y="226245"/>
                  </a:lnTo>
                  <a:lnTo>
                    <a:pt x="160630" y="224514"/>
                  </a:lnTo>
                  <a:lnTo>
                    <a:pt x="159725" y="222538"/>
                  </a:lnTo>
                  <a:lnTo>
                    <a:pt x="159116" y="220313"/>
                  </a:lnTo>
                  <a:lnTo>
                    <a:pt x="158514" y="218084"/>
                  </a:lnTo>
                  <a:lnTo>
                    <a:pt x="158214" y="215737"/>
                  </a:lnTo>
                  <a:lnTo>
                    <a:pt x="158214" y="213264"/>
                  </a:lnTo>
                  <a:lnTo>
                    <a:pt x="158214" y="209805"/>
                  </a:lnTo>
                  <a:lnTo>
                    <a:pt x="160331" y="206773"/>
                  </a:lnTo>
                  <a:lnTo>
                    <a:pt x="164561" y="204177"/>
                  </a:lnTo>
                  <a:lnTo>
                    <a:pt x="168794" y="201582"/>
                  </a:lnTo>
                  <a:lnTo>
                    <a:pt x="173934" y="200282"/>
                  </a:lnTo>
                  <a:lnTo>
                    <a:pt x="179981" y="200282"/>
                  </a:lnTo>
                  <a:lnTo>
                    <a:pt x="187726" y="200282"/>
                  </a:lnTo>
                  <a:lnTo>
                    <a:pt x="194376" y="203375"/>
                  </a:lnTo>
                  <a:lnTo>
                    <a:pt x="199945" y="209556"/>
                  </a:lnTo>
                  <a:lnTo>
                    <a:pt x="205507" y="215737"/>
                  </a:lnTo>
                  <a:lnTo>
                    <a:pt x="208289" y="223152"/>
                  </a:lnTo>
                  <a:lnTo>
                    <a:pt x="208289" y="231808"/>
                  </a:lnTo>
                  <a:lnTo>
                    <a:pt x="208289" y="235271"/>
                  </a:lnTo>
                  <a:lnTo>
                    <a:pt x="192683" y="250355"/>
                  </a:lnTo>
                  <a:lnTo>
                    <a:pt x="216274" y="293008"/>
                  </a:lnTo>
                  <a:lnTo>
                    <a:pt x="196313" y="300423"/>
                  </a:lnTo>
                  <a:lnTo>
                    <a:pt x="183613" y="254063"/>
                  </a:lnTo>
                  <a:lnTo>
                    <a:pt x="181432" y="254556"/>
                  </a:lnTo>
                  <a:lnTo>
                    <a:pt x="178530" y="254991"/>
                  </a:lnTo>
                  <a:lnTo>
                    <a:pt x="174905" y="255362"/>
                  </a:lnTo>
                  <a:lnTo>
                    <a:pt x="171278" y="255733"/>
                  </a:lnTo>
                  <a:lnTo>
                    <a:pt x="166921" y="255917"/>
                  </a:lnTo>
                  <a:lnTo>
                    <a:pt x="161842" y="255917"/>
                  </a:lnTo>
                  <a:lnTo>
                    <a:pt x="123975" y="242983"/>
                  </a:lnTo>
                  <a:lnTo>
                    <a:pt x="92032" y="210019"/>
                  </a:lnTo>
                  <a:lnTo>
                    <a:pt x="85635" y="187300"/>
                  </a:lnTo>
                  <a:lnTo>
                    <a:pt x="86338" y="178376"/>
                  </a:lnTo>
                  <a:lnTo>
                    <a:pt x="109222" y="146039"/>
                  </a:lnTo>
                  <a:lnTo>
                    <a:pt x="123736" y="142793"/>
                  </a:lnTo>
                  <a:lnTo>
                    <a:pt x="169098" y="142793"/>
                  </a:lnTo>
                  <a:lnTo>
                    <a:pt x="169098" y="120542"/>
                  </a:lnTo>
                  <a:lnTo>
                    <a:pt x="74022" y="120542"/>
                  </a:lnTo>
                  <a:close/>
                </a:path>
                <a:path w="517525" h="300989">
                  <a:moveTo>
                    <a:pt x="405698" y="283734"/>
                  </a:moveTo>
                  <a:lnTo>
                    <a:pt x="363238" y="235518"/>
                  </a:lnTo>
                  <a:lnTo>
                    <a:pt x="340375" y="204177"/>
                  </a:lnTo>
                  <a:lnTo>
                    <a:pt x="332390" y="179885"/>
                  </a:lnTo>
                  <a:lnTo>
                    <a:pt x="332390" y="176422"/>
                  </a:lnTo>
                  <a:lnTo>
                    <a:pt x="333785" y="173394"/>
                  </a:lnTo>
                  <a:lnTo>
                    <a:pt x="336568" y="170798"/>
                  </a:lnTo>
                  <a:lnTo>
                    <a:pt x="339350" y="168200"/>
                  </a:lnTo>
                  <a:lnTo>
                    <a:pt x="342794" y="166903"/>
                  </a:lnTo>
                  <a:lnTo>
                    <a:pt x="346906" y="166903"/>
                  </a:lnTo>
                  <a:lnTo>
                    <a:pt x="348120" y="166903"/>
                  </a:lnTo>
                  <a:lnTo>
                    <a:pt x="349751" y="167335"/>
                  </a:lnTo>
                  <a:lnTo>
                    <a:pt x="351805" y="168200"/>
                  </a:lnTo>
                  <a:lnTo>
                    <a:pt x="353866" y="169067"/>
                  </a:lnTo>
                  <a:lnTo>
                    <a:pt x="356465" y="170488"/>
                  </a:lnTo>
                  <a:lnTo>
                    <a:pt x="359606" y="172465"/>
                  </a:lnTo>
                  <a:lnTo>
                    <a:pt x="361057" y="172465"/>
                  </a:lnTo>
                  <a:lnTo>
                    <a:pt x="362332" y="171540"/>
                  </a:lnTo>
                  <a:lnTo>
                    <a:pt x="363421" y="169685"/>
                  </a:lnTo>
                  <a:lnTo>
                    <a:pt x="364506" y="167829"/>
                  </a:lnTo>
                  <a:lnTo>
                    <a:pt x="365055" y="165665"/>
                  </a:lnTo>
                  <a:lnTo>
                    <a:pt x="365055" y="163194"/>
                  </a:lnTo>
                  <a:lnTo>
                    <a:pt x="365055" y="120542"/>
                  </a:lnTo>
                  <a:lnTo>
                    <a:pt x="323325" y="120542"/>
                  </a:lnTo>
                  <a:lnTo>
                    <a:pt x="323325" y="90871"/>
                  </a:lnTo>
                  <a:lnTo>
                    <a:pt x="517464" y="90871"/>
                  </a:lnTo>
                  <a:lnTo>
                    <a:pt x="517464" y="120542"/>
                  </a:lnTo>
                  <a:lnTo>
                    <a:pt x="492063" y="120542"/>
                  </a:lnTo>
                  <a:lnTo>
                    <a:pt x="492063" y="276317"/>
                  </a:lnTo>
                  <a:lnTo>
                    <a:pt x="459397" y="254063"/>
                  </a:lnTo>
                  <a:lnTo>
                    <a:pt x="459397" y="198428"/>
                  </a:lnTo>
                  <a:lnTo>
                    <a:pt x="454565" y="202633"/>
                  </a:lnTo>
                  <a:lnTo>
                    <a:pt x="448697" y="205847"/>
                  </a:lnTo>
                  <a:lnTo>
                    <a:pt x="441801" y="208072"/>
                  </a:lnTo>
                  <a:lnTo>
                    <a:pt x="434904" y="210298"/>
                  </a:lnTo>
                  <a:lnTo>
                    <a:pt x="427468" y="211410"/>
                  </a:lnTo>
                  <a:lnTo>
                    <a:pt x="419487" y="211410"/>
                  </a:lnTo>
                  <a:lnTo>
                    <a:pt x="416339" y="211410"/>
                  </a:lnTo>
                  <a:lnTo>
                    <a:pt x="394086" y="192867"/>
                  </a:lnTo>
                  <a:lnTo>
                    <a:pt x="393599" y="198550"/>
                  </a:lnTo>
                  <a:lnTo>
                    <a:pt x="368683" y="220684"/>
                  </a:lnTo>
                  <a:lnTo>
                    <a:pt x="418758" y="272606"/>
                  </a:lnTo>
                  <a:lnTo>
                    <a:pt x="405698" y="283734"/>
                  </a:lnTo>
                  <a:close/>
                </a:path>
              </a:pathLst>
            </a:custGeom>
            <a:ln w="629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51453" y="3299988"/>
              <a:ext cx="168271" cy="2465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4027" y="2289636"/>
              <a:ext cx="884393" cy="3536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5388" y="2793967"/>
              <a:ext cx="796652" cy="3668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66388" y="2793967"/>
              <a:ext cx="2244932" cy="36313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30196" y="3924857"/>
              <a:ext cx="230504" cy="186055"/>
            </a:xfrm>
            <a:custGeom>
              <a:avLst/>
              <a:gdLst/>
              <a:ahLst/>
              <a:cxnLst/>
              <a:rect l="l" t="t" r="r" b="b"/>
              <a:pathLst>
                <a:path w="230505" h="186054">
                  <a:moveTo>
                    <a:pt x="11250" y="92721"/>
                  </a:moveTo>
                  <a:lnTo>
                    <a:pt x="32294" y="57057"/>
                  </a:lnTo>
                  <a:lnTo>
                    <a:pt x="58419" y="50068"/>
                  </a:lnTo>
                  <a:lnTo>
                    <a:pt x="64713" y="50068"/>
                  </a:lnTo>
                  <a:lnTo>
                    <a:pt x="99108" y="75926"/>
                  </a:lnTo>
                  <a:lnTo>
                    <a:pt x="105596" y="83447"/>
                  </a:lnTo>
                  <a:lnTo>
                    <a:pt x="105596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230060" y="0"/>
                  </a:lnTo>
                  <a:lnTo>
                    <a:pt x="230060" y="29671"/>
                  </a:lnTo>
                  <a:lnTo>
                    <a:pt x="138254" y="29671"/>
                  </a:lnTo>
                  <a:lnTo>
                    <a:pt x="138254" y="74176"/>
                  </a:lnTo>
                  <a:lnTo>
                    <a:pt x="143332" y="71211"/>
                  </a:lnTo>
                  <a:lnTo>
                    <a:pt x="148658" y="68921"/>
                  </a:lnTo>
                  <a:lnTo>
                    <a:pt x="154219" y="67316"/>
                  </a:lnTo>
                  <a:lnTo>
                    <a:pt x="159785" y="65705"/>
                  </a:lnTo>
                  <a:lnTo>
                    <a:pt x="165346" y="64903"/>
                  </a:lnTo>
                  <a:lnTo>
                    <a:pt x="170912" y="64903"/>
                  </a:lnTo>
                  <a:lnTo>
                    <a:pt x="207700" y="93810"/>
                  </a:lnTo>
                  <a:lnTo>
                    <a:pt x="216274" y="122392"/>
                  </a:lnTo>
                  <a:lnTo>
                    <a:pt x="215979" y="129450"/>
                  </a:lnTo>
                  <a:lnTo>
                    <a:pt x="202232" y="171454"/>
                  </a:lnTo>
                  <a:lnTo>
                    <a:pt x="198127" y="178026"/>
                  </a:lnTo>
                  <a:lnTo>
                    <a:pt x="169098" y="157628"/>
                  </a:lnTo>
                  <a:lnTo>
                    <a:pt x="174348" y="148135"/>
                  </a:lnTo>
                  <a:lnTo>
                    <a:pt x="178850" y="139685"/>
                  </a:lnTo>
                  <a:lnTo>
                    <a:pt x="182605" y="132278"/>
                  </a:lnTo>
                  <a:lnTo>
                    <a:pt x="185612" y="125916"/>
                  </a:lnTo>
                  <a:lnTo>
                    <a:pt x="189114" y="118126"/>
                  </a:lnTo>
                  <a:lnTo>
                    <a:pt x="190871" y="112006"/>
                  </a:lnTo>
                  <a:lnTo>
                    <a:pt x="190871" y="107556"/>
                  </a:lnTo>
                  <a:lnTo>
                    <a:pt x="190871" y="103351"/>
                  </a:lnTo>
                  <a:lnTo>
                    <a:pt x="189600" y="99830"/>
                  </a:lnTo>
                  <a:lnTo>
                    <a:pt x="187060" y="96987"/>
                  </a:lnTo>
                  <a:lnTo>
                    <a:pt x="184521" y="94142"/>
                  </a:lnTo>
                  <a:lnTo>
                    <a:pt x="181559" y="92721"/>
                  </a:lnTo>
                  <a:lnTo>
                    <a:pt x="178174" y="92721"/>
                  </a:lnTo>
                  <a:lnTo>
                    <a:pt x="171394" y="92721"/>
                  </a:lnTo>
                  <a:lnTo>
                    <a:pt x="164500" y="94636"/>
                  </a:lnTo>
                  <a:lnTo>
                    <a:pt x="157485" y="98470"/>
                  </a:lnTo>
                  <a:lnTo>
                    <a:pt x="150468" y="102303"/>
                  </a:lnTo>
                  <a:lnTo>
                    <a:pt x="144061" y="107805"/>
                  </a:lnTo>
                  <a:lnTo>
                    <a:pt x="138254" y="114975"/>
                  </a:lnTo>
                  <a:lnTo>
                    <a:pt x="138254" y="185446"/>
                  </a:lnTo>
                  <a:lnTo>
                    <a:pt x="105596" y="165045"/>
                  </a:lnTo>
                  <a:lnTo>
                    <a:pt x="105596" y="133520"/>
                  </a:lnTo>
                  <a:lnTo>
                    <a:pt x="98579" y="139452"/>
                  </a:lnTo>
                  <a:lnTo>
                    <a:pt x="91802" y="144028"/>
                  </a:lnTo>
                  <a:lnTo>
                    <a:pt x="85272" y="147242"/>
                  </a:lnTo>
                  <a:lnTo>
                    <a:pt x="78743" y="150458"/>
                  </a:lnTo>
                  <a:lnTo>
                    <a:pt x="72818" y="152063"/>
                  </a:lnTo>
                  <a:lnTo>
                    <a:pt x="67496" y="152063"/>
                  </a:lnTo>
                  <a:lnTo>
                    <a:pt x="58218" y="150823"/>
                  </a:lnTo>
                  <a:lnTo>
                    <a:pt x="21861" y="122311"/>
                  </a:lnTo>
                  <a:lnTo>
                    <a:pt x="12428" y="102561"/>
                  </a:lnTo>
                  <a:lnTo>
                    <a:pt x="11250" y="92721"/>
                  </a:lnTo>
                  <a:close/>
                </a:path>
              </a:pathLst>
            </a:custGeom>
            <a:ln w="630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40696" y="3973005"/>
              <a:ext cx="128502" cy="10768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51912" y="3924857"/>
              <a:ext cx="107314" cy="193040"/>
            </a:xfrm>
            <a:custGeom>
              <a:avLst/>
              <a:gdLst/>
              <a:ahLst/>
              <a:cxnLst/>
              <a:rect l="l" t="t" r="r" b="b"/>
              <a:pathLst>
                <a:path w="107314" h="193039">
                  <a:moveTo>
                    <a:pt x="82740" y="192862"/>
                  </a:moveTo>
                  <a:lnTo>
                    <a:pt x="28309" y="122392"/>
                  </a:lnTo>
                  <a:lnTo>
                    <a:pt x="8345" y="88764"/>
                  </a:lnTo>
                  <a:lnTo>
                    <a:pt x="8345" y="85304"/>
                  </a:lnTo>
                  <a:lnTo>
                    <a:pt x="8345" y="82335"/>
                  </a:lnTo>
                  <a:lnTo>
                    <a:pt x="9616" y="79739"/>
                  </a:lnTo>
                  <a:lnTo>
                    <a:pt x="12159" y="77514"/>
                  </a:lnTo>
                  <a:lnTo>
                    <a:pt x="14695" y="75289"/>
                  </a:lnTo>
                  <a:lnTo>
                    <a:pt x="17660" y="74176"/>
                  </a:lnTo>
                  <a:lnTo>
                    <a:pt x="21045" y="74176"/>
                  </a:lnTo>
                  <a:lnTo>
                    <a:pt x="25159" y="74176"/>
                  </a:lnTo>
                  <a:lnTo>
                    <a:pt x="28906" y="74792"/>
                  </a:lnTo>
                  <a:lnTo>
                    <a:pt x="32295" y="76031"/>
                  </a:lnTo>
                  <a:lnTo>
                    <a:pt x="35683" y="77266"/>
                  </a:lnTo>
                  <a:lnTo>
                    <a:pt x="38590" y="79119"/>
                  </a:lnTo>
                  <a:lnTo>
                    <a:pt x="41009" y="81593"/>
                  </a:lnTo>
                  <a:lnTo>
                    <a:pt x="42214" y="78875"/>
                  </a:lnTo>
                  <a:lnTo>
                    <a:pt x="43126" y="76280"/>
                  </a:lnTo>
                  <a:lnTo>
                    <a:pt x="43725" y="73806"/>
                  </a:lnTo>
                  <a:lnTo>
                    <a:pt x="44330" y="71333"/>
                  </a:lnTo>
                  <a:lnTo>
                    <a:pt x="44637" y="68982"/>
                  </a:lnTo>
                  <a:lnTo>
                    <a:pt x="44637" y="66757"/>
                  </a:lnTo>
                  <a:lnTo>
                    <a:pt x="44637" y="29671"/>
                  </a:lnTo>
                  <a:lnTo>
                    <a:pt x="0" y="29671"/>
                  </a:lnTo>
                  <a:lnTo>
                    <a:pt x="0" y="0"/>
                  </a:lnTo>
                  <a:lnTo>
                    <a:pt x="106688" y="0"/>
                  </a:lnTo>
                  <a:lnTo>
                    <a:pt x="106688" y="29671"/>
                  </a:lnTo>
                  <a:lnTo>
                    <a:pt x="77291" y="29671"/>
                  </a:lnTo>
                  <a:lnTo>
                    <a:pt x="77291" y="87158"/>
                  </a:lnTo>
                  <a:lnTo>
                    <a:pt x="77291" y="95072"/>
                  </a:lnTo>
                  <a:lnTo>
                    <a:pt x="74811" y="102548"/>
                  </a:lnTo>
                  <a:lnTo>
                    <a:pt x="50076" y="126099"/>
                  </a:lnTo>
                  <a:lnTo>
                    <a:pt x="100880" y="181734"/>
                  </a:lnTo>
                  <a:lnTo>
                    <a:pt x="82740" y="192862"/>
                  </a:lnTo>
                  <a:close/>
                </a:path>
              </a:pathLst>
            </a:custGeom>
            <a:ln w="625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19215" y="3893452"/>
              <a:ext cx="291975" cy="2482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46528" y="2794699"/>
              <a:ext cx="1687636" cy="41166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861758" y="3908533"/>
              <a:ext cx="19685" cy="217170"/>
            </a:xfrm>
            <a:custGeom>
              <a:avLst/>
              <a:gdLst/>
              <a:ahLst/>
              <a:cxnLst/>
              <a:rect l="l" t="t" r="r" b="b"/>
              <a:pathLst>
                <a:path w="19685" h="217170">
                  <a:moveTo>
                    <a:pt x="0" y="216604"/>
                  </a:moveTo>
                  <a:lnTo>
                    <a:pt x="0" y="0"/>
                  </a:lnTo>
                  <a:lnTo>
                    <a:pt x="19231" y="0"/>
                  </a:lnTo>
                  <a:lnTo>
                    <a:pt x="19231" y="216604"/>
                  </a:lnTo>
                  <a:lnTo>
                    <a:pt x="0" y="216604"/>
                  </a:lnTo>
                  <a:close/>
                </a:path>
              </a:pathLst>
            </a:custGeom>
            <a:ln w="622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9678" y="3299988"/>
              <a:ext cx="1387459" cy="37252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80270" y="3298298"/>
              <a:ext cx="2804607" cy="3971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1329" y="1907532"/>
              <a:ext cx="230065" cy="18544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75352" y="1829641"/>
              <a:ext cx="139065" cy="263525"/>
            </a:xfrm>
            <a:custGeom>
              <a:avLst/>
              <a:gdLst/>
              <a:ahLst/>
              <a:cxnLst/>
              <a:rect l="l" t="t" r="r" b="b"/>
              <a:pathLst>
                <a:path w="139064" h="263525">
                  <a:moveTo>
                    <a:pt x="37376" y="0"/>
                  </a:moveTo>
                  <a:lnTo>
                    <a:pt x="2721" y="25035"/>
                  </a:lnTo>
                  <a:lnTo>
                    <a:pt x="0" y="40798"/>
                  </a:lnTo>
                  <a:lnTo>
                    <a:pt x="0" y="46487"/>
                  </a:lnTo>
                  <a:lnTo>
                    <a:pt x="723" y="51865"/>
                  </a:lnTo>
                  <a:lnTo>
                    <a:pt x="3629" y="62003"/>
                  </a:lnTo>
                  <a:lnTo>
                    <a:pt x="5684" y="66513"/>
                  </a:lnTo>
                  <a:lnTo>
                    <a:pt x="8345" y="70471"/>
                  </a:lnTo>
                  <a:lnTo>
                    <a:pt x="26489" y="70471"/>
                  </a:lnTo>
                  <a:lnTo>
                    <a:pt x="25520" y="67997"/>
                  </a:lnTo>
                  <a:lnTo>
                    <a:pt x="23526" y="60581"/>
                  </a:lnTo>
                  <a:lnTo>
                    <a:pt x="23220" y="58107"/>
                  </a:lnTo>
                  <a:lnTo>
                    <a:pt x="23220" y="47970"/>
                  </a:lnTo>
                  <a:lnTo>
                    <a:pt x="25642" y="41418"/>
                  </a:lnTo>
                  <a:lnTo>
                    <a:pt x="35316" y="30539"/>
                  </a:lnTo>
                  <a:lnTo>
                    <a:pt x="41245" y="27818"/>
                  </a:lnTo>
                  <a:lnTo>
                    <a:pt x="48262" y="27818"/>
                  </a:lnTo>
                  <a:lnTo>
                    <a:pt x="80921" y="57952"/>
                  </a:lnTo>
                  <a:lnTo>
                    <a:pt x="86363" y="77890"/>
                  </a:lnTo>
                  <a:lnTo>
                    <a:pt x="57697" y="77890"/>
                  </a:lnTo>
                  <a:lnTo>
                    <a:pt x="57697" y="107561"/>
                  </a:lnTo>
                  <a:lnTo>
                    <a:pt x="80918" y="107561"/>
                  </a:lnTo>
                  <a:lnTo>
                    <a:pt x="80918" y="241081"/>
                  </a:lnTo>
                  <a:lnTo>
                    <a:pt x="113579" y="263337"/>
                  </a:lnTo>
                  <a:lnTo>
                    <a:pt x="113579" y="107561"/>
                  </a:lnTo>
                  <a:lnTo>
                    <a:pt x="138982" y="107561"/>
                  </a:lnTo>
                  <a:lnTo>
                    <a:pt x="138982" y="77890"/>
                  </a:lnTo>
                  <a:lnTo>
                    <a:pt x="102693" y="77890"/>
                  </a:lnTo>
                  <a:lnTo>
                    <a:pt x="98996" y="61743"/>
                  </a:lnTo>
                  <a:lnTo>
                    <a:pt x="93712" y="47057"/>
                  </a:lnTo>
                  <a:lnTo>
                    <a:pt x="68877" y="12413"/>
                  </a:lnTo>
                  <a:lnTo>
                    <a:pt x="48376" y="1379"/>
                  </a:lnTo>
                  <a:lnTo>
                    <a:pt x="37376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27352" y="3388993"/>
              <a:ext cx="816226" cy="32170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53948" y="1891214"/>
              <a:ext cx="2931795" cy="713740"/>
            </a:xfrm>
            <a:custGeom>
              <a:avLst/>
              <a:gdLst/>
              <a:ahLst/>
              <a:cxnLst/>
              <a:rect l="l" t="t" r="r" b="b"/>
              <a:pathLst>
                <a:path w="2931795" h="713739">
                  <a:moveTo>
                    <a:pt x="182156" y="463905"/>
                  </a:moveTo>
                  <a:lnTo>
                    <a:pt x="156756" y="437946"/>
                  </a:lnTo>
                  <a:lnTo>
                    <a:pt x="131356" y="463905"/>
                  </a:lnTo>
                  <a:lnTo>
                    <a:pt x="156756" y="489864"/>
                  </a:lnTo>
                  <a:lnTo>
                    <a:pt x="182156" y="463905"/>
                  </a:lnTo>
                  <a:close/>
                </a:path>
                <a:path w="2931795" h="713739">
                  <a:moveTo>
                    <a:pt x="699262" y="520649"/>
                  </a:moveTo>
                  <a:lnTo>
                    <a:pt x="625233" y="520649"/>
                  </a:lnTo>
                  <a:lnTo>
                    <a:pt x="617969" y="520649"/>
                  </a:lnTo>
                  <a:lnTo>
                    <a:pt x="571525" y="520649"/>
                  </a:lnTo>
                  <a:lnTo>
                    <a:pt x="571525" y="550329"/>
                  </a:lnTo>
                  <a:lnTo>
                    <a:pt x="571525" y="624001"/>
                  </a:lnTo>
                  <a:lnTo>
                    <a:pt x="569404" y="629945"/>
                  </a:lnTo>
                  <a:lnTo>
                    <a:pt x="560946" y="639826"/>
                  </a:lnTo>
                  <a:lnTo>
                    <a:pt x="555802" y="642302"/>
                  </a:lnTo>
                  <a:lnTo>
                    <a:pt x="545642" y="642302"/>
                  </a:lnTo>
                  <a:lnTo>
                    <a:pt x="542188" y="640575"/>
                  </a:lnTo>
                  <a:lnTo>
                    <a:pt x="536638" y="633653"/>
                  </a:lnTo>
                  <a:lnTo>
                    <a:pt x="535241" y="629450"/>
                  </a:lnTo>
                  <a:lnTo>
                    <a:pt x="535241" y="550329"/>
                  </a:lnTo>
                  <a:lnTo>
                    <a:pt x="571525" y="550329"/>
                  </a:lnTo>
                  <a:lnTo>
                    <a:pt x="571525" y="520649"/>
                  </a:lnTo>
                  <a:lnTo>
                    <a:pt x="496049" y="520649"/>
                  </a:lnTo>
                  <a:lnTo>
                    <a:pt x="488073" y="520649"/>
                  </a:lnTo>
                  <a:lnTo>
                    <a:pt x="437984" y="520649"/>
                  </a:lnTo>
                  <a:lnTo>
                    <a:pt x="437984" y="550329"/>
                  </a:lnTo>
                  <a:lnTo>
                    <a:pt x="437984" y="604050"/>
                  </a:lnTo>
                  <a:lnTo>
                    <a:pt x="431457" y="597052"/>
                  </a:lnTo>
                  <a:lnTo>
                    <a:pt x="431457" y="617080"/>
                  </a:lnTo>
                  <a:lnTo>
                    <a:pt x="427101" y="623506"/>
                  </a:lnTo>
                  <a:lnTo>
                    <a:pt x="421728" y="628523"/>
                  </a:lnTo>
                  <a:lnTo>
                    <a:pt x="408901" y="635685"/>
                  </a:lnTo>
                  <a:lnTo>
                    <a:pt x="402183" y="637489"/>
                  </a:lnTo>
                  <a:lnTo>
                    <a:pt x="393230" y="637489"/>
                  </a:lnTo>
                  <a:lnTo>
                    <a:pt x="391541" y="636371"/>
                  </a:lnTo>
                  <a:lnTo>
                    <a:pt x="388645" y="631913"/>
                  </a:lnTo>
                  <a:lnTo>
                    <a:pt x="387908" y="629323"/>
                  </a:lnTo>
                  <a:lnTo>
                    <a:pt x="387908" y="570725"/>
                  </a:lnTo>
                  <a:lnTo>
                    <a:pt x="431457" y="617080"/>
                  </a:lnTo>
                  <a:lnTo>
                    <a:pt x="431457" y="597052"/>
                  </a:lnTo>
                  <a:lnTo>
                    <a:pt x="406920" y="570725"/>
                  </a:lnTo>
                  <a:lnTo>
                    <a:pt x="387908" y="550329"/>
                  </a:lnTo>
                  <a:lnTo>
                    <a:pt x="414769" y="550329"/>
                  </a:lnTo>
                  <a:lnTo>
                    <a:pt x="435089" y="550329"/>
                  </a:lnTo>
                  <a:lnTo>
                    <a:pt x="437984" y="550329"/>
                  </a:lnTo>
                  <a:lnTo>
                    <a:pt x="437984" y="520649"/>
                  </a:lnTo>
                  <a:lnTo>
                    <a:pt x="313093" y="520649"/>
                  </a:lnTo>
                  <a:lnTo>
                    <a:pt x="308394" y="513854"/>
                  </a:lnTo>
                  <a:lnTo>
                    <a:pt x="286054" y="480555"/>
                  </a:lnTo>
                  <a:lnTo>
                    <a:pt x="257175" y="445719"/>
                  </a:lnTo>
                  <a:lnTo>
                    <a:pt x="221716" y="431634"/>
                  </a:lnTo>
                  <a:lnTo>
                    <a:pt x="219532" y="431634"/>
                  </a:lnTo>
                  <a:lnTo>
                    <a:pt x="217297" y="431888"/>
                  </a:lnTo>
                  <a:lnTo>
                    <a:pt x="212699" y="432879"/>
                  </a:lnTo>
                  <a:lnTo>
                    <a:pt x="210591" y="433616"/>
                  </a:lnTo>
                  <a:lnTo>
                    <a:pt x="208648" y="434606"/>
                  </a:lnTo>
                  <a:lnTo>
                    <a:pt x="223164" y="466128"/>
                  </a:lnTo>
                  <a:lnTo>
                    <a:pt x="225590" y="465391"/>
                  </a:lnTo>
                  <a:lnTo>
                    <a:pt x="232841" y="463778"/>
                  </a:lnTo>
                  <a:lnTo>
                    <a:pt x="235381" y="463537"/>
                  </a:lnTo>
                  <a:lnTo>
                    <a:pt x="243611" y="463537"/>
                  </a:lnTo>
                  <a:lnTo>
                    <a:pt x="298538" y="520649"/>
                  </a:lnTo>
                  <a:lnTo>
                    <a:pt x="290664" y="520649"/>
                  </a:lnTo>
                  <a:lnTo>
                    <a:pt x="290664" y="550329"/>
                  </a:lnTo>
                  <a:lnTo>
                    <a:pt x="290664" y="603364"/>
                  </a:lnTo>
                  <a:lnTo>
                    <a:pt x="290664" y="646760"/>
                  </a:lnTo>
                  <a:lnTo>
                    <a:pt x="290664" y="647573"/>
                  </a:lnTo>
                  <a:lnTo>
                    <a:pt x="289598" y="648055"/>
                  </a:lnTo>
                  <a:lnTo>
                    <a:pt x="290664" y="646760"/>
                  </a:lnTo>
                  <a:lnTo>
                    <a:pt x="290664" y="603364"/>
                  </a:lnTo>
                  <a:lnTo>
                    <a:pt x="287159" y="610031"/>
                  </a:lnTo>
                  <a:lnTo>
                    <a:pt x="282816" y="615975"/>
                  </a:lnTo>
                  <a:lnTo>
                    <a:pt x="243484" y="633768"/>
                  </a:lnTo>
                  <a:lnTo>
                    <a:pt x="240588" y="633768"/>
                  </a:lnTo>
                  <a:lnTo>
                    <a:pt x="238048" y="632472"/>
                  </a:lnTo>
                  <a:lnTo>
                    <a:pt x="233692" y="627291"/>
                  </a:lnTo>
                  <a:lnTo>
                    <a:pt x="232600" y="624255"/>
                  </a:lnTo>
                  <a:lnTo>
                    <a:pt x="232600" y="550329"/>
                  </a:lnTo>
                  <a:lnTo>
                    <a:pt x="290664" y="550329"/>
                  </a:lnTo>
                  <a:lnTo>
                    <a:pt x="290664" y="520649"/>
                  </a:lnTo>
                  <a:lnTo>
                    <a:pt x="194144" y="520649"/>
                  </a:lnTo>
                  <a:lnTo>
                    <a:pt x="185432" y="520649"/>
                  </a:lnTo>
                  <a:lnTo>
                    <a:pt x="136080" y="520649"/>
                  </a:lnTo>
                  <a:lnTo>
                    <a:pt x="136080" y="550329"/>
                  </a:lnTo>
                  <a:lnTo>
                    <a:pt x="136080" y="591121"/>
                  </a:lnTo>
                  <a:lnTo>
                    <a:pt x="130568" y="596544"/>
                  </a:lnTo>
                  <a:lnTo>
                    <a:pt x="103911" y="615226"/>
                  </a:lnTo>
                  <a:lnTo>
                    <a:pt x="93738" y="615226"/>
                  </a:lnTo>
                  <a:lnTo>
                    <a:pt x="88544" y="614730"/>
                  </a:lnTo>
                  <a:lnTo>
                    <a:pt x="79832" y="612762"/>
                  </a:lnTo>
                  <a:lnTo>
                    <a:pt x="76568" y="611403"/>
                  </a:lnTo>
                  <a:lnTo>
                    <a:pt x="74383" y="609663"/>
                  </a:lnTo>
                  <a:lnTo>
                    <a:pt x="74383" y="602246"/>
                  </a:lnTo>
                  <a:lnTo>
                    <a:pt x="74383" y="550329"/>
                  </a:lnTo>
                  <a:lnTo>
                    <a:pt x="136080" y="550329"/>
                  </a:lnTo>
                  <a:lnTo>
                    <a:pt x="136080" y="520649"/>
                  </a:lnTo>
                  <a:lnTo>
                    <a:pt x="0" y="520649"/>
                  </a:lnTo>
                  <a:lnTo>
                    <a:pt x="0" y="550329"/>
                  </a:lnTo>
                  <a:lnTo>
                    <a:pt x="41732" y="550329"/>
                  </a:lnTo>
                  <a:lnTo>
                    <a:pt x="41732" y="595452"/>
                  </a:lnTo>
                  <a:lnTo>
                    <a:pt x="41186" y="597611"/>
                  </a:lnTo>
                  <a:lnTo>
                    <a:pt x="39014" y="601319"/>
                  </a:lnTo>
                  <a:lnTo>
                    <a:pt x="37731" y="602246"/>
                  </a:lnTo>
                  <a:lnTo>
                    <a:pt x="36283" y="602246"/>
                  </a:lnTo>
                  <a:lnTo>
                    <a:pt x="33134" y="600265"/>
                  </a:lnTo>
                  <a:lnTo>
                    <a:pt x="30543" y="598843"/>
                  </a:lnTo>
                  <a:lnTo>
                    <a:pt x="26428" y="597115"/>
                  </a:lnTo>
                  <a:lnTo>
                    <a:pt x="24790" y="596684"/>
                  </a:lnTo>
                  <a:lnTo>
                    <a:pt x="19469" y="596684"/>
                  </a:lnTo>
                  <a:lnTo>
                    <a:pt x="16027" y="597979"/>
                  </a:lnTo>
                  <a:lnTo>
                    <a:pt x="10464" y="603173"/>
                  </a:lnTo>
                  <a:lnTo>
                    <a:pt x="9067" y="606209"/>
                  </a:lnTo>
                  <a:lnTo>
                    <a:pt x="9067" y="609663"/>
                  </a:lnTo>
                  <a:lnTo>
                    <a:pt x="26758" y="648931"/>
                  </a:lnTo>
                  <a:lnTo>
                    <a:pt x="82372" y="713511"/>
                  </a:lnTo>
                  <a:lnTo>
                    <a:pt x="95440" y="702386"/>
                  </a:lnTo>
                  <a:lnTo>
                    <a:pt x="45364" y="650468"/>
                  </a:lnTo>
                  <a:lnTo>
                    <a:pt x="52616" y="647738"/>
                  </a:lnTo>
                  <a:lnTo>
                    <a:pt x="58547" y="643851"/>
                  </a:lnTo>
                  <a:lnTo>
                    <a:pt x="67729" y="633717"/>
                  </a:lnTo>
                  <a:lnTo>
                    <a:pt x="70269" y="628332"/>
                  </a:lnTo>
                  <a:lnTo>
                    <a:pt x="70764" y="622642"/>
                  </a:lnTo>
                  <a:lnTo>
                    <a:pt x="75590" y="628586"/>
                  </a:lnTo>
                  <a:lnTo>
                    <a:pt x="80251" y="633158"/>
                  </a:lnTo>
                  <a:lnTo>
                    <a:pt x="89204" y="639584"/>
                  </a:lnTo>
                  <a:lnTo>
                    <a:pt x="93014" y="641197"/>
                  </a:lnTo>
                  <a:lnTo>
                    <a:pt x="104140" y="641197"/>
                  </a:lnTo>
                  <a:lnTo>
                    <a:pt x="111582" y="640080"/>
                  </a:lnTo>
                  <a:lnTo>
                    <a:pt x="125374" y="635635"/>
                  </a:lnTo>
                  <a:lnTo>
                    <a:pt x="131241" y="632421"/>
                  </a:lnTo>
                  <a:lnTo>
                    <a:pt x="136080" y="628205"/>
                  </a:lnTo>
                  <a:lnTo>
                    <a:pt x="136080" y="683844"/>
                  </a:lnTo>
                  <a:lnTo>
                    <a:pt x="168732" y="706094"/>
                  </a:lnTo>
                  <a:lnTo>
                    <a:pt x="168732" y="628205"/>
                  </a:lnTo>
                  <a:lnTo>
                    <a:pt x="168732" y="622642"/>
                  </a:lnTo>
                  <a:lnTo>
                    <a:pt x="168732" y="615226"/>
                  </a:lnTo>
                  <a:lnTo>
                    <a:pt x="168732" y="550329"/>
                  </a:lnTo>
                  <a:lnTo>
                    <a:pt x="185432" y="550329"/>
                  </a:lnTo>
                  <a:lnTo>
                    <a:pt x="194144" y="550329"/>
                  </a:lnTo>
                  <a:lnTo>
                    <a:pt x="199948" y="550329"/>
                  </a:lnTo>
                  <a:lnTo>
                    <a:pt x="199948" y="609663"/>
                  </a:lnTo>
                  <a:lnTo>
                    <a:pt x="223354" y="645274"/>
                  </a:lnTo>
                  <a:lnTo>
                    <a:pt x="258000" y="661593"/>
                  </a:lnTo>
                  <a:lnTo>
                    <a:pt x="260019" y="661593"/>
                  </a:lnTo>
                  <a:lnTo>
                    <a:pt x="201752" y="688289"/>
                  </a:lnTo>
                  <a:lnTo>
                    <a:pt x="212648" y="708698"/>
                  </a:lnTo>
                  <a:lnTo>
                    <a:pt x="290664" y="670369"/>
                  </a:lnTo>
                  <a:lnTo>
                    <a:pt x="290664" y="687552"/>
                  </a:lnTo>
                  <a:lnTo>
                    <a:pt x="323316" y="706094"/>
                  </a:lnTo>
                  <a:lnTo>
                    <a:pt x="323316" y="646760"/>
                  </a:lnTo>
                  <a:lnTo>
                    <a:pt x="323316" y="633768"/>
                  </a:lnTo>
                  <a:lnTo>
                    <a:pt x="323316" y="550329"/>
                  </a:lnTo>
                  <a:lnTo>
                    <a:pt x="340741" y="550329"/>
                  </a:lnTo>
                  <a:lnTo>
                    <a:pt x="348716" y="550329"/>
                  </a:lnTo>
                  <a:lnTo>
                    <a:pt x="355257" y="550329"/>
                  </a:lnTo>
                  <a:lnTo>
                    <a:pt x="355257" y="609663"/>
                  </a:lnTo>
                  <a:lnTo>
                    <a:pt x="359244" y="618769"/>
                  </a:lnTo>
                  <a:lnTo>
                    <a:pt x="388594" y="654227"/>
                  </a:lnTo>
                  <a:lnTo>
                    <a:pt x="409689" y="664565"/>
                  </a:lnTo>
                  <a:lnTo>
                    <a:pt x="415251" y="664565"/>
                  </a:lnTo>
                  <a:lnTo>
                    <a:pt x="420509" y="663689"/>
                  </a:lnTo>
                  <a:lnTo>
                    <a:pt x="430428" y="660234"/>
                  </a:lnTo>
                  <a:lnTo>
                    <a:pt x="434848" y="657631"/>
                  </a:lnTo>
                  <a:lnTo>
                    <a:pt x="437984" y="654824"/>
                  </a:lnTo>
                  <a:lnTo>
                    <a:pt x="437984" y="683844"/>
                  </a:lnTo>
                  <a:lnTo>
                    <a:pt x="470649" y="706094"/>
                  </a:lnTo>
                  <a:lnTo>
                    <a:pt x="470649" y="550329"/>
                  </a:lnTo>
                  <a:lnTo>
                    <a:pt x="488073" y="550329"/>
                  </a:lnTo>
                  <a:lnTo>
                    <a:pt x="496049" y="550329"/>
                  </a:lnTo>
                  <a:lnTo>
                    <a:pt x="502577" y="550329"/>
                  </a:lnTo>
                  <a:lnTo>
                    <a:pt x="502577" y="609663"/>
                  </a:lnTo>
                  <a:lnTo>
                    <a:pt x="529793" y="650278"/>
                  </a:lnTo>
                  <a:lnTo>
                    <a:pt x="567893" y="670864"/>
                  </a:lnTo>
                  <a:lnTo>
                    <a:pt x="575932" y="669848"/>
                  </a:lnTo>
                  <a:lnTo>
                    <a:pt x="602691" y="642302"/>
                  </a:lnTo>
                  <a:lnTo>
                    <a:pt x="604913" y="636562"/>
                  </a:lnTo>
                  <a:lnTo>
                    <a:pt x="607085" y="626313"/>
                  </a:lnTo>
                  <a:lnTo>
                    <a:pt x="607809" y="615226"/>
                  </a:lnTo>
                  <a:lnTo>
                    <a:pt x="607809" y="550329"/>
                  </a:lnTo>
                  <a:lnTo>
                    <a:pt x="617969" y="550329"/>
                  </a:lnTo>
                  <a:lnTo>
                    <a:pt x="625233" y="550329"/>
                  </a:lnTo>
                  <a:lnTo>
                    <a:pt x="641197" y="550329"/>
                  </a:lnTo>
                  <a:lnTo>
                    <a:pt x="641197" y="683844"/>
                  </a:lnTo>
                  <a:lnTo>
                    <a:pt x="673862" y="706094"/>
                  </a:lnTo>
                  <a:lnTo>
                    <a:pt x="673862" y="550329"/>
                  </a:lnTo>
                  <a:lnTo>
                    <a:pt x="699262" y="550329"/>
                  </a:lnTo>
                  <a:lnTo>
                    <a:pt x="699262" y="520649"/>
                  </a:lnTo>
                  <a:close/>
                </a:path>
                <a:path w="2931795" h="713739">
                  <a:moveTo>
                    <a:pt x="2931325" y="0"/>
                  </a:moveTo>
                  <a:lnTo>
                    <a:pt x="2912097" y="0"/>
                  </a:lnTo>
                  <a:lnTo>
                    <a:pt x="2912097" y="216598"/>
                  </a:lnTo>
                  <a:lnTo>
                    <a:pt x="2931325" y="216598"/>
                  </a:lnTo>
                  <a:lnTo>
                    <a:pt x="29313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89552" y="3299988"/>
              <a:ext cx="2118438" cy="4107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64401" y="2411863"/>
              <a:ext cx="303004" cy="18544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53948" y="2827179"/>
              <a:ext cx="515620" cy="278765"/>
            </a:xfrm>
            <a:custGeom>
              <a:avLst/>
              <a:gdLst/>
              <a:ahLst/>
              <a:cxnLst/>
              <a:rect l="l" t="t" r="r" b="b"/>
              <a:pathLst>
                <a:path w="515619" h="278764">
                  <a:moveTo>
                    <a:pt x="515289" y="89014"/>
                  </a:moveTo>
                  <a:lnTo>
                    <a:pt x="392633" y="89014"/>
                  </a:lnTo>
                  <a:lnTo>
                    <a:pt x="392633" y="187299"/>
                  </a:lnTo>
                  <a:lnTo>
                    <a:pt x="370865" y="204000"/>
                  </a:lnTo>
                  <a:lnTo>
                    <a:pt x="367957" y="206959"/>
                  </a:lnTo>
                  <a:lnTo>
                    <a:pt x="364147" y="209245"/>
                  </a:lnTo>
                  <a:lnTo>
                    <a:pt x="354711" y="212458"/>
                  </a:lnTo>
                  <a:lnTo>
                    <a:pt x="349453" y="213271"/>
                  </a:lnTo>
                  <a:lnTo>
                    <a:pt x="339051" y="213271"/>
                  </a:lnTo>
                  <a:lnTo>
                    <a:pt x="335178" y="211658"/>
                  </a:lnTo>
                  <a:lnTo>
                    <a:pt x="328879" y="205232"/>
                  </a:lnTo>
                  <a:lnTo>
                    <a:pt x="327380" y="201447"/>
                  </a:lnTo>
                  <a:lnTo>
                    <a:pt x="327342" y="188849"/>
                  </a:lnTo>
                  <a:lnTo>
                    <a:pt x="329971" y="182359"/>
                  </a:lnTo>
                  <a:lnTo>
                    <a:pt x="340614" y="171488"/>
                  </a:lnTo>
                  <a:lnTo>
                    <a:pt x="347027" y="168757"/>
                  </a:lnTo>
                  <a:lnTo>
                    <a:pt x="360819" y="168757"/>
                  </a:lnTo>
                  <a:lnTo>
                    <a:pt x="367296" y="170370"/>
                  </a:lnTo>
                  <a:lnTo>
                    <a:pt x="380593" y="176796"/>
                  </a:lnTo>
                  <a:lnTo>
                    <a:pt x="386829" y="181368"/>
                  </a:lnTo>
                  <a:lnTo>
                    <a:pt x="392633" y="187299"/>
                  </a:lnTo>
                  <a:lnTo>
                    <a:pt x="392633" y="89014"/>
                  </a:lnTo>
                  <a:lnTo>
                    <a:pt x="291757" y="89014"/>
                  </a:lnTo>
                  <a:lnTo>
                    <a:pt x="285216" y="89014"/>
                  </a:lnTo>
                  <a:lnTo>
                    <a:pt x="257581" y="89014"/>
                  </a:lnTo>
                  <a:lnTo>
                    <a:pt x="252869" y="82219"/>
                  </a:lnTo>
                  <a:lnTo>
                    <a:pt x="230530" y="48933"/>
                  </a:lnTo>
                  <a:lnTo>
                    <a:pt x="201650" y="14084"/>
                  </a:lnTo>
                  <a:lnTo>
                    <a:pt x="166192" y="0"/>
                  </a:lnTo>
                  <a:lnTo>
                    <a:pt x="164020" y="0"/>
                  </a:lnTo>
                  <a:lnTo>
                    <a:pt x="161785" y="254"/>
                  </a:lnTo>
                  <a:lnTo>
                    <a:pt x="157187" y="1244"/>
                  </a:lnTo>
                  <a:lnTo>
                    <a:pt x="155067" y="1981"/>
                  </a:lnTo>
                  <a:lnTo>
                    <a:pt x="153136" y="2971"/>
                  </a:lnTo>
                  <a:lnTo>
                    <a:pt x="167640" y="34493"/>
                  </a:lnTo>
                  <a:lnTo>
                    <a:pt x="170065" y="33756"/>
                  </a:lnTo>
                  <a:lnTo>
                    <a:pt x="177330" y="32143"/>
                  </a:lnTo>
                  <a:lnTo>
                    <a:pt x="179857" y="31902"/>
                  </a:lnTo>
                  <a:lnTo>
                    <a:pt x="188087" y="31902"/>
                  </a:lnTo>
                  <a:lnTo>
                    <a:pt x="243014" y="89014"/>
                  </a:lnTo>
                  <a:lnTo>
                    <a:pt x="219532" y="89014"/>
                  </a:lnTo>
                  <a:lnTo>
                    <a:pt x="210464" y="89014"/>
                  </a:lnTo>
                  <a:lnTo>
                    <a:pt x="0" y="89014"/>
                  </a:lnTo>
                  <a:lnTo>
                    <a:pt x="0" y="118694"/>
                  </a:lnTo>
                  <a:lnTo>
                    <a:pt x="161480" y="118694"/>
                  </a:lnTo>
                  <a:lnTo>
                    <a:pt x="161480" y="157632"/>
                  </a:lnTo>
                  <a:lnTo>
                    <a:pt x="157365" y="153428"/>
                  </a:lnTo>
                  <a:lnTo>
                    <a:pt x="152831" y="150215"/>
                  </a:lnTo>
                  <a:lnTo>
                    <a:pt x="142913" y="145770"/>
                  </a:lnTo>
                  <a:lnTo>
                    <a:pt x="137769" y="144653"/>
                  </a:lnTo>
                  <a:lnTo>
                    <a:pt x="126403" y="144653"/>
                  </a:lnTo>
                  <a:lnTo>
                    <a:pt x="120357" y="146634"/>
                  </a:lnTo>
                  <a:lnTo>
                    <a:pt x="108254" y="154546"/>
                  </a:lnTo>
                  <a:lnTo>
                    <a:pt x="102806" y="159981"/>
                  </a:lnTo>
                  <a:lnTo>
                    <a:pt x="97980" y="166903"/>
                  </a:lnTo>
                  <a:lnTo>
                    <a:pt x="92532" y="160616"/>
                  </a:lnTo>
                  <a:lnTo>
                    <a:pt x="62293" y="139090"/>
                  </a:lnTo>
                  <a:lnTo>
                    <a:pt x="56248" y="139090"/>
                  </a:lnTo>
                  <a:lnTo>
                    <a:pt x="19837" y="159753"/>
                  </a:lnTo>
                  <a:lnTo>
                    <a:pt x="12700" y="185445"/>
                  </a:lnTo>
                  <a:lnTo>
                    <a:pt x="13716" y="197040"/>
                  </a:lnTo>
                  <a:lnTo>
                    <a:pt x="29032" y="232930"/>
                  </a:lnTo>
                  <a:lnTo>
                    <a:pt x="60667" y="267563"/>
                  </a:lnTo>
                  <a:lnTo>
                    <a:pt x="74383" y="278180"/>
                  </a:lnTo>
                  <a:lnTo>
                    <a:pt x="83464" y="267042"/>
                  </a:lnTo>
                  <a:lnTo>
                    <a:pt x="74371" y="259905"/>
                  </a:lnTo>
                  <a:lnTo>
                    <a:pt x="66319" y="252209"/>
                  </a:lnTo>
                  <a:lnTo>
                    <a:pt x="45173" y="216877"/>
                  </a:lnTo>
                  <a:lnTo>
                    <a:pt x="42456" y="198437"/>
                  </a:lnTo>
                  <a:lnTo>
                    <a:pt x="42456" y="190766"/>
                  </a:lnTo>
                  <a:lnTo>
                    <a:pt x="45237" y="184213"/>
                  </a:lnTo>
                  <a:lnTo>
                    <a:pt x="56362" y="173329"/>
                  </a:lnTo>
                  <a:lnTo>
                    <a:pt x="63017" y="170611"/>
                  </a:lnTo>
                  <a:lnTo>
                    <a:pt x="75107" y="170611"/>
                  </a:lnTo>
                  <a:lnTo>
                    <a:pt x="79044" y="171424"/>
                  </a:lnTo>
                  <a:lnTo>
                    <a:pt x="86055" y="174637"/>
                  </a:lnTo>
                  <a:lnTo>
                    <a:pt x="88785" y="176923"/>
                  </a:lnTo>
                  <a:lnTo>
                    <a:pt x="90716" y="179882"/>
                  </a:lnTo>
                  <a:lnTo>
                    <a:pt x="83464" y="196583"/>
                  </a:lnTo>
                  <a:lnTo>
                    <a:pt x="110680" y="215125"/>
                  </a:lnTo>
                  <a:lnTo>
                    <a:pt x="136804" y="179705"/>
                  </a:lnTo>
                  <a:lnTo>
                    <a:pt x="143814" y="176174"/>
                  </a:lnTo>
                  <a:lnTo>
                    <a:pt x="155194" y="176364"/>
                  </a:lnTo>
                  <a:lnTo>
                    <a:pt x="159054" y="177101"/>
                  </a:lnTo>
                  <a:lnTo>
                    <a:pt x="161480" y="178028"/>
                  </a:lnTo>
                  <a:lnTo>
                    <a:pt x="161480" y="257771"/>
                  </a:lnTo>
                  <a:lnTo>
                    <a:pt x="194144" y="274472"/>
                  </a:lnTo>
                  <a:lnTo>
                    <a:pt x="194144" y="118694"/>
                  </a:lnTo>
                  <a:lnTo>
                    <a:pt x="210464" y="118694"/>
                  </a:lnTo>
                  <a:lnTo>
                    <a:pt x="219532" y="118694"/>
                  </a:lnTo>
                  <a:lnTo>
                    <a:pt x="233692" y="118694"/>
                  </a:lnTo>
                  <a:lnTo>
                    <a:pt x="233692" y="252209"/>
                  </a:lnTo>
                  <a:lnTo>
                    <a:pt x="266357" y="274472"/>
                  </a:lnTo>
                  <a:lnTo>
                    <a:pt x="266357" y="118694"/>
                  </a:lnTo>
                  <a:lnTo>
                    <a:pt x="285216" y="118694"/>
                  </a:lnTo>
                  <a:lnTo>
                    <a:pt x="291757" y="118694"/>
                  </a:lnTo>
                  <a:lnTo>
                    <a:pt x="390817" y="118694"/>
                  </a:lnTo>
                  <a:lnTo>
                    <a:pt x="390817" y="172466"/>
                  </a:lnTo>
                  <a:lnTo>
                    <a:pt x="387616" y="168757"/>
                  </a:lnTo>
                  <a:lnTo>
                    <a:pt x="384327" y="164947"/>
                  </a:lnTo>
                  <a:lnTo>
                    <a:pt x="349935" y="139090"/>
                  </a:lnTo>
                  <a:lnTo>
                    <a:pt x="343649" y="139090"/>
                  </a:lnTo>
                  <a:lnTo>
                    <a:pt x="304228" y="158064"/>
                  </a:lnTo>
                  <a:lnTo>
                    <a:pt x="296506" y="181368"/>
                  </a:lnTo>
                  <a:lnTo>
                    <a:pt x="296545" y="182359"/>
                  </a:lnTo>
                  <a:lnTo>
                    <a:pt x="315404" y="221297"/>
                  </a:lnTo>
                  <a:lnTo>
                    <a:pt x="352717" y="241084"/>
                  </a:lnTo>
                  <a:lnTo>
                    <a:pt x="358038" y="241084"/>
                  </a:lnTo>
                  <a:lnTo>
                    <a:pt x="363956" y="239483"/>
                  </a:lnTo>
                  <a:lnTo>
                    <a:pt x="377024" y="233045"/>
                  </a:lnTo>
                  <a:lnTo>
                    <a:pt x="383794" y="228473"/>
                  </a:lnTo>
                  <a:lnTo>
                    <a:pt x="390817" y="222542"/>
                  </a:lnTo>
                  <a:lnTo>
                    <a:pt x="390817" y="254063"/>
                  </a:lnTo>
                  <a:lnTo>
                    <a:pt x="423481" y="274472"/>
                  </a:lnTo>
                  <a:lnTo>
                    <a:pt x="423481" y="222542"/>
                  </a:lnTo>
                  <a:lnTo>
                    <a:pt x="423481" y="213271"/>
                  </a:lnTo>
                  <a:lnTo>
                    <a:pt x="423481" y="204000"/>
                  </a:lnTo>
                  <a:lnTo>
                    <a:pt x="429285" y="196824"/>
                  </a:lnTo>
                  <a:lnTo>
                    <a:pt x="435686" y="191325"/>
                  </a:lnTo>
                  <a:lnTo>
                    <a:pt x="449719" y="183654"/>
                  </a:lnTo>
                  <a:lnTo>
                    <a:pt x="456615" y="181737"/>
                  </a:lnTo>
                  <a:lnTo>
                    <a:pt x="466775" y="181737"/>
                  </a:lnTo>
                  <a:lnTo>
                    <a:pt x="469734" y="183159"/>
                  </a:lnTo>
                  <a:lnTo>
                    <a:pt x="474827" y="188849"/>
                  </a:lnTo>
                  <a:lnTo>
                    <a:pt x="476097" y="192366"/>
                  </a:lnTo>
                  <a:lnTo>
                    <a:pt x="475970" y="201447"/>
                  </a:lnTo>
                  <a:lnTo>
                    <a:pt x="459574" y="237159"/>
                  </a:lnTo>
                  <a:lnTo>
                    <a:pt x="454317" y="246646"/>
                  </a:lnTo>
                  <a:lnTo>
                    <a:pt x="483349" y="267042"/>
                  </a:lnTo>
                  <a:lnTo>
                    <a:pt x="500316" y="225552"/>
                  </a:lnTo>
                  <a:lnTo>
                    <a:pt x="501484" y="211328"/>
                  </a:lnTo>
                  <a:lnTo>
                    <a:pt x="500545" y="201930"/>
                  </a:lnTo>
                  <a:lnTo>
                    <a:pt x="497662" y="192366"/>
                  </a:lnTo>
                  <a:lnTo>
                    <a:pt x="492925" y="182829"/>
                  </a:lnTo>
                  <a:lnTo>
                    <a:pt x="492163" y="181737"/>
                  </a:lnTo>
                  <a:lnTo>
                    <a:pt x="486219" y="173177"/>
                  </a:lnTo>
                  <a:lnTo>
                    <a:pt x="456133" y="153924"/>
                  </a:lnTo>
                  <a:lnTo>
                    <a:pt x="450570" y="153924"/>
                  </a:lnTo>
                  <a:lnTo>
                    <a:pt x="445008" y="154724"/>
                  </a:lnTo>
                  <a:lnTo>
                    <a:pt x="433882" y="157937"/>
                  </a:lnTo>
                  <a:lnTo>
                    <a:pt x="428561" y="160235"/>
                  </a:lnTo>
                  <a:lnTo>
                    <a:pt x="423481" y="163195"/>
                  </a:lnTo>
                  <a:lnTo>
                    <a:pt x="423481" y="118694"/>
                  </a:lnTo>
                  <a:lnTo>
                    <a:pt x="515289" y="118694"/>
                  </a:lnTo>
                  <a:lnTo>
                    <a:pt x="515289" y="89014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22595" y="3802629"/>
              <a:ext cx="1239574" cy="37421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96760" y="2916193"/>
              <a:ext cx="230061" cy="18544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460780" y="2838304"/>
              <a:ext cx="139065" cy="263525"/>
            </a:xfrm>
            <a:custGeom>
              <a:avLst/>
              <a:gdLst/>
              <a:ahLst/>
              <a:cxnLst/>
              <a:rect l="l" t="t" r="r" b="b"/>
              <a:pathLst>
                <a:path w="139064" h="263525">
                  <a:moveTo>
                    <a:pt x="37374" y="0"/>
                  </a:moveTo>
                  <a:lnTo>
                    <a:pt x="2721" y="25034"/>
                  </a:lnTo>
                  <a:lnTo>
                    <a:pt x="0" y="40798"/>
                  </a:lnTo>
                  <a:lnTo>
                    <a:pt x="0" y="46487"/>
                  </a:lnTo>
                  <a:lnTo>
                    <a:pt x="727" y="51865"/>
                  </a:lnTo>
                  <a:lnTo>
                    <a:pt x="3628" y="62002"/>
                  </a:lnTo>
                  <a:lnTo>
                    <a:pt x="5688" y="66513"/>
                  </a:lnTo>
                  <a:lnTo>
                    <a:pt x="8345" y="70469"/>
                  </a:lnTo>
                  <a:lnTo>
                    <a:pt x="26492" y="70469"/>
                  </a:lnTo>
                  <a:lnTo>
                    <a:pt x="25524" y="67997"/>
                  </a:lnTo>
                  <a:lnTo>
                    <a:pt x="23525" y="60580"/>
                  </a:lnTo>
                  <a:lnTo>
                    <a:pt x="23223" y="58107"/>
                  </a:lnTo>
                  <a:lnTo>
                    <a:pt x="23223" y="47969"/>
                  </a:lnTo>
                  <a:lnTo>
                    <a:pt x="25642" y="41417"/>
                  </a:lnTo>
                  <a:lnTo>
                    <a:pt x="35319" y="30538"/>
                  </a:lnTo>
                  <a:lnTo>
                    <a:pt x="41245" y="27816"/>
                  </a:lnTo>
                  <a:lnTo>
                    <a:pt x="48261" y="27816"/>
                  </a:lnTo>
                  <a:lnTo>
                    <a:pt x="80921" y="57951"/>
                  </a:lnTo>
                  <a:lnTo>
                    <a:pt x="86367" y="77889"/>
                  </a:lnTo>
                  <a:lnTo>
                    <a:pt x="57697" y="77889"/>
                  </a:lnTo>
                  <a:lnTo>
                    <a:pt x="57697" y="107560"/>
                  </a:lnTo>
                  <a:lnTo>
                    <a:pt x="80920" y="107560"/>
                  </a:lnTo>
                  <a:lnTo>
                    <a:pt x="80920" y="241080"/>
                  </a:lnTo>
                  <a:lnTo>
                    <a:pt x="113583" y="263335"/>
                  </a:lnTo>
                  <a:lnTo>
                    <a:pt x="113583" y="107560"/>
                  </a:lnTo>
                  <a:lnTo>
                    <a:pt x="138984" y="107560"/>
                  </a:lnTo>
                  <a:lnTo>
                    <a:pt x="138984" y="77889"/>
                  </a:lnTo>
                  <a:lnTo>
                    <a:pt x="102693" y="77889"/>
                  </a:lnTo>
                  <a:lnTo>
                    <a:pt x="98997" y="61742"/>
                  </a:lnTo>
                  <a:lnTo>
                    <a:pt x="93713" y="47056"/>
                  </a:lnTo>
                  <a:lnTo>
                    <a:pt x="68878" y="12412"/>
                  </a:lnTo>
                  <a:lnTo>
                    <a:pt x="48375" y="1379"/>
                  </a:lnTo>
                  <a:lnTo>
                    <a:pt x="37374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2528" y="4306961"/>
              <a:ext cx="3314942" cy="41239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82609" y="3331508"/>
              <a:ext cx="230061" cy="27446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18539" y="3420524"/>
              <a:ext cx="295751" cy="18544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606306" y="3329653"/>
              <a:ext cx="198755" cy="276860"/>
            </a:xfrm>
            <a:custGeom>
              <a:avLst/>
              <a:gdLst/>
              <a:ahLst/>
              <a:cxnLst/>
              <a:rect l="l" t="t" r="r" b="b"/>
              <a:pathLst>
                <a:path w="198754" h="276860">
                  <a:moveTo>
                    <a:pt x="67496" y="0"/>
                  </a:moveTo>
                  <a:lnTo>
                    <a:pt x="26488" y="14651"/>
                  </a:lnTo>
                  <a:lnTo>
                    <a:pt x="9432" y="50072"/>
                  </a:lnTo>
                  <a:lnTo>
                    <a:pt x="9432" y="56498"/>
                  </a:lnTo>
                  <a:lnTo>
                    <a:pt x="11184" y="63299"/>
                  </a:lnTo>
                  <a:lnTo>
                    <a:pt x="18201" y="77641"/>
                  </a:lnTo>
                  <a:lnTo>
                    <a:pt x="23101" y="84442"/>
                  </a:lnTo>
                  <a:lnTo>
                    <a:pt x="29390" y="90871"/>
                  </a:lnTo>
                  <a:lnTo>
                    <a:pt x="0" y="90871"/>
                  </a:lnTo>
                  <a:lnTo>
                    <a:pt x="0" y="120542"/>
                  </a:lnTo>
                  <a:lnTo>
                    <a:pt x="23947" y="120542"/>
                  </a:lnTo>
                  <a:lnTo>
                    <a:pt x="23947" y="261482"/>
                  </a:lnTo>
                  <a:lnTo>
                    <a:pt x="56606" y="276317"/>
                  </a:lnTo>
                  <a:lnTo>
                    <a:pt x="56606" y="120542"/>
                  </a:lnTo>
                  <a:lnTo>
                    <a:pt x="82007" y="120542"/>
                  </a:lnTo>
                  <a:lnTo>
                    <a:pt x="82007" y="90871"/>
                  </a:lnTo>
                  <a:lnTo>
                    <a:pt x="47533" y="90871"/>
                  </a:lnTo>
                  <a:lnTo>
                    <a:pt x="45115" y="86666"/>
                  </a:lnTo>
                  <a:lnTo>
                    <a:pt x="43300" y="82029"/>
                  </a:lnTo>
                  <a:lnTo>
                    <a:pt x="40881" y="71892"/>
                  </a:lnTo>
                  <a:lnTo>
                    <a:pt x="40280" y="66639"/>
                  </a:lnTo>
                  <a:lnTo>
                    <a:pt x="40280" y="61196"/>
                  </a:lnTo>
                  <a:lnTo>
                    <a:pt x="67040" y="30274"/>
                  </a:lnTo>
                  <a:lnTo>
                    <a:pt x="83822" y="27818"/>
                  </a:lnTo>
                  <a:lnTo>
                    <a:pt x="96206" y="28756"/>
                  </a:lnTo>
                  <a:lnTo>
                    <a:pt x="136076" y="42839"/>
                  </a:lnTo>
                  <a:lnTo>
                    <a:pt x="177376" y="72360"/>
                  </a:lnTo>
                  <a:lnTo>
                    <a:pt x="190872" y="85305"/>
                  </a:lnTo>
                  <a:lnTo>
                    <a:pt x="198128" y="79743"/>
                  </a:lnTo>
                  <a:lnTo>
                    <a:pt x="166151" y="46131"/>
                  </a:lnTo>
                  <a:lnTo>
                    <a:pt x="132631" y="20956"/>
                  </a:lnTo>
                  <a:lnTo>
                    <a:pt x="83131" y="1310"/>
                  </a:lnTo>
                  <a:lnTo>
                    <a:pt x="67496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80329" y="3420524"/>
              <a:ext cx="150234" cy="2095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29628" y="3331508"/>
              <a:ext cx="194141" cy="28188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130183" y="3908533"/>
              <a:ext cx="751205" cy="217170"/>
            </a:xfrm>
            <a:custGeom>
              <a:avLst/>
              <a:gdLst/>
              <a:ahLst/>
              <a:cxnLst/>
              <a:rect l="l" t="t" r="r" b="b"/>
              <a:pathLst>
                <a:path w="751205" h="217170">
                  <a:moveTo>
                    <a:pt x="549770" y="16332"/>
                  </a:moveTo>
                  <a:lnTo>
                    <a:pt x="549770" y="16332"/>
                  </a:lnTo>
                  <a:lnTo>
                    <a:pt x="107416" y="16332"/>
                  </a:lnTo>
                  <a:lnTo>
                    <a:pt x="107416" y="114617"/>
                  </a:lnTo>
                  <a:lnTo>
                    <a:pt x="85648" y="131305"/>
                  </a:lnTo>
                  <a:lnTo>
                    <a:pt x="82740" y="134277"/>
                  </a:lnTo>
                  <a:lnTo>
                    <a:pt x="78930" y="136563"/>
                  </a:lnTo>
                  <a:lnTo>
                    <a:pt x="69494" y="139776"/>
                  </a:lnTo>
                  <a:lnTo>
                    <a:pt x="64236" y="140576"/>
                  </a:lnTo>
                  <a:lnTo>
                    <a:pt x="53835" y="140576"/>
                  </a:lnTo>
                  <a:lnTo>
                    <a:pt x="49961" y="138963"/>
                  </a:lnTo>
                  <a:lnTo>
                    <a:pt x="43675" y="132537"/>
                  </a:lnTo>
                  <a:lnTo>
                    <a:pt x="42164" y="128752"/>
                  </a:lnTo>
                  <a:lnTo>
                    <a:pt x="42125" y="116154"/>
                  </a:lnTo>
                  <a:lnTo>
                    <a:pt x="44754" y="109664"/>
                  </a:lnTo>
                  <a:lnTo>
                    <a:pt x="55397" y="98793"/>
                  </a:lnTo>
                  <a:lnTo>
                    <a:pt x="61810" y="96062"/>
                  </a:lnTo>
                  <a:lnTo>
                    <a:pt x="75603" y="96062"/>
                  </a:lnTo>
                  <a:lnTo>
                    <a:pt x="82080" y="97675"/>
                  </a:lnTo>
                  <a:lnTo>
                    <a:pt x="95377" y="104101"/>
                  </a:lnTo>
                  <a:lnTo>
                    <a:pt x="101612" y="108673"/>
                  </a:lnTo>
                  <a:lnTo>
                    <a:pt x="107416" y="114617"/>
                  </a:lnTo>
                  <a:lnTo>
                    <a:pt x="107416" y="16332"/>
                  </a:lnTo>
                  <a:lnTo>
                    <a:pt x="0" y="16332"/>
                  </a:lnTo>
                  <a:lnTo>
                    <a:pt x="0" y="45999"/>
                  </a:lnTo>
                  <a:lnTo>
                    <a:pt x="105600" y="45999"/>
                  </a:lnTo>
                  <a:lnTo>
                    <a:pt x="105600" y="99771"/>
                  </a:lnTo>
                  <a:lnTo>
                    <a:pt x="71970" y="69303"/>
                  </a:lnTo>
                  <a:lnTo>
                    <a:pt x="64719" y="66395"/>
                  </a:lnTo>
                  <a:lnTo>
                    <a:pt x="58432" y="66395"/>
                  </a:lnTo>
                  <a:lnTo>
                    <a:pt x="19011" y="85369"/>
                  </a:lnTo>
                  <a:lnTo>
                    <a:pt x="11290" y="108673"/>
                  </a:lnTo>
                  <a:lnTo>
                    <a:pt x="11328" y="109664"/>
                  </a:lnTo>
                  <a:lnTo>
                    <a:pt x="30187" y="148602"/>
                  </a:lnTo>
                  <a:lnTo>
                    <a:pt x="67500" y="168389"/>
                  </a:lnTo>
                  <a:lnTo>
                    <a:pt x="72821" y="168389"/>
                  </a:lnTo>
                  <a:lnTo>
                    <a:pt x="78752" y="166789"/>
                  </a:lnTo>
                  <a:lnTo>
                    <a:pt x="91808" y="160362"/>
                  </a:lnTo>
                  <a:lnTo>
                    <a:pt x="98590" y="155778"/>
                  </a:lnTo>
                  <a:lnTo>
                    <a:pt x="105600" y="149847"/>
                  </a:lnTo>
                  <a:lnTo>
                    <a:pt x="105600" y="181368"/>
                  </a:lnTo>
                  <a:lnTo>
                    <a:pt x="138264" y="201777"/>
                  </a:lnTo>
                  <a:lnTo>
                    <a:pt x="138264" y="149847"/>
                  </a:lnTo>
                  <a:lnTo>
                    <a:pt x="138264" y="140576"/>
                  </a:lnTo>
                  <a:lnTo>
                    <a:pt x="138264" y="131305"/>
                  </a:lnTo>
                  <a:lnTo>
                    <a:pt x="144068" y="124129"/>
                  </a:lnTo>
                  <a:lnTo>
                    <a:pt x="150469" y="118630"/>
                  </a:lnTo>
                  <a:lnTo>
                    <a:pt x="164503" y="110959"/>
                  </a:lnTo>
                  <a:lnTo>
                    <a:pt x="171399" y="109054"/>
                  </a:lnTo>
                  <a:lnTo>
                    <a:pt x="181559" y="109054"/>
                  </a:lnTo>
                  <a:lnTo>
                    <a:pt x="184531" y="110477"/>
                  </a:lnTo>
                  <a:lnTo>
                    <a:pt x="189611" y="116154"/>
                  </a:lnTo>
                  <a:lnTo>
                    <a:pt x="190881" y="119684"/>
                  </a:lnTo>
                  <a:lnTo>
                    <a:pt x="190754" y="128752"/>
                  </a:lnTo>
                  <a:lnTo>
                    <a:pt x="174358" y="164465"/>
                  </a:lnTo>
                  <a:lnTo>
                    <a:pt x="169100" y="173951"/>
                  </a:lnTo>
                  <a:lnTo>
                    <a:pt x="198132" y="194360"/>
                  </a:lnTo>
                  <a:lnTo>
                    <a:pt x="215099" y="152857"/>
                  </a:lnTo>
                  <a:lnTo>
                    <a:pt x="216268" y="138645"/>
                  </a:lnTo>
                  <a:lnTo>
                    <a:pt x="215328" y="129235"/>
                  </a:lnTo>
                  <a:lnTo>
                    <a:pt x="212458" y="119684"/>
                  </a:lnTo>
                  <a:lnTo>
                    <a:pt x="207708" y="110134"/>
                  </a:lnTo>
                  <a:lnTo>
                    <a:pt x="206946" y="109054"/>
                  </a:lnTo>
                  <a:lnTo>
                    <a:pt x="201002" y="100482"/>
                  </a:lnTo>
                  <a:lnTo>
                    <a:pt x="170916" y="81229"/>
                  </a:lnTo>
                  <a:lnTo>
                    <a:pt x="165354" y="81229"/>
                  </a:lnTo>
                  <a:lnTo>
                    <a:pt x="159791" y="82029"/>
                  </a:lnTo>
                  <a:lnTo>
                    <a:pt x="148666" y="85255"/>
                  </a:lnTo>
                  <a:lnTo>
                    <a:pt x="143344" y="87541"/>
                  </a:lnTo>
                  <a:lnTo>
                    <a:pt x="138264" y="90500"/>
                  </a:lnTo>
                  <a:lnTo>
                    <a:pt x="138264" y="45999"/>
                  </a:lnTo>
                  <a:lnTo>
                    <a:pt x="221729" y="45999"/>
                  </a:lnTo>
                  <a:lnTo>
                    <a:pt x="230073" y="45999"/>
                  </a:lnTo>
                  <a:lnTo>
                    <a:pt x="266357" y="45999"/>
                  </a:lnTo>
                  <a:lnTo>
                    <a:pt x="266357" y="85305"/>
                  </a:lnTo>
                  <a:lnTo>
                    <a:pt x="266052" y="87668"/>
                  </a:lnTo>
                  <a:lnTo>
                    <a:pt x="264845" y="92608"/>
                  </a:lnTo>
                  <a:lnTo>
                    <a:pt x="262724" y="97917"/>
                  </a:lnTo>
                  <a:lnTo>
                    <a:pt x="260311" y="95453"/>
                  </a:lnTo>
                  <a:lnTo>
                    <a:pt x="257403" y="93599"/>
                  </a:lnTo>
                  <a:lnTo>
                    <a:pt x="250634" y="91122"/>
                  </a:lnTo>
                  <a:lnTo>
                    <a:pt x="246888" y="90500"/>
                  </a:lnTo>
                  <a:lnTo>
                    <a:pt x="239382" y="90500"/>
                  </a:lnTo>
                  <a:lnTo>
                    <a:pt x="236423" y="91617"/>
                  </a:lnTo>
                  <a:lnTo>
                    <a:pt x="231343" y="96062"/>
                  </a:lnTo>
                  <a:lnTo>
                    <a:pt x="230073" y="98666"/>
                  </a:lnTo>
                  <a:lnTo>
                    <a:pt x="230073" y="105092"/>
                  </a:lnTo>
                  <a:lnTo>
                    <a:pt x="304457" y="209194"/>
                  </a:lnTo>
                  <a:lnTo>
                    <a:pt x="322605" y="198069"/>
                  </a:lnTo>
                  <a:lnTo>
                    <a:pt x="271792" y="142430"/>
                  </a:lnTo>
                  <a:lnTo>
                    <a:pt x="277660" y="139166"/>
                  </a:lnTo>
                  <a:lnTo>
                    <a:pt x="299008" y="111404"/>
                  </a:lnTo>
                  <a:lnTo>
                    <a:pt x="299008" y="45999"/>
                  </a:lnTo>
                  <a:lnTo>
                    <a:pt x="320433" y="45999"/>
                  </a:lnTo>
                  <a:lnTo>
                    <a:pt x="328409" y="45999"/>
                  </a:lnTo>
                  <a:lnTo>
                    <a:pt x="416953" y="45999"/>
                  </a:lnTo>
                  <a:lnTo>
                    <a:pt x="416953" y="94208"/>
                  </a:lnTo>
                  <a:lnTo>
                    <a:pt x="340258" y="94208"/>
                  </a:lnTo>
                  <a:lnTo>
                    <a:pt x="336816" y="95631"/>
                  </a:lnTo>
                  <a:lnTo>
                    <a:pt x="331254" y="101320"/>
                  </a:lnTo>
                  <a:lnTo>
                    <a:pt x="329857" y="104851"/>
                  </a:lnTo>
                  <a:lnTo>
                    <a:pt x="329857" y="109054"/>
                  </a:lnTo>
                  <a:lnTo>
                    <a:pt x="346671" y="144894"/>
                  </a:lnTo>
                  <a:lnTo>
                    <a:pt x="362521" y="153555"/>
                  </a:lnTo>
                  <a:lnTo>
                    <a:pt x="364451" y="153555"/>
                  </a:lnTo>
                  <a:lnTo>
                    <a:pt x="366153" y="152819"/>
                  </a:lnTo>
                  <a:lnTo>
                    <a:pt x="369049" y="149847"/>
                  </a:lnTo>
                  <a:lnTo>
                    <a:pt x="369773" y="148120"/>
                  </a:lnTo>
                  <a:lnTo>
                    <a:pt x="369773" y="130683"/>
                  </a:lnTo>
                  <a:lnTo>
                    <a:pt x="370509" y="128524"/>
                  </a:lnTo>
                  <a:lnTo>
                    <a:pt x="373405" y="124815"/>
                  </a:lnTo>
                  <a:lnTo>
                    <a:pt x="375094" y="123888"/>
                  </a:lnTo>
                  <a:lnTo>
                    <a:pt x="416953" y="123888"/>
                  </a:lnTo>
                  <a:lnTo>
                    <a:pt x="416953" y="183222"/>
                  </a:lnTo>
                  <a:lnTo>
                    <a:pt x="449605" y="201777"/>
                  </a:lnTo>
                  <a:lnTo>
                    <a:pt x="449605" y="45999"/>
                  </a:lnTo>
                  <a:lnTo>
                    <a:pt x="468477" y="45999"/>
                  </a:lnTo>
                  <a:lnTo>
                    <a:pt x="475018" y="45999"/>
                  </a:lnTo>
                  <a:lnTo>
                    <a:pt x="491705" y="45999"/>
                  </a:lnTo>
                  <a:lnTo>
                    <a:pt x="491705" y="179514"/>
                  </a:lnTo>
                  <a:lnTo>
                    <a:pt x="524370" y="201777"/>
                  </a:lnTo>
                  <a:lnTo>
                    <a:pt x="524370" y="45999"/>
                  </a:lnTo>
                  <a:lnTo>
                    <a:pt x="549770" y="45999"/>
                  </a:lnTo>
                  <a:lnTo>
                    <a:pt x="549770" y="16332"/>
                  </a:lnTo>
                  <a:close/>
                </a:path>
                <a:path w="751205" h="217170">
                  <a:moveTo>
                    <a:pt x="750798" y="0"/>
                  </a:moveTo>
                  <a:lnTo>
                    <a:pt x="731570" y="0"/>
                  </a:lnTo>
                  <a:lnTo>
                    <a:pt x="731570" y="216611"/>
                  </a:lnTo>
                  <a:lnTo>
                    <a:pt x="750798" y="216611"/>
                  </a:lnTo>
                  <a:lnTo>
                    <a:pt x="75079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7094" y="1923195"/>
              <a:ext cx="119058" cy="1143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7094" y="2432782"/>
              <a:ext cx="119058" cy="1143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7094" y="2942370"/>
              <a:ext cx="119058" cy="1143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7094" y="3451957"/>
              <a:ext cx="119058" cy="1143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7094" y="4471131"/>
              <a:ext cx="119058" cy="1143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92064" y="518933"/>
              <a:ext cx="6638925" cy="103939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75594" y="5474084"/>
              <a:ext cx="1940810" cy="1671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5381" y="1412096"/>
              <a:ext cx="252268" cy="3298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86849" y="1315446"/>
              <a:ext cx="252095" cy="334010"/>
            </a:xfrm>
            <a:custGeom>
              <a:avLst/>
              <a:gdLst/>
              <a:ahLst/>
              <a:cxnLst/>
              <a:rect l="l" t="t" r="r" b="b"/>
              <a:pathLst>
                <a:path w="252095" h="334010">
                  <a:moveTo>
                    <a:pt x="28120" y="96649"/>
                  </a:moveTo>
                  <a:lnTo>
                    <a:pt x="0" y="96649"/>
                  </a:lnTo>
                  <a:lnTo>
                    <a:pt x="0" y="116607"/>
                  </a:lnTo>
                  <a:lnTo>
                    <a:pt x="36810" y="116607"/>
                  </a:lnTo>
                  <a:lnTo>
                    <a:pt x="36810" y="297821"/>
                  </a:lnTo>
                  <a:lnTo>
                    <a:pt x="38682" y="313448"/>
                  </a:lnTo>
                  <a:lnTo>
                    <a:pt x="44296" y="324610"/>
                  </a:lnTo>
                  <a:lnTo>
                    <a:pt x="53652" y="331307"/>
                  </a:lnTo>
                  <a:lnTo>
                    <a:pt x="66748" y="333540"/>
                  </a:lnTo>
                  <a:lnTo>
                    <a:pt x="105524" y="333540"/>
                  </a:lnTo>
                  <a:lnTo>
                    <a:pt x="105524" y="317257"/>
                  </a:lnTo>
                  <a:lnTo>
                    <a:pt x="95216" y="317257"/>
                  </a:lnTo>
                  <a:lnTo>
                    <a:pt x="87486" y="316042"/>
                  </a:lnTo>
                  <a:lnTo>
                    <a:pt x="81965" y="312398"/>
                  </a:lnTo>
                  <a:lnTo>
                    <a:pt x="78652" y="306324"/>
                  </a:lnTo>
                  <a:lnTo>
                    <a:pt x="77548" y="297821"/>
                  </a:lnTo>
                  <a:lnTo>
                    <a:pt x="77548" y="118710"/>
                  </a:lnTo>
                  <a:lnTo>
                    <a:pt x="41228" y="118710"/>
                  </a:lnTo>
                  <a:lnTo>
                    <a:pt x="34020" y="109125"/>
                  </a:lnTo>
                  <a:lnTo>
                    <a:pt x="28591" y="98225"/>
                  </a:lnTo>
                  <a:lnTo>
                    <a:pt x="28120" y="96649"/>
                  </a:lnTo>
                  <a:close/>
                </a:path>
                <a:path w="252095" h="334010">
                  <a:moveTo>
                    <a:pt x="93745" y="0"/>
                  </a:moveTo>
                  <a:lnTo>
                    <a:pt x="53623" y="9948"/>
                  </a:lnTo>
                  <a:lnTo>
                    <a:pt x="26752" y="42153"/>
                  </a:lnTo>
                  <a:lnTo>
                    <a:pt x="23069" y="72486"/>
                  </a:lnTo>
                  <a:lnTo>
                    <a:pt x="24941" y="86012"/>
                  </a:lnTo>
                  <a:lnTo>
                    <a:pt x="28591" y="98225"/>
                  </a:lnTo>
                  <a:lnTo>
                    <a:pt x="34020" y="109125"/>
                  </a:lnTo>
                  <a:lnTo>
                    <a:pt x="41228" y="118710"/>
                  </a:lnTo>
                  <a:lnTo>
                    <a:pt x="72148" y="118710"/>
                  </a:lnTo>
                  <a:lnTo>
                    <a:pt x="67210" y="110600"/>
                  </a:lnTo>
                  <a:lnTo>
                    <a:pt x="63683" y="100981"/>
                  </a:lnTo>
                  <a:lnTo>
                    <a:pt x="61567" y="89852"/>
                  </a:lnTo>
                  <a:lnTo>
                    <a:pt x="60862" y="77213"/>
                  </a:lnTo>
                  <a:lnTo>
                    <a:pt x="61736" y="67365"/>
                  </a:lnTo>
                  <a:lnTo>
                    <a:pt x="90984" y="32041"/>
                  </a:lnTo>
                  <a:lnTo>
                    <a:pt x="111413" y="28889"/>
                  </a:lnTo>
                  <a:lnTo>
                    <a:pt x="176758" y="28889"/>
                  </a:lnTo>
                  <a:lnTo>
                    <a:pt x="171536" y="25081"/>
                  </a:lnTo>
                  <a:lnTo>
                    <a:pt x="131658" y="4926"/>
                  </a:lnTo>
                  <a:lnTo>
                    <a:pt x="107609" y="723"/>
                  </a:lnTo>
                  <a:lnTo>
                    <a:pt x="93745" y="0"/>
                  </a:lnTo>
                  <a:close/>
                </a:path>
                <a:path w="252095" h="334010">
                  <a:moveTo>
                    <a:pt x="118775" y="96649"/>
                  </a:moveTo>
                  <a:lnTo>
                    <a:pt x="62859" y="96649"/>
                  </a:lnTo>
                  <a:lnTo>
                    <a:pt x="63683" y="100981"/>
                  </a:lnTo>
                  <a:lnTo>
                    <a:pt x="67210" y="110600"/>
                  </a:lnTo>
                  <a:lnTo>
                    <a:pt x="72148" y="118710"/>
                  </a:lnTo>
                  <a:lnTo>
                    <a:pt x="77548" y="118710"/>
                  </a:lnTo>
                  <a:lnTo>
                    <a:pt x="77548" y="116607"/>
                  </a:lnTo>
                  <a:lnTo>
                    <a:pt x="118775" y="116607"/>
                  </a:lnTo>
                  <a:lnTo>
                    <a:pt x="118775" y="96649"/>
                  </a:lnTo>
                  <a:close/>
                </a:path>
                <a:path w="252095" h="334010">
                  <a:moveTo>
                    <a:pt x="251785" y="76687"/>
                  </a:moveTo>
                  <a:lnTo>
                    <a:pt x="177181" y="76687"/>
                  </a:lnTo>
                  <a:lnTo>
                    <a:pt x="177181" y="94547"/>
                  </a:lnTo>
                  <a:lnTo>
                    <a:pt x="251785" y="94547"/>
                  </a:lnTo>
                  <a:lnTo>
                    <a:pt x="251785" y="76687"/>
                  </a:lnTo>
                  <a:close/>
                </a:path>
                <a:path w="252095" h="334010">
                  <a:moveTo>
                    <a:pt x="176758" y="28889"/>
                  </a:moveTo>
                  <a:lnTo>
                    <a:pt x="111413" y="28889"/>
                  </a:lnTo>
                  <a:lnTo>
                    <a:pt x="132486" y="31451"/>
                  </a:lnTo>
                  <a:lnTo>
                    <a:pt x="152026" y="38083"/>
                  </a:lnTo>
                  <a:lnTo>
                    <a:pt x="186505" y="63558"/>
                  </a:lnTo>
                  <a:lnTo>
                    <a:pt x="188960" y="74411"/>
                  </a:lnTo>
                  <a:lnTo>
                    <a:pt x="186994" y="76687"/>
                  </a:lnTo>
                  <a:lnTo>
                    <a:pt x="244419" y="76687"/>
                  </a:lnTo>
                  <a:lnTo>
                    <a:pt x="238805" y="75210"/>
                  </a:lnTo>
                  <a:lnTo>
                    <a:pt x="230799" y="70779"/>
                  </a:lnTo>
                  <a:lnTo>
                    <a:pt x="220401" y="63393"/>
                  </a:lnTo>
                  <a:lnTo>
                    <a:pt x="188776" y="37655"/>
                  </a:lnTo>
                  <a:lnTo>
                    <a:pt x="176758" y="2888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1390" y="1412096"/>
              <a:ext cx="371533" cy="2384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4902" y="307047"/>
              <a:ext cx="3238505" cy="81478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63483" y="1850028"/>
              <a:ext cx="603250" cy="261620"/>
            </a:xfrm>
            <a:custGeom>
              <a:avLst/>
              <a:gdLst/>
              <a:ahLst/>
              <a:cxnLst/>
              <a:rect l="l" t="t" r="r" b="b"/>
              <a:pathLst>
                <a:path w="603250" h="261619">
                  <a:moveTo>
                    <a:pt x="602678" y="78143"/>
                  </a:moveTo>
                  <a:lnTo>
                    <a:pt x="554990" y="78143"/>
                  </a:lnTo>
                  <a:lnTo>
                    <a:pt x="554990" y="103670"/>
                  </a:lnTo>
                  <a:lnTo>
                    <a:pt x="554990" y="157899"/>
                  </a:lnTo>
                  <a:lnTo>
                    <a:pt x="519226" y="178625"/>
                  </a:lnTo>
                  <a:lnTo>
                    <a:pt x="507898" y="178625"/>
                  </a:lnTo>
                  <a:lnTo>
                    <a:pt x="487527" y="162788"/>
                  </a:lnTo>
                  <a:lnTo>
                    <a:pt x="487629" y="161404"/>
                  </a:lnTo>
                  <a:lnTo>
                    <a:pt x="488823" y="158851"/>
                  </a:lnTo>
                  <a:lnTo>
                    <a:pt x="489712" y="158102"/>
                  </a:lnTo>
                  <a:lnTo>
                    <a:pt x="490905" y="157899"/>
                  </a:lnTo>
                  <a:lnTo>
                    <a:pt x="498030" y="156273"/>
                  </a:lnTo>
                  <a:lnTo>
                    <a:pt x="525183" y="141198"/>
                  </a:lnTo>
                  <a:lnTo>
                    <a:pt x="525183" y="134175"/>
                  </a:lnTo>
                  <a:lnTo>
                    <a:pt x="523849" y="129984"/>
                  </a:lnTo>
                  <a:lnTo>
                    <a:pt x="518477" y="119138"/>
                  </a:lnTo>
                  <a:lnTo>
                    <a:pt x="514362" y="112166"/>
                  </a:lnTo>
                  <a:lnTo>
                    <a:pt x="508787" y="103670"/>
                  </a:lnTo>
                  <a:lnTo>
                    <a:pt x="554990" y="103670"/>
                  </a:lnTo>
                  <a:lnTo>
                    <a:pt x="554990" y="78143"/>
                  </a:lnTo>
                  <a:lnTo>
                    <a:pt x="467067" y="78143"/>
                  </a:lnTo>
                  <a:lnTo>
                    <a:pt x="459308" y="78143"/>
                  </a:lnTo>
                  <a:lnTo>
                    <a:pt x="250367" y="78143"/>
                  </a:lnTo>
                  <a:lnTo>
                    <a:pt x="248386" y="74523"/>
                  </a:lnTo>
                  <a:lnTo>
                    <a:pt x="246900" y="70548"/>
                  </a:lnTo>
                  <a:lnTo>
                    <a:pt x="244906" y="61823"/>
                  </a:lnTo>
                  <a:lnTo>
                    <a:pt x="244411" y="57302"/>
                  </a:lnTo>
                  <a:lnTo>
                    <a:pt x="244411" y="44754"/>
                  </a:lnTo>
                  <a:lnTo>
                    <a:pt x="280174" y="23914"/>
                  </a:lnTo>
                  <a:lnTo>
                    <a:pt x="290347" y="24726"/>
                  </a:lnTo>
                  <a:lnTo>
                    <a:pt x="334518" y="43967"/>
                  </a:lnTo>
                  <a:lnTo>
                    <a:pt x="368109" y="73367"/>
                  </a:lnTo>
                  <a:lnTo>
                    <a:pt x="374065" y="68580"/>
                  </a:lnTo>
                  <a:lnTo>
                    <a:pt x="347802" y="39674"/>
                  </a:lnTo>
                  <a:lnTo>
                    <a:pt x="306362" y="10134"/>
                  </a:lnTo>
                  <a:lnTo>
                    <a:pt x="266763" y="0"/>
                  </a:lnTo>
                  <a:lnTo>
                    <a:pt x="257276" y="787"/>
                  </a:lnTo>
                  <a:lnTo>
                    <a:pt x="222580" y="26504"/>
                  </a:lnTo>
                  <a:lnTo>
                    <a:pt x="219075" y="43053"/>
                  </a:lnTo>
                  <a:lnTo>
                    <a:pt x="219075" y="48590"/>
                  </a:lnTo>
                  <a:lnTo>
                    <a:pt x="220510" y="54432"/>
                  </a:lnTo>
                  <a:lnTo>
                    <a:pt x="226275" y="66763"/>
                  </a:lnTo>
                  <a:lnTo>
                    <a:pt x="230301" y="72618"/>
                  </a:lnTo>
                  <a:lnTo>
                    <a:pt x="235470" y="78143"/>
                  </a:lnTo>
                  <a:lnTo>
                    <a:pt x="217881" y="78143"/>
                  </a:lnTo>
                  <a:lnTo>
                    <a:pt x="211328" y="78143"/>
                  </a:lnTo>
                  <a:lnTo>
                    <a:pt x="159461" y="78143"/>
                  </a:lnTo>
                  <a:lnTo>
                    <a:pt x="151117" y="78143"/>
                  </a:lnTo>
                  <a:lnTo>
                    <a:pt x="111772" y="78143"/>
                  </a:lnTo>
                  <a:lnTo>
                    <a:pt x="111772" y="103670"/>
                  </a:lnTo>
                  <a:lnTo>
                    <a:pt x="111772" y="138747"/>
                  </a:lnTo>
                  <a:lnTo>
                    <a:pt x="105549" y="145402"/>
                  </a:lnTo>
                  <a:lnTo>
                    <a:pt x="99949" y="150444"/>
                  </a:lnTo>
                  <a:lnTo>
                    <a:pt x="89623" y="157683"/>
                  </a:lnTo>
                  <a:lnTo>
                    <a:pt x="85344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70" y="157365"/>
                  </a:lnTo>
                  <a:lnTo>
                    <a:pt x="62890" y="156197"/>
                  </a:lnTo>
                  <a:lnTo>
                    <a:pt x="61112" y="154698"/>
                  </a:lnTo>
                  <a:lnTo>
                    <a:pt x="61112" y="148323"/>
                  </a:lnTo>
                  <a:lnTo>
                    <a:pt x="61112" y="103670"/>
                  </a:lnTo>
                  <a:lnTo>
                    <a:pt x="111772" y="103670"/>
                  </a:lnTo>
                  <a:lnTo>
                    <a:pt x="111772" y="78143"/>
                  </a:lnTo>
                  <a:lnTo>
                    <a:pt x="0" y="78143"/>
                  </a:lnTo>
                  <a:lnTo>
                    <a:pt x="0" y="103670"/>
                  </a:lnTo>
                  <a:lnTo>
                    <a:pt x="34277" y="103670"/>
                  </a:lnTo>
                  <a:lnTo>
                    <a:pt x="34277" y="142481"/>
                  </a:lnTo>
                  <a:lnTo>
                    <a:pt x="33832" y="144335"/>
                  </a:lnTo>
                  <a:lnTo>
                    <a:pt x="32042" y="147523"/>
                  </a:lnTo>
                  <a:lnTo>
                    <a:pt x="31000" y="148323"/>
                  </a:lnTo>
                  <a:lnTo>
                    <a:pt x="29806" y="148323"/>
                  </a:lnTo>
                  <a:lnTo>
                    <a:pt x="27228" y="146621"/>
                  </a:lnTo>
                  <a:lnTo>
                    <a:pt x="25082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5989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84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74"/>
                  </a:lnTo>
                  <a:lnTo>
                    <a:pt x="62090" y="170967"/>
                  </a:lnTo>
                  <a:lnTo>
                    <a:pt x="65925" y="174904"/>
                  </a:lnTo>
                  <a:lnTo>
                    <a:pt x="73279" y="180428"/>
                  </a:lnTo>
                  <a:lnTo>
                    <a:pt x="76403" y="181813"/>
                  </a:lnTo>
                  <a:lnTo>
                    <a:pt x="85547" y="181813"/>
                  </a:lnTo>
                  <a:lnTo>
                    <a:pt x="91655" y="180860"/>
                  </a:lnTo>
                  <a:lnTo>
                    <a:pt x="102984" y="177038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595" y="237642"/>
                  </a:lnTo>
                  <a:lnTo>
                    <a:pt x="138595" y="170649"/>
                  </a:lnTo>
                  <a:lnTo>
                    <a:pt x="138595" y="165874"/>
                  </a:lnTo>
                  <a:lnTo>
                    <a:pt x="138595" y="159486"/>
                  </a:lnTo>
                  <a:lnTo>
                    <a:pt x="138595" y="103670"/>
                  </a:lnTo>
                  <a:lnTo>
                    <a:pt x="151117" y="103670"/>
                  </a:lnTo>
                  <a:lnTo>
                    <a:pt x="159461" y="103670"/>
                  </a:lnTo>
                  <a:lnTo>
                    <a:pt x="170192" y="103670"/>
                  </a:lnTo>
                  <a:lnTo>
                    <a:pt x="170192" y="218503"/>
                  </a:lnTo>
                  <a:lnTo>
                    <a:pt x="197015" y="237642"/>
                  </a:lnTo>
                  <a:lnTo>
                    <a:pt x="197015" y="103670"/>
                  </a:lnTo>
                  <a:lnTo>
                    <a:pt x="211328" y="103670"/>
                  </a:lnTo>
                  <a:lnTo>
                    <a:pt x="217881" y="103670"/>
                  </a:lnTo>
                  <a:lnTo>
                    <a:pt x="231000" y="103670"/>
                  </a:lnTo>
                  <a:lnTo>
                    <a:pt x="231000" y="224878"/>
                  </a:lnTo>
                  <a:lnTo>
                    <a:pt x="257822" y="237642"/>
                  </a:lnTo>
                  <a:lnTo>
                    <a:pt x="257822" y="103670"/>
                  </a:lnTo>
                  <a:lnTo>
                    <a:pt x="272135" y="103670"/>
                  </a:lnTo>
                  <a:lnTo>
                    <a:pt x="278688" y="103670"/>
                  </a:lnTo>
                  <a:lnTo>
                    <a:pt x="344258" y="103670"/>
                  </a:lnTo>
                  <a:lnTo>
                    <a:pt x="344258" y="119621"/>
                  </a:lnTo>
                  <a:lnTo>
                    <a:pt x="303034" y="119621"/>
                  </a:lnTo>
                  <a:lnTo>
                    <a:pt x="297065" y="121640"/>
                  </a:lnTo>
                  <a:lnTo>
                    <a:pt x="287134" y="129717"/>
                  </a:lnTo>
                  <a:lnTo>
                    <a:pt x="284645" y="134607"/>
                  </a:lnTo>
                  <a:lnTo>
                    <a:pt x="284645" y="146088"/>
                  </a:lnTo>
                  <a:lnTo>
                    <a:pt x="286385" y="151561"/>
                  </a:lnTo>
                  <a:lnTo>
                    <a:pt x="293344" y="161988"/>
                  </a:lnTo>
                  <a:lnTo>
                    <a:pt x="298056" y="166077"/>
                  </a:lnTo>
                  <a:lnTo>
                    <a:pt x="304025" y="169062"/>
                  </a:lnTo>
                  <a:lnTo>
                    <a:pt x="298856" y="172250"/>
                  </a:lnTo>
                  <a:lnTo>
                    <a:pt x="294830" y="176822"/>
                  </a:lnTo>
                  <a:lnTo>
                    <a:pt x="289064" y="188734"/>
                  </a:lnTo>
                  <a:lnTo>
                    <a:pt x="287629" y="195326"/>
                  </a:lnTo>
                  <a:lnTo>
                    <a:pt x="287629" y="202552"/>
                  </a:lnTo>
                  <a:lnTo>
                    <a:pt x="309537" y="238442"/>
                  </a:lnTo>
                  <a:lnTo>
                    <a:pt x="349021" y="257721"/>
                  </a:lnTo>
                  <a:lnTo>
                    <a:pt x="365125" y="261569"/>
                  </a:lnTo>
                  <a:lnTo>
                    <a:pt x="366610" y="250405"/>
                  </a:lnTo>
                  <a:lnTo>
                    <a:pt x="354914" y="247611"/>
                  </a:lnTo>
                  <a:lnTo>
                    <a:pt x="344258" y="244017"/>
                  </a:lnTo>
                  <a:lnTo>
                    <a:pt x="310984" y="216801"/>
                  </a:lnTo>
                  <a:lnTo>
                    <a:pt x="309981" y="210527"/>
                  </a:lnTo>
                  <a:lnTo>
                    <a:pt x="310807" y="203161"/>
                  </a:lnTo>
                  <a:lnTo>
                    <a:pt x="345782" y="174510"/>
                  </a:lnTo>
                  <a:lnTo>
                    <a:pt x="356285" y="173837"/>
                  </a:lnTo>
                  <a:lnTo>
                    <a:pt x="357670" y="174637"/>
                  </a:lnTo>
                  <a:lnTo>
                    <a:pt x="360057" y="177825"/>
                  </a:lnTo>
                  <a:lnTo>
                    <a:pt x="360654" y="179692"/>
                  </a:lnTo>
                  <a:lnTo>
                    <a:pt x="360654" y="187769"/>
                  </a:lnTo>
                  <a:lnTo>
                    <a:pt x="359016" y="193357"/>
                  </a:lnTo>
                  <a:lnTo>
                    <a:pt x="352463" y="203771"/>
                  </a:lnTo>
                  <a:lnTo>
                    <a:pt x="348132" y="207759"/>
                  </a:lnTo>
                  <a:lnTo>
                    <a:pt x="342773" y="210527"/>
                  </a:lnTo>
                  <a:lnTo>
                    <a:pt x="357670" y="229666"/>
                  </a:lnTo>
                  <a:lnTo>
                    <a:pt x="364426" y="226263"/>
                  </a:lnTo>
                  <a:lnTo>
                    <a:pt x="369849" y="221792"/>
                  </a:lnTo>
                  <a:lnTo>
                    <a:pt x="377990" y="210743"/>
                  </a:lnTo>
                  <a:lnTo>
                    <a:pt x="380022" y="205105"/>
                  </a:lnTo>
                  <a:lnTo>
                    <a:pt x="380022" y="199364"/>
                  </a:lnTo>
                  <a:lnTo>
                    <a:pt x="359029" y="164376"/>
                  </a:lnTo>
                  <a:lnTo>
                    <a:pt x="338302" y="156298"/>
                  </a:lnTo>
                  <a:lnTo>
                    <a:pt x="334721" y="156298"/>
                  </a:lnTo>
                  <a:lnTo>
                    <a:pt x="330898" y="156832"/>
                  </a:lnTo>
                  <a:lnTo>
                    <a:pt x="322757" y="158953"/>
                  </a:lnTo>
                  <a:lnTo>
                    <a:pt x="318630" y="160553"/>
                  </a:lnTo>
                  <a:lnTo>
                    <a:pt x="314452" y="162674"/>
                  </a:lnTo>
                  <a:lnTo>
                    <a:pt x="312064" y="161188"/>
                  </a:lnTo>
                  <a:lnTo>
                    <a:pt x="310235" y="159486"/>
                  </a:lnTo>
                  <a:lnTo>
                    <a:pt x="307644" y="155663"/>
                  </a:lnTo>
                  <a:lnTo>
                    <a:pt x="307009" y="153644"/>
                  </a:lnTo>
                  <a:lnTo>
                    <a:pt x="307009" y="148958"/>
                  </a:lnTo>
                  <a:lnTo>
                    <a:pt x="308051" y="146723"/>
                  </a:lnTo>
                  <a:lnTo>
                    <a:pt x="312216" y="142900"/>
                  </a:lnTo>
                  <a:lnTo>
                    <a:pt x="314655" y="141947"/>
                  </a:lnTo>
                  <a:lnTo>
                    <a:pt x="371094" y="141947"/>
                  </a:lnTo>
                  <a:lnTo>
                    <a:pt x="371094" y="103670"/>
                  </a:lnTo>
                  <a:lnTo>
                    <a:pt x="495376" y="103670"/>
                  </a:lnTo>
                  <a:lnTo>
                    <a:pt x="497166" y="105575"/>
                  </a:lnTo>
                  <a:lnTo>
                    <a:pt x="498513" y="107594"/>
                  </a:lnTo>
                  <a:lnTo>
                    <a:pt x="500303" y="111848"/>
                  </a:lnTo>
                  <a:lnTo>
                    <a:pt x="500748" y="114084"/>
                  </a:lnTo>
                  <a:lnTo>
                    <a:pt x="500748" y="122593"/>
                  </a:lnTo>
                  <a:lnTo>
                    <a:pt x="470039" y="138493"/>
                  </a:lnTo>
                  <a:lnTo>
                    <a:pt x="470039" y="125996"/>
                  </a:lnTo>
                  <a:lnTo>
                    <a:pt x="417588" y="125996"/>
                  </a:lnTo>
                  <a:lnTo>
                    <a:pt x="409930" y="129133"/>
                  </a:lnTo>
                  <a:lnTo>
                    <a:pt x="397217" y="141681"/>
                  </a:lnTo>
                  <a:lnTo>
                    <a:pt x="394042" y="149174"/>
                  </a:lnTo>
                  <a:lnTo>
                    <a:pt x="394042" y="157899"/>
                  </a:lnTo>
                  <a:lnTo>
                    <a:pt x="410248" y="203796"/>
                  </a:lnTo>
                  <a:lnTo>
                    <a:pt x="434276" y="234454"/>
                  </a:lnTo>
                  <a:lnTo>
                    <a:pt x="441731" y="226479"/>
                  </a:lnTo>
                  <a:lnTo>
                    <a:pt x="436664" y="220649"/>
                  </a:lnTo>
                  <a:lnTo>
                    <a:pt x="432231" y="214630"/>
                  </a:lnTo>
                  <a:lnTo>
                    <a:pt x="419366" y="177038"/>
                  </a:lnTo>
                  <a:lnTo>
                    <a:pt x="419366" y="170014"/>
                  </a:lnTo>
                  <a:lnTo>
                    <a:pt x="421551" y="164007"/>
                  </a:lnTo>
                  <a:lnTo>
                    <a:pt x="430301" y="154012"/>
                  </a:lnTo>
                  <a:lnTo>
                    <a:pt x="435571" y="151511"/>
                  </a:lnTo>
                  <a:lnTo>
                    <a:pt x="469404" y="151511"/>
                  </a:lnTo>
                  <a:lnTo>
                    <a:pt x="469823" y="152895"/>
                  </a:lnTo>
                  <a:lnTo>
                    <a:pt x="475107" y="165671"/>
                  </a:lnTo>
                  <a:lnTo>
                    <a:pt x="505066" y="201079"/>
                  </a:lnTo>
                  <a:lnTo>
                    <a:pt x="522198" y="205740"/>
                  </a:lnTo>
                  <a:lnTo>
                    <a:pt x="527570" y="205740"/>
                  </a:lnTo>
                  <a:lnTo>
                    <a:pt x="533082" y="204520"/>
                  </a:lnTo>
                  <a:lnTo>
                    <a:pt x="544410" y="199631"/>
                  </a:lnTo>
                  <a:lnTo>
                    <a:pt x="549821" y="196062"/>
                  </a:lnTo>
                  <a:lnTo>
                    <a:pt x="554990" y="191389"/>
                  </a:lnTo>
                  <a:lnTo>
                    <a:pt x="554990" y="220091"/>
                  </a:lnTo>
                  <a:lnTo>
                    <a:pt x="581812" y="237642"/>
                  </a:lnTo>
                  <a:lnTo>
                    <a:pt x="581812" y="191389"/>
                  </a:lnTo>
                  <a:lnTo>
                    <a:pt x="581812" y="178625"/>
                  </a:lnTo>
                  <a:lnTo>
                    <a:pt x="581812" y="103670"/>
                  </a:lnTo>
                  <a:lnTo>
                    <a:pt x="602678" y="103670"/>
                  </a:lnTo>
                  <a:lnTo>
                    <a:pt x="602678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5156" y="1861182"/>
              <a:ext cx="248879" cy="2264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74505" y="1850028"/>
              <a:ext cx="672465" cy="307975"/>
            </a:xfrm>
            <a:custGeom>
              <a:avLst/>
              <a:gdLst/>
              <a:ahLst/>
              <a:cxnLst/>
              <a:rect l="l" t="t" r="r" b="b"/>
              <a:pathLst>
                <a:path w="672464" h="307975">
                  <a:moveTo>
                    <a:pt x="149631" y="29337"/>
                  </a:moveTo>
                  <a:lnTo>
                    <a:pt x="128765" y="7010"/>
                  </a:lnTo>
                  <a:lnTo>
                    <a:pt x="107899" y="29337"/>
                  </a:lnTo>
                  <a:lnTo>
                    <a:pt x="128765" y="51663"/>
                  </a:lnTo>
                  <a:lnTo>
                    <a:pt x="149631" y="29337"/>
                  </a:lnTo>
                  <a:close/>
                </a:path>
                <a:path w="672464" h="307975">
                  <a:moveTo>
                    <a:pt x="438150" y="290906"/>
                  </a:moveTo>
                  <a:lnTo>
                    <a:pt x="426237" y="271767"/>
                  </a:lnTo>
                  <a:lnTo>
                    <a:pt x="421068" y="276453"/>
                  </a:lnTo>
                  <a:lnTo>
                    <a:pt x="415798" y="280009"/>
                  </a:lnTo>
                  <a:lnTo>
                    <a:pt x="405066" y="284899"/>
                  </a:lnTo>
                  <a:lnTo>
                    <a:pt x="399897" y="286131"/>
                  </a:lnTo>
                  <a:lnTo>
                    <a:pt x="387972" y="286131"/>
                  </a:lnTo>
                  <a:lnTo>
                    <a:pt x="382016" y="284746"/>
                  </a:lnTo>
                  <a:lnTo>
                    <a:pt x="372084" y="279209"/>
                  </a:lnTo>
                  <a:lnTo>
                    <a:pt x="369595" y="275818"/>
                  </a:lnTo>
                  <a:lnTo>
                    <a:pt x="369595" y="266877"/>
                  </a:lnTo>
                  <a:lnTo>
                    <a:pt x="372237" y="262737"/>
                  </a:lnTo>
                  <a:lnTo>
                    <a:pt x="382765" y="255930"/>
                  </a:lnTo>
                  <a:lnTo>
                    <a:pt x="389064" y="254228"/>
                  </a:lnTo>
                  <a:lnTo>
                    <a:pt x="411327" y="254228"/>
                  </a:lnTo>
                  <a:lnTo>
                    <a:pt x="397916" y="235089"/>
                  </a:lnTo>
                  <a:lnTo>
                    <a:pt x="381317" y="235089"/>
                  </a:lnTo>
                  <a:lnTo>
                    <a:pt x="373570" y="238226"/>
                  </a:lnTo>
                  <a:lnTo>
                    <a:pt x="360857" y="250774"/>
                  </a:lnTo>
                  <a:lnTo>
                    <a:pt x="357682" y="258267"/>
                  </a:lnTo>
                  <a:lnTo>
                    <a:pt x="357682" y="266992"/>
                  </a:lnTo>
                  <a:lnTo>
                    <a:pt x="376224" y="300596"/>
                  </a:lnTo>
                  <a:lnTo>
                    <a:pt x="397916" y="307505"/>
                  </a:lnTo>
                  <a:lnTo>
                    <a:pt x="404863" y="307505"/>
                  </a:lnTo>
                  <a:lnTo>
                    <a:pt x="411822" y="306057"/>
                  </a:lnTo>
                  <a:lnTo>
                    <a:pt x="425729" y="300316"/>
                  </a:lnTo>
                  <a:lnTo>
                    <a:pt x="432193" y="296227"/>
                  </a:lnTo>
                  <a:lnTo>
                    <a:pt x="438150" y="290906"/>
                  </a:lnTo>
                  <a:close/>
                </a:path>
                <a:path w="672464" h="307975">
                  <a:moveTo>
                    <a:pt x="628307" y="78143"/>
                  </a:moveTo>
                  <a:lnTo>
                    <a:pt x="503720" y="78143"/>
                  </a:lnTo>
                  <a:lnTo>
                    <a:pt x="497166" y="78143"/>
                  </a:lnTo>
                  <a:lnTo>
                    <a:pt x="475411" y="78143"/>
                  </a:lnTo>
                  <a:lnTo>
                    <a:pt x="473417" y="74523"/>
                  </a:lnTo>
                  <a:lnTo>
                    <a:pt x="471932" y="70548"/>
                  </a:lnTo>
                  <a:lnTo>
                    <a:pt x="469938" y="61823"/>
                  </a:lnTo>
                  <a:lnTo>
                    <a:pt x="469442" y="57302"/>
                  </a:lnTo>
                  <a:lnTo>
                    <a:pt x="469442" y="44754"/>
                  </a:lnTo>
                  <a:lnTo>
                    <a:pt x="505206" y="23914"/>
                  </a:lnTo>
                  <a:lnTo>
                    <a:pt x="515378" y="24726"/>
                  </a:lnTo>
                  <a:lnTo>
                    <a:pt x="559549" y="43967"/>
                  </a:lnTo>
                  <a:lnTo>
                    <a:pt x="593140" y="73367"/>
                  </a:lnTo>
                  <a:lnTo>
                    <a:pt x="599109" y="68580"/>
                  </a:lnTo>
                  <a:lnTo>
                    <a:pt x="572833" y="39674"/>
                  </a:lnTo>
                  <a:lnTo>
                    <a:pt x="531393" y="10134"/>
                  </a:lnTo>
                  <a:lnTo>
                    <a:pt x="491807" y="0"/>
                  </a:lnTo>
                  <a:lnTo>
                    <a:pt x="482320" y="787"/>
                  </a:lnTo>
                  <a:lnTo>
                    <a:pt x="447611" y="26504"/>
                  </a:lnTo>
                  <a:lnTo>
                    <a:pt x="444119" y="43053"/>
                  </a:lnTo>
                  <a:lnTo>
                    <a:pt x="444119" y="48590"/>
                  </a:lnTo>
                  <a:lnTo>
                    <a:pt x="445554" y="54432"/>
                  </a:lnTo>
                  <a:lnTo>
                    <a:pt x="451307" y="66763"/>
                  </a:lnTo>
                  <a:lnTo>
                    <a:pt x="455333" y="72618"/>
                  </a:lnTo>
                  <a:lnTo>
                    <a:pt x="460502" y="78143"/>
                  </a:lnTo>
                  <a:lnTo>
                    <a:pt x="442023" y="78143"/>
                  </a:lnTo>
                  <a:lnTo>
                    <a:pt x="436359" y="78143"/>
                  </a:lnTo>
                  <a:lnTo>
                    <a:pt x="341287" y="78143"/>
                  </a:lnTo>
                  <a:lnTo>
                    <a:pt x="341287" y="162674"/>
                  </a:lnTo>
                  <a:lnTo>
                    <a:pt x="323392" y="177038"/>
                  </a:lnTo>
                  <a:lnTo>
                    <a:pt x="321017" y="179590"/>
                  </a:lnTo>
                  <a:lnTo>
                    <a:pt x="317881" y="181546"/>
                  </a:lnTo>
                  <a:lnTo>
                    <a:pt x="310134" y="184315"/>
                  </a:lnTo>
                  <a:lnTo>
                    <a:pt x="305816" y="185000"/>
                  </a:lnTo>
                  <a:lnTo>
                    <a:pt x="297268" y="185000"/>
                  </a:lnTo>
                  <a:lnTo>
                    <a:pt x="294093" y="183629"/>
                  </a:lnTo>
                  <a:lnTo>
                    <a:pt x="288925" y="178092"/>
                  </a:lnTo>
                  <a:lnTo>
                    <a:pt x="287680" y="174840"/>
                  </a:lnTo>
                  <a:lnTo>
                    <a:pt x="287655" y="164007"/>
                  </a:lnTo>
                  <a:lnTo>
                    <a:pt x="289814" y="158419"/>
                  </a:lnTo>
                  <a:lnTo>
                    <a:pt x="298564" y="149072"/>
                  </a:lnTo>
                  <a:lnTo>
                    <a:pt x="303822" y="146723"/>
                  </a:lnTo>
                  <a:lnTo>
                    <a:pt x="315150" y="146723"/>
                  </a:lnTo>
                  <a:lnTo>
                    <a:pt x="320471" y="148107"/>
                  </a:lnTo>
                  <a:lnTo>
                    <a:pt x="331393" y="153644"/>
                  </a:lnTo>
                  <a:lnTo>
                    <a:pt x="336511" y="157568"/>
                  </a:lnTo>
                  <a:lnTo>
                    <a:pt x="341287" y="162674"/>
                  </a:lnTo>
                  <a:lnTo>
                    <a:pt x="341287" y="78143"/>
                  </a:lnTo>
                  <a:lnTo>
                    <a:pt x="111772" y="78143"/>
                  </a:lnTo>
                  <a:lnTo>
                    <a:pt x="111772" y="103670"/>
                  </a:lnTo>
                  <a:lnTo>
                    <a:pt x="111772" y="138747"/>
                  </a:lnTo>
                  <a:lnTo>
                    <a:pt x="105562" y="145402"/>
                  </a:lnTo>
                  <a:lnTo>
                    <a:pt x="99949" y="150444"/>
                  </a:lnTo>
                  <a:lnTo>
                    <a:pt x="89623" y="157683"/>
                  </a:lnTo>
                  <a:lnTo>
                    <a:pt x="85344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890" y="156197"/>
                  </a:lnTo>
                  <a:lnTo>
                    <a:pt x="61112" y="154698"/>
                  </a:lnTo>
                  <a:lnTo>
                    <a:pt x="61112" y="148323"/>
                  </a:lnTo>
                  <a:lnTo>
                    <a:pt x="61112" y="103670"/>
                  </a:lnTo>
                  <a:lnTo>
                    <a:pt x="111772" y="103670"/>
                  </a:lnTo>
                  <a:lnTo>
                    <a:pt x="111772" y="78143"/>
                  </a:lnTo>
                  <a:lnTo>
                    <a:pt x="0" y="78143"/>
                  </a:lnTo>
                  <a:lnTo>
                    <a:pt x="0" y="103670"/>
                  </a:lnTo>
                  <a:lnTo>
                    <a:pt x="34277" y="103670"/>
                  </a:lnTo>
                  <a:lnTo>
                    <a:pt x="34277" y="142481"/>
                  </a:lnTo>
                  <a:lnTo>
                    <a:pt x="33832" y="144335"/>
                  </a:lnTo>
                  <a:lnTo>
                    <a:pt x="32042" y="147523"/>
                  </a:lnTo>
                  <a:lnTo>
                    <a:pt x="31000" y="148323"/>
                  </a:lnTo>
                  <a:lnTo>
                    <a:pt x="29806" y="148323"/>
                  </a:lnTo>
                  <a:lnTo>
                    <a:pt x="27228" y="146621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6002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97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74"/>
                  </a:lnTo>
                  <a:lnTo>
                    <a:pt x="62103" y="170967"/>
                  </a:lnTo>
                  <a:lnTo>
                    <a:pt x="65925" y="174904"/>
                  </a:lnTo>
                  <a:lnTo>
                    <a:pt x="73279" y="180428"/>
                  </a:lnTo>
                  <a:lnTo>
                    <a:pt x="76403" y="181813"/>
                  </a:lnTo>
                  <a:lnTo>
                    <a:pt x="85547" y="181813"/>
                  </a:lnTo>
                  <a:lnTo>
                    <a:pt x="91655" y="180860"/>
                  </a:lnTo>
                  <a:lnTo>
                    <a:pt x="102984" y="177038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607" y="237642"/>
                  </a:lnTo>
                  <a:lnTo>
                    <a:pt x="138607" y="170649"/>
                  </a:lnTo>
                  <a:lnTo>
                    <a:pt x="138607" y="165874"/>
                  </a:lnTo>
                  <a:lnTo>
                    <a:pt x="138607" y="159486"/>
                  </a:lnTo>
                  <a:lnTo>
                    <a:pt x="138607" y="103670"/>
                  </a:lnTo>
                  <a:lnTo>
                    <a:pt x="152311" y="103670"/>
                  </a:lnTo>
                  <a:lnTo>
                    <a:pt x="159473" y="103670"/>
                  </a:lnTo>
                  <a:lnTo>
                    <a:pt x="186283" y="103670"/>
                  </a:lnTo>
                  <a:lnTo>
                    <a:pt x="186283" y="142900"/>
                  </a:lnTo>
                  <a:lnTo>
                    <a:pt x="185991" y="145135"/>
                  </a:lnTo>
                  <a:lnTo>
                    <a:pt x="184797" y="148958"/>
                  </a:lnTo>
                  <a:lnTo>
                    <a:pt x="184099" y="149910"/>
                  </a:lnTo>
                  <a:lnTo>
                    <a:pt x="183311" y="149910"/>
                  </a:lnTo>
                  <a:lnTo>
                    <a:pt x="180721" y="148424"/>
                  </a:lnTo>
                  <a:lnTo>
                    <a:pt x="178193" y="147256"/>
                  </a:lnTo>
                  <a:lnTo>
                    <a:pt x="173228" y="145554"/>
                  </a:lnTo>
                  <a:lnTo>
                    <a:pt x="170789" y="145135"/>
                  </a:lnTo>
                  <a:lnTo>
                    <a:pt x="166027" y="145135"/>
                  </a:lnTo>
                  <a:lnTo>
                    <a:pt x="163931" y="146088"/>
                  </a:lnTo>
                  <a:lnTo>
                    <a:pt x="160362" y="149910"/>
                  </a:lnTo>
                  <a:lnTo>
                    <a:pt x="159473" y="152158"/>
                  </a:lnTo>
                  <a:lnTo>
                    <a:pt x="159473" y="158953"/>
                  </a:lnTo>
                  <a:lnTo>
                    <a:pt x="161010" y="164109"/>
                  </a:lnTo>
                  <a:lnTo>
                    <a:pt x="167170" y="176237"/>
                  </a:lnTo>
                  <a:lnTo>
                    <a:pt x="171589" y="182778"/>
                  </a:lnTo>
                  <a:lnTo>
                    <a:pt x="220573" y="242430"/>
                  </a:lnTo>
                  <a:lnTo>
                    <a:pt x="232486" y="234454"/>
                  </a:lnTo>
                  <a:lnTo>
                    <a:pt x="190754" y="189788"/>
                  </a:lnTo>
                  <a:lnTo>
                    <a:pt x="195922" y="188302"/>
                  </a:lnTo>
                  <a:lnTo>
                    <a:pt x="200393" y="185115"/>
                  </a:lnTo>
                  <a:lnTo>
                    <a:pt x="207949" y="175336"/>
                  </a:lnTo>
                  <a:lnTo>
                    <a:pt x="210426" y="169481"/>
                  </a:lnTo>
                  <a:lnTo>
                    <a:pt x="211620" y="162674"/>
                  </a:lnTo>
                  <a:lnTo>
                    <a:pt x="216789" y="169265"/>
                  </a:lnTo>
                  <a:lnTo>
                    <a:pt x="221856" y="174371"/>
                  </a:lnTo>
                  <a:lnTo>
                    <a:pt x="231800" y="181610"/>
                  </a:lnTo>
                  <a:lnTo>
                    <a:pt x="236169" y="183413"/>
                  </a:lnTo>
                  <a:lnTo>
                    <a:pt x="243916" y="183413"/>
                  </a:lnTo>
                  <a:lnTo>
                    <a:pt x="247688" y="182880"/>
                  </a:lnTo>
                  <a:lnTo>
                    <a:pt x="254838" y="180759"/>
                  </a:lnTo>
                  <a:lnTo>
                    <a:pt x="258025" y="179158"/>
                  </a:lnTo>
                  <a:lnTo>
                    <a:pt x="260807" y="177038"/>
                  </a:lnTo>
                  <a:lnTo>
                    <a:pt x="260807" y="149910"/>
                  </a:lnTo>
                  <a:lnTo>
                    <a:pt x="258419" y="152895"/>
                  </a:lnTo>
                  <a:lnTo>
                    <a:pt x="254990" y="155232"/>
                  </a:lnTo>
                  <a:lnTo>
                    <a:pt x="246049" y="158635"/>
                  </a:lnTo>
                  <a:lnTo>
                    <a:pt x="241033" y="159486"/>
                  </a:lnTo>
                  <a:lnTo>
                    <a:pt x="232283" y="159486"/>
                  </a:lnTo>
                  <a:lnTo>
                    <a:pt x="228815" y="158953"/>
                  </a:lnTo>
                  <a:lnTo>
                    <a:pt x="221259" y="156832"/>
                  </a:lnTo>
                  <a:lnTo>
                    <a:pt x="217284" y="155232"/>
                  </a:lnTo>
                  <a:lnTo>
                    <a:pt x="213118" y="153111"/>
                  </a:lnTo>
                  <a:lnTo>
                    <a:pt x="213118" y="103670"/>
                  </a:lnTo>
                  <a:lnTo>
                    <a:pt x="253060" y="103670"/>
                  </a:lnTo>
                  <a:lnTo>
                    <a:pt x="257822" y="103670"/>
                  </a:lnTo>
                  <a:lnTo>
                    <a:pt x="339788" y="103670"/>
                  </a:lnTo>
                  <a:lnTo>
                    <a:pt x="339788" y="149910"/>
                  </a:lnTo>
                  <a:lnTo>
                    <a:pt x="337159" y="146723"/>
                  </a:lnTo>
                  <a:lnTo>
                    <a:pt x="334467" y="143446"/>
                  </a:lnTo>
                  <a:lnTo>
                    <a:pt x="329209" y="137756"/>
                  </a:lnTo>
                  <a:lnTo>
                    <a:pt x="324027" y="132842"/>
                  </a:lnTo>
                  <a:lnTo>
                    <a:pt x="318922" y="128701"/>
                  </a:lnTo>
                  <a:lnTo>
                    <a:pt x="312178" y="123710"/>
                  </a:lnTo>
                  <a:lnTo>
                    <a:pt x="306209" y="121208"/>
                  </a:lnTo>
                  <a:lnTo>
                    <a:pt x="301040" y="121208"/>
                  </a:lnTo>
                  <a:lnTo>
                    <a:pt x="265125" y="143738"/>
                  </a:lnTo>
                  <a:lnTo>
                    <a:pt x="262331" y="157568"/>
                  </a:lnTo>
                  <a:lnTo>
                    <a:pt x="262407" y="158826"/>
                  </a:lnTo>
                  <a:lnTo>
                    <a:pt x="285521" y="199326"/>
                  </a:lnTo>
                  <a:lnTo>
                    <a:pt x="308495" y="208927"/>
                  </a:lnTo>
                  <a:lnTo>
                    <a:pt x="312877" y="208927"/>
                  </a:lnTo>
                  <a:lnTo>
                    <a:pt x="317741" y="207543"/>
                  </a:lnTo>
                  <a:lnTo>
                    <a:pt x="328472" y="202018"/>
                  </a:lnTo>
                  <a:lnTo>
                    <a:pt x="334035" y="198081"/>
                  </a:lnTo>
                  <a:lnTo>
                    <a:pt x="339788" y="192989"/>
                  </a:lnTo>
                  <a:lnTo>
                    <a:pt x="339788" y="220091"/>
                  </a:lnTo>
                  <a:lnTo>
                    <a:pt x="366623" y="237642"/>
                  </a:lnTo>
                  <a:lnTo>
                    <a:pt x="366623" y="192989"/>
                  </a:lnTo>
                  <a:lnTo>
                    <a:pt x="366623" y="185000"/>
                  </a:lnTo>
                  <a:lnTo>
                    <a:pt x="366623" y="177038"/>
                  </a:lnTo>
                  <a:lnTo>
                    <a:pt x="371386" y="170865"/>
                  </a:lnTo>
                  <a:lnTo>
                    <a:pt x="376656" y="166128"/>
                  </a:lnTo>
                  <a:lnTo>
                    <a:pt x="388175" y="159537"/>
                  </a:lnTo>
                  <a:lnTo>
                    <a:pt x="393839" y="157899"/>
                  </a:lnTo>
                  <a:lnTo>
                    <a:pt x="402183" y="157899"/>
                  </a:lnTo>
                  <a:lnTo>
                    <a:pt x="404622" y="159118"/>
                  </a:lnTo>
                  <a:lnTo>
                    <a:pt x="408800" y="164007"/>
                  </a:lnTo>
                  <a:lnTo>
                    <a:pt x="409841" y="167043"/>
                  </a:lnTo>
                  <a:lnTo>
                    <a:pt x="409740" y="174840"/>
                  </a:lnTo>
                  <a:lnTo>
                    <a:pt x="391947" y="213715"/>
                  </a:lnTo>
                  <a:lnTo>
                    <a:pt x="415798" y="231267"/>
                  </a:lnTo>
                  <a:lnTo>
                    <a:pt x="430631" y="191922"/>
                  </a:lnTo>
                  <a:lnTo>
                    <a:pt x="430695" y="183337"/>
                  </a:lnTo>
                  <a:lnTo>
                    <a:pt x="429920" y="175260"/>
                  </a:lnTo>
                  <a:lnTo>
                    <a:pt x="427558" y="167043"/>
                  </a:lnTo>
                  <a:lnTo>
                    <a:pt x="423659" y="158826"/>
                  </a:lnTo>
                  <a:lnTo>
                    <a:pt x="423037" y="157899"/>
                  </a:lnTo>
                  <a:lnTo>
                    <a:pt x="418160" y="150533"/>
                  </a:lnTo>
                  <a:lnTo>
                    <a:pt x="393446" y="133972"/>
                  </a:lnTo>
                  <a:lnTo>
                    <a:pt x="388874" y="133972"/>
                  </a:lnTo>
                  <a:lnTo>
                    <a:pt x="384302" y="134658"/>
                  </a:lnTo>
                  <a:lnTo>
                    <a:pt x="375170" y="137426"/>
                  </a:lnTo>
                  <a:lnTo>
                    <a:pt x="370789" y="139395"/>
                  </a:lnTo>
                  <a:lnTo>
                    <a:pt x="366623" y="141947"/>
                  </a:lnTo>
                  <a:lnTo>
                    <a:pt x="366623" y="103670"/>
                  </a:lnTo>
                  <a:lnTo>
                    <a:pt x="436359" y="103670"/>
                  </a:lnTo>
                  <a:lnTo>
                    <a:pt x="442023" y="103670"/>
                  </a:lnTo>
                  <a:lnTo>
                    <a:pt x="456031" y="103670"/>
                  </a:lnTo>
                  <a:lnTo>
                    <a:pt x="456031" y="224878"/>
                  </a:lnTo>
                  <a:lnTo>
                    <a:pt x="482854" y="237642"/>
                  </a:lnTo>
                  <a:lnTo>
                    <a:pt x="482854" y="103670"/>
                  </a:lnTo>
                  <a:lnTo>
                    <a:pt x="497166" y="103670"/>
                  </a:lnTo>
                  <a:lnTo>
                    <a:pt x="503720" y="103670"/>
                  </a:lnTo>
                  <a:lnTo>
                    <a:pt x="580618" y="103670"/>
                  </a:lnTo>
                  <a:lnTo>
                    <a:pt x="580618" y="125996"/>
                  </a:lnTo>
                  <a:lnTo>
                    <a:pt x="541870" y="125996"/>
                  </a:lnTo>
                  <a:lnTo>
                    <a:pt x="534987" y="126580"/>
                  </a:lnTo>
                  <a:lnTo>
                    <a:pt x="507593" y="149174"/>
                  </a:lnTo>
                  <a:lnTo>
                    <a:pt x="507593" y="157899"/>
                  </a:lnTo>
                  <a:lnTo>
                    <a:pt x="517283" y="195376"/>
                  </a:lnTo>
                  <a:lnTo>
                    <a:pt x="544855" y="234454"/>
                  </a:lnTo>
                  <a:lnTo>
                    <a:pt x="553796" y="224878"/>
                  </a:lnTo>
                  <a:lnTo>
                    <a:pt x="548449" y="219633"/>
                  </a:lnTo>
                  <a:lnTo>
                    <a:pt x="543737" y="214071"/>
                  </a:lnTo>
                  <a:lnTo>
                    <a:pt x="529958" y="177038"/>
                  </a:lnTo>
                  <a:lnTo>
                    <a:pt x="529958" y="170014"/>
                  </a:lnTo>
                  <a:lnTo>
                    <a:pt x="532282" y="164007"/>
                  </a:lnTo>
                  <a:lnTo>
                    <a:pt x="541629" y="154012"/>
                  </a:lnTo>
                  <a:lnTo>
                    <a:pt x="547243" y="151511"/>
                  </a:lnTo>
                  <a:lnTo>
                    <a:pt x="580618" y="151511"/>
                  </a:lnTo>
                  <a:lnTo>
                    <a:pt x="580618" y="218503"/>
                  </a:lnTo>
                  <a:lnTo>
                    <a:pt x="607453" y="237642"/>
                  </a:lnTo>
                  <a:lnTo>
                    <a:pt x="607453" y="103670"/>
                  </a:lnTo>
                  <a:lnTo>
                    <a:pt x="628307" y="103670"/>
                  </a:lnTo>
                  <a:lnTo>
                    <a:pt x="628307" y="78143"/>
                  </a:lnTo>
                  <a:close/>
                </a:path>
                <a:path w="672464" h="307975">
                  <a:moveTo>
                    <a:pt x="672134" y="226047"/>
                  </a:moveTo>
                  <a:lnTo>
                    <a:pt x="670090" y="219671"/>
                  </a:lnTo>
                  <a:lnTo>
                    <a:pt x="661949" y="209042"/>
                  </a:lnTo>
                  <a:lnTo>
                    <a:pt x="657021" y="206375"/>
                  </a:lnTo>
                  <a:lnTo>
                    <a:pt x="645502" y="206375"/>
                  </a:lnTo>
                  <a:lnTo>
                    <a:pt x="640588" y="208394"/>
                  </a:lnTo>
                  <a:lnTo>
                    <a:pt x="632434" y="216484"/>
                  </a:lnTo>
                  <a:lnTo>
                    <a:pt x="630402" y="221373"/>
                  </a:lnTo>
                  <a:lnTo>
                    <a:pt x="630402" y="232422"/>
                  </a:lnTo>
                  <a:lnTo>
                    <a:pt x="632434" y="236956"/>
                  </a:lnTo>
                  <a:lnTo>
                    <a:pt x="640588" y="244386"/>
                  </a:lnTo>
                  <a:lnTo>
                    <a:pt x="645502" y="246253"/>
                  </a:lnTo>
                  <a:lnTo>
                    <a:pt x="651268" y="246253"/>
                  </a:lnTo>
                  <a:lnTo>
                    <a:pt x="652449" y="250723"/>
                  </a:lnTo>
                  <a:lnTo>
                    <a:pt x="651116" y="255765"/>
                  </a:lnTo>
                  <a:lnTo>
                    <a:pt x="643369" y="267042"/>
                  </a:lnTo>
                  <a:lnTo>
                    <a:pt x="637755" y="272084"/>
                  </a:lnTo>
                  <a:lnTo>
                    <a:pt x="630402" y="276555"/>
                  </a:lnTo>
                  <a:lnTo>
                    <a:pt x="636358" y="287718"/>
                  </a:lnTo>
                  <a:lnTo>
                    <a:pt x="666762" y="255714"/>
                  </a:lnTo>
                  <a:lnTo>
                    <a:pt x="672134" y="233489"/>
                  </a:lnTo>
                  <a:lnTo>
                    <a:pt x="672134" y="22604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655" y="1850017"/>
              <a:ext cx="471830" cy="2376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0155" y="1861182"/>
              <a:ext cx="248878" cy="22648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19510" y="1850028"/>
              <a:ext cx="1943735" cy="288290"/>
            </a:xfrm>
            <a:custGeom>
              <a:avLst/>
              <a:gdLst/>
              <a:ahLst/>
              <a:cxnLst/>
              <a:rect l="l" t="t" r="r" b="b"/>
              <a:pathLst>
                <a:path w="1943735" h="288289">
                  <a:moveTo>
                    <a:pt x="803567" y="78143"/>
                  </a:moveTo>
                  <a:lnTo>
                    <a:pt x="803567" y="78143"/>
                  </a:lnTo>
                  <a:lnTo>
                    <a:pt x="518629" y="78143"/>
                  </a:lnTo>
                  <a:lnTo>
                    <a:pt x="518629" y="162674"/>
                  </a:lnTo>
                  <a:lnTo>
                    <a:pt x="500735" y="177038"/>
                  </a:lnTo>
                  <a:lnTo>
                    <a:pt x="498360" y="179590"/>
                  </a:lnTo>
                  <a:lnTo>
                    <a:pt x="495223" y="181546"/>
                  </a:lnTo>
                  <a:lnTo>
                    <a:pt x="487476" y="184315"/>
                  </a:lnTo>
                  <a:lnTo>
                    <a:pt x="483158" y="185000"/>
                  </a:lnTo>
                  <a:lnTo>
                    <a:pt x="474611" y="185000"/>
                  </a:lnTo>
                  <a:lnTo>
                    <a:pt x="471424" y="183629"/>
                  </a:lnTo>
                  <a:lnTo>
                    <a:pt x="466267" y="178092"/>
                  </a:lnTo>
                  <a:lnTo>
                    <a:pt x="465023" y="174840"/>
                  </a:lnTo>
                  <a:lnTo>
                    <a:pt x="464997" y="164007"/>
                  </a:lnTo>
                  <a:lnTo>
                    <a:pt x="467156" y="158419"/>
                  </a:lnTo>
                  <a:lnTo>
                    <a:pt x="475907" y="149072"/>
                  </a:lnTo>
                  <a:lnTo>
                    <a:pt x="481164" y="146723"/>
                  </a:lnTo>
                  <a:lnTo>
                    <a:pt x="492493" y="146723"/>
                  </a:lnTo>
                  <a:lnTo>
                    <a:pt x="497814" y="148107"/>
                  </a:lnTo>
                  <a:lnTo>
                    <a:pt x="508736" y="153644"/>
                  </a:lnTo>
                  <a:lnTo>
                    <a:pt x="513854" y="157568"/>
                  </a:lnTo>
                  <a:lnTo>
                    <a:pt x="518629" y="162674"/>
                  </a:lnTo>
                  <a:lnTo>
                    <a:pt x="518629" y="78143"/>
                  </a:lnTo>
                  <a:lnTo>
                    <a:pt x="235762" y="78143"/>
                  </a:lnTo>
                  <a:lnTo>
                    <a:pt x="233781" y="74523"/>
                  </a:lnTo>
                  <a:lnTo>
                    <a:pt x="232283" y="70548"/>
                  </a:lnTo>
                  <a:lnTo>
                    <a:pt x="230301" y="61823"/>
                  </a:lnTo>
                  <a:lnTo>
                    <a:pt x="229806" y="57302"/>
                  </a:lnTo>
                  <a:lnTo>
                    <a:pt x="229806" y="44754"/>
                  </a:lnTo>
                  <a:lnTo>
                    <a:pt x="265569" y="23914"/>
                  </a:lnTo>
                  <a:lnTo>
                    <a:pt x="275742" y="24726"/>
                  </a:lnTo>
                  <a:lnTo>
                    <a:pt x="319913" y="43967"/>
                  </a:lnTo>
                  <a:lnTo>
                    <a:pt x="353491" y="73367"/>
                  </a:lnTo>
                  <a:lnTo>
                    <a:pt x="359460" y="68580"/>
                  </a:lnTo>
                  <a:lnTo>
                    <a:pt x="333184" y="39674"/>
                  </a:lnTo>
                  <a:lnTo>
                    <a:pt x="291757" y="10134"/>
                  </a:lnTo>
                  <a:lnTo>
                    <a:pt x="252158" y="0"/>
                  </a:lnTo>
                  <a:lnTo>
                    <a:pt x="242671" y="787"/>
                  </a:lnTo>
                  <a:lnTo>
                    <a:pt x="207975" y="26504"/>
                  </a:lnTo>
                  <a:lnTo>
                    <a:pt x="204470" y="43053"/>
                  </a:lnTo>
                  <a:lnTo>
                    <a:pt x="204470" y="48590"/>
                  </a:lnTo>
                  <a:lnTo>
                    <a:pt x="205905" y="54432"/>
                  </a:lnTo>
                  <a:lnTo>
                    <a:pt x="211670" y="66763"/>
                  </a:lnTo>
                  <a:lnTo>
                    <a:pt x="215696" y="72618"/>
                  </a:lnTo>
                  <a:lnTo>
                    <a:pt x="220853" y="78143"/>
                  </a:lnTo>
                  <a:lnTo>
                    <a:pt x="202374" y="78143"/>
                  </a:lnTo>
                  <a:lnTo>
                    <a:pt x="196723" y="78143"/>
                  </a:lnTo>
                  <a:lnTo>
                    <a:pt x="182587" y="78143"/>
                  </a:lnTo>
                  <a:lnTo>
                    <a:pt x="160655" y="28067"/>
                  </a:lnTo>
                  <a:lnTo>
                    <a:pt x="157873" y="19773"/>
                  </a:lnTo>
                  <a:lnTo>
                    <a:pt x="153504" y="13119"/>
                  </a:lnTo>
                  <a:lnTo>
                    <a:pt x="141579" y="3124"/>
                  </a:lnTo>
                  <a:lnTo>
                    <a:pt x="135115" y="635"/>
                  </a:lnTo>
                  <a:lnTo>
                    <a:pt x="124587" y="635"/>
                  </a:lnTo>
                  <a:lnTo>
                    <a:pt x="121259" y="952"/>
                  </a:lnTo>
                  <a:lnTo>
                    <a:pt x="115100" y="2222"/>
                  </a:lnTo>
                  <a:lnTo>
                    <a:pt x="112369" y="3073"/>
                  </a:lnTo>
                  <a:lnTo>
                    <a:pt x="109982" y="4140"/>
                  </a:lnTo>
                  <a:lnTo>
                    <a:pt x="124879" y="29654"/>
                  </a:lnTo>
                  <a:lnTo>
                    <a:pt x="125679" y="28168"/>
                  </a:lnTo>
                  <a:lnTo>
                    <a:pt x="127266" y="27000"/>
                  </a:lnTo>
                  <a:lnTo>
                    <a:pt x="132041" y="25298"/>
                  </a:lnTo>
                  <a:lnTo>
                    <a:pt x="134924" y="24879"/>
                  </a:lnTo>
                  <a:lnTo>
                    <a:pt x="141681" y="24879"/>
                  </a:lnTo>
                  <a:lnTo>
                    <a:pt x="145249" y="26898"/>
                  </a:lnTo>
                  <a:lnTo>
                    <a:pt x="152806" y="34975"/>
                  </a:lnTo>
                  <a:lnTo>
                    <a:pt x="156184" y="40398"/>
                  </a:lnTo>
                  <a:lnTo>
                    <a:pt x="159156" y="47205"/>
                  </a:lnTo>
                  <a:lnTo>
                    <a:pt x="174066" y="74320"/>
                  </a:lnTo>
                  <a:lnTo>
                    <a:pt x="171081" y="74320"/>
                  </a:lnTo>
                  <a:lnTo>
                    <a:pt x="157937" y="62712"/>
                  </a:lnTo>
                  <a:lnTo>
                    <a:pt x="146227" y="52793"/>
                  </a:lnTo>
                  <a:lnTo>
                    <a:pt x="112471" y="29337"/>
                  </a:lnTo>
                  <a:lnTo>
                    <a:pt x="101041" y="26466"/>
                  </a:lnTo>
                  <a:lnTo>
                    <a:pt x="97663" y="26466"/>
                  </a:lnTo>
                  <a:lnTo>
                    <a:pt x="94678" y="26733"/>
                  </a:lnTo>
                  <a:lnTo>
                    <a:pt x="89509" y="27800"/>
                  </a:lnTo>
                  <a:lnTo>
                    <a:pt x="87528" y="28600"/>
                  </a:lnTo>
                  <a:lnTo>
                    <a:pt x="86131" y="29654"/>
                  </a:lnTo>
                  <a:lnTo>
                    <a:pt x="98056" y="56769"/>
                  </a:lnTo>
                  <a:lnTo>
                    <a:pt x="99847" y="55714"/>
                  </a:lnTo>
                  <a:lnTo>
                    <a:pt x="102374" y="54914"/>
                  </a:lnTo>
                  <a:lnTo>
                    <a:pt x="108940" y="53848"/>
                  </a:lnTo>
                  <a:lnTo>
                    <a:pt x="112864" y="53581"/>
                  </a:lnTo>
                  <a:lnTo>
                    <a:pt x="124193" y="53581"/>
                  </a:lnTo>
                  <a:lnTo>
                    <a:pt x="159816" y="73253"/>
                  </a:lnTo>
                  <a:lnTo>
                    <a:pt x="165493" y="78143"/>
                  </a:lnTo>
                  <a:lnTo>
                    <a:pt x="142468" y="78143"/>
                  </a:lnTo>
                  <a:lnTo>
                    <a:pt x="135610" y="78143"/>
                  </a:lnTo>
                  <a:lnTo>
                    <a:pt x="94780" y="78143"/>
                  </a:lnTo>
                  <a:lnTo>
                    <a:pt x="94780" y="103670"/>
                  </a:lnTo>
                  <a:lnTo>
                    <a:pt x="94780" y="157899"/>
                  </a:lnTo>
                  <a:lnTo>
                    <a:pt x="50063" y="157899"/>
                  </a:lnTo>
                  <a:lnTo>
                    <a:pt x="50063" y="103670"/>
                  </a:lnTo>
                  <a:lnTo>
                    <a:pt x="94780" y="103670"/>
                  </a:lnTo>
                  <a:lnTo>
                    <a:pt x="94780" y="78143"/>
                  </a:lnTo>
                  <a:lnTo>
                    <a:pt x="0" y="78143"/>
                  </a:lnTo>
                  <a:lnTo>
                    <a:pt x="0" y="103670"/>
                  </a:lnTo>
                  <a:lnTo>
                    <a:pt x="23241" y="103670"/>
                  </a:lnTo>
                  <a:lnTo>
                    <a:pt x="23241" y="157899"/>
                  </a:lnTo>
                  <a:lnTo>
                    <a:pt x="12319" y="157899"/>
                  </a:lnTo>
                  <a:lnTo>
                    <a:pt x="10579" y="158686"/>
                  </a:lnTo>
                  <a:lnTo>
                    <a:pt x="7594" y="161874"/>
                  </a:lnTo>
                  <a:lnTo>
                    <a:pt x="6845" y="163741"/>
                  </a:lnTo>
                  <a:lnTo>
                    <a:pt x="6845" y="165874"/>
                  </a:lnTo>
                  <a:lnTo>
                    <a:pt x="35166" y="201676"/>
                  </a:lnTo>
                  <a:lnTo>
                    <a:pt x="44107" y="205740"/>
                  </a:lnTo>
                  <a:lnTo>
                    <a:pt x="45694" y="205740"/>
                  </a:lnTo>
                  <a:lnTo>
                    <a:pt x="47091" y="204787"/>
                  </a:lnTo>
                  <a:lnTo>
                    <a:pt x="49479" y="200952"/>
                  </a:lnTo>
                  <a:lnTo>
                    <a:pt x="50063" y="198716"/>
                  </a:lnTo>
                  <a:lnTo>
                    <a:pt x="50063" y="183413"/>
                  </a:lnTo>
                  <a:lnTo>
                    <a:pt x="94780" y="183413"/>
                  </a:lnTo>
                  <a:lnTo>
                    <a:pt x="94780" y="218503"/>
                  </a:lnTo>
                  <a:lnTo>
                    <a:pt x="121602" y="237642"/>
                  </a:lnTo>
                  <a:lnTo>
                    <a:pt x="121602" y="183413"/>
                  </a:lnTo>
                  <a:lnTo>
                    <a:pt x="121602" y="103670"/>
                  </a:lnTo>
                  <a:lnTo>
                    <a:pt x="135610" y="103670"/>
                  </a:lnTo>
                  <a:lnTo>
                    <a:pt x="142468" y="103670"/>
                  </a:lnTo>
                  <a:lnTo>
                    <a:pt x="154686" y="103670"/>
                  </a:lnTo>
                  <a:lnTo>
                    <a:pt x="154686" y="218503"/>
                  </a:lnTo>
                  <a:lnTo>
                    <a:pt x="181521" y="237642"/>
                  </a:lnTo>
                  <a:lnTo>
                    <a:pt x="181521" y="103670"/>
                  </a:lnTo>
                  <a:lnTo>
                    <a:pt x="196723" y="103670"/>
                  </a:lnTo>
                  <a:lnTo>
                    <a:pt x="202374" y="103670"/>
                  </a:lnTo>
                  <a:lnTo>
                    <a:pt x="216395" y="103670"/>
                  </a:lnTo>
                  <a:lnTo>
                    <a:pt x="216395" y="224878"/>
                  </a:lnTo>
                  <a:lnTo>
                    <a:pt x="243217" y="237642"/>
                  </a:lnTo>
                  <a:lnTo>
                    <a:pt x="243217" y="103670"/>
                  </a:lnTo>
                  <a:lnTo>
                    <a:pt x="257517" y="103670"/>
                  </a:lnTo>
                  <a:lnTo>
                    <a:pt x="264071" y="103670"/>
                  </a:lnTo>
                  <a:lnTo>
                    <a:pt x="390156" y="103670"/>
                  </a:lnTo>
                  <a:lnTo>
                    <a:pt x="390156" y="137160"/>
                  </a:lnTo>
                  <a:lnTo>
                    <a:pt x="386778" y="133540"/>
                  </a:lnTo>
                  <a:lnTo>
                    <a:pt x="383057" y="130784"/>
                  </a:lnTo>
                  <a:lnTo>
                    <a:pt x="374904" y="126949"/>
                  </a:lnTo>
                  <a:lnTo>
                    <a:pt x="370687" y="125996"/>
                  </a:lnTo>
                  <a:lnTo>
                    <a:pt x="361340" y="125996"/>
                  </a:lnTo>
                  <a:lnTo>
                    <a:pt x="356374" y="127698"/>
                  </a:lnTo>
                  <a:lnTo>
                    <a:pt x="346443" y="134505"/>
                  </a:lnTo>
                  <a:lnTo>
                    <a:pt x="341972" y="139179"/>
                  </a:lnTo>
                  <a:lnTo>
                    <a:pt x="337997" y="145135"/>
                  </a:lnTo>
                  <a:lnTo>
                    <a:pt x="332041" y="137477"/>
                  </a:lnTo>
                  <a:lnTo>
                    <a:pt x="326072" y="131584"/>
                  </a:lnTo>
                  <a:lnTo>
                    <a:pt x="314147" y="123278"/>
                  </a:lnTo>
                  <a:lnTo>
                    <a:pt x="308686" y="121208"/>
                  </a:lnTo>
                  <a:lnTo>
                    <a:pt x="303720" y="121208"/>
                  </a:lnTo>
                  <a:lnTo>
                    <a:pt x="270560" y="145732"/>
                  </a:lnTo>
                  <a:lnTo>
                    <a:pt x="267957" y="161086"/>
                  </a:lnTo>
                  <a:lnTo>
                    <a:pt x="268795" y="171056"/>
                  </a:lnTo>
                  <a:lnTo>
                    <a:pt x="288721" y="212242"/>
                  </a:lnTo>
                  <a:lnTo>
                    <a:pt x="318630" y="240830"/>
                  </a:lnTo>
                  <a:lnTo>
                    <a:pt x="326072" y="231267"/>
                  </a:lnTo>
                  <a:lnTo>
                    <a:pt x="318604" y="225120"/>
                  </a:lnTo>
                  <a:lnTo>
                    <a:pt x="311988" y="218503"/>
                  </a:lnTo>
                  <a:lnTo>
                    <a:pt x="292950" y="180200"/>
                  </a:lnTo>
                  <a:lnTo>
                    <a:pt x="292392" y="172250"/>
                  </a:lnTo>
                  <a:lnTo>
                    <a:pt x="292392" y="165658"/>
                  </a:lnTo>
                  <a:lnTo>
                    <a:pt x="294678" y="160020"/>
                  </a:lnTo>
                  <a:lnTo>
                    <a:pt x="303822" y="150660"/>
                  </a:lnTo>
                  <a:lnTo>
                    <a:pt x="309283" y="148323"/>
                  </a:lnTo>
                  <a:lnTo>
                    <a:pt x="319227" y="148323"/>
                  </a:lnTo>
                  <a:lnTo>
                    <a:pt x="322453" y="149009"/>
                  </a:lnTo>
                  <a:lnTo>
                    <a:pt x="328218" y="151777"/>
                  </a:lnTo>
                  <a:lnTo>
                    <a:pt x="330441" y="153746"/>
                  </a:lnTo>
                  <a:lnTo>
                    <a:pt x="332041" y="156298"/>
                  </a:lnTo>
                  <a:lnTo>
                    <a:pt x="326072" y="170649"/>
                  </a:lnTo>
                  <a:lnTo>
                    <a:pt x="348424" y="186601"/>
                  </a:lnTo>
                  <a:lnTo>
                    <a:pt x="375653" y="153111"/>
                  </a:lnTo>
                  <a:lnTo>
                    <a:pt x="384987" y="153263"/>
                  </a:lnTo>
                  <a:lnTo>
                    <a:pt x="388175" y="153911"/>
                  </a:lnTo>
                  <a:lnTo>
                    <a:pt x="390156" y="154698"/>
                  </a:lnTo>
                  <a:lnTo>
                    <a:pt x="390156" y="223278"/>
                  </a:lnTo>
                  <a:lnTo>
                    <a:pt x="416979" y="237642"/>
                  </a:lnTo>
                  <a:lnTo>
                    <a:pt x="416979" y="103670"/>
                  </a:lnTo>
                  <a:lnTo>
                    <a:pt x="430403" y="103670"/>
                  </a:lnTo>
                  <a:lnTo>
                    <a:pt x="437845" y="103670"/>
                  </a:lnTo>
                  <a:lnTo>
                    <a:pt x="517131" y="103670"/>
                  </a:lnTo>
                  <a:lnTo>
                    <a:pt x="517131" y="149910"/>
                  </a:lnTo>
                  <a:lnTo>
                    <a:pt x="514502" y="146723"/>
                  </a:lnTo>
                  <a:lnTo>
                    <a:pt x="511810" y="143446"/>
                  </a:lnTo>
                  <a:lnTo>
                    <a:pt x="506552" y="137756"/>
                  </a:lnTo>
                  <a:lnTo>
                    <a:pt x="501370" y="132842"/>
                  </a:lnTo>
                  <a:lnTo>
                    <a:pt x="496265" y="128701"/>
                  </a:lnTo>
                  <a:lnTo>
                    <a:pt x="489521" y="123710"/>
                  </a:lnTo>
                  <a:lnTo>
                    <a:pt x="483552" y="121208"/>
                  </a:lnTo>
                  <a:lnTo>
                    <a:pt x="478383" y="121208"/>
                  </a:lnTo>
                  <a:lnTo>
                    <a:pt x="442468" y="143738"/>
                  </a:lnTo>
                  <a:lnTo>
                    <a:pt x="439674" y="157568"/>
                  </a:lnTo>
                  <a:lnTo>
                    <a:pt x="439750" y="158826"/>
                  </a:lnTo>
                  <a:lnTo>
                    <a:pt x="462864" y="199326"/>
                  </a:lnTo>
                  <a:lnTo>
                    <a:pt x="485838" y="208927"/>
                  </a:lnTo>
                  <a:lnTo>
                    <a:pt x="490207" y="208927"/>
                  </a:lnTo>
                  <a:lnTo>
                    <a:pt x="495084" y="207543"/>
                  </a:lnTo>
                  <a:lnTo>
                    <a:pt x="505815" y="202018"/>
                  </a:lnTo>
                  <a:lnTo>
                    <a:pt x="511365" y="198081"/>
                  </a:lnTo>
                  <a:lnTo>
                    <a:pt x="517131" y="192989"/>
                  </a:lnTo>
                  <a:lnTo>
                    <a:pt x="517131" y="220091"/>
                  </a:lnTo>
                  <a:lnTo>
                    <a:pt x="543966" y="237642"/>
                  </a:lnTo>
                  <a:lnTo>
                    <a:pt x="543966" y="192989"/>
                  </a:lnTo>
                  <a:lnTo>
                    <a:pt x="543966" y="185000"/>
                  </a:lnTo>
                  <a:lnTo>
                    <a:pt x="543966" y="177038"/>
                  </a:lnTo>
                  <a:lnTo>
                    <a:pt x="548728" y="170865"/>
                  </a:lnTo>
                  <a:lnTo>
                    <a:pt x="553999" y="166128"/>
                  </a:lnTo>
                  <a:lnTo>
                    <a:pt x="565518" y="159537"/>
                  </a:lnTo>
                  <a:lnTo>
                    <a:pt x="571182" y="157899"/>
                  </a:lnTo>
                  <a:lnTo>
                    <a:pt x="579526" y="157899"/>
                  </a:lnTo>
                  <a:lnTo>
                    <a:pt x="581964" y="159118"/>
                  </a:lnTo>
                  <a:lnTo>
                    <a:pt x="586130" y="164007"/>
                  </a:lnTo>
                  <a:lnTo>
                    <a:pt x="587184" y="167043"/>
                  </a:lnTo>
                  <a:lnTo>
                    <a:pt x="587082" y="174840"/>
                  </a:lnTo>
                  <a:lnTo>
                    <a:pt x="569290" y="213715"/>
                  </a:lnTo>
                  <a:lnTo>
                    <a:pt x="593140" y="231267"/>
                  </a:lnTo>
                  <a:lnTo>
                    <a:pt x="607974" y="191922"/>
                  </a:lnTo>
                  <a:lnTo>
                    <a:pt x="608037" y="183337"/>
                  </a:lnTo>
                  <a:lnTo>
                    <a:pt x="607263" y="175260"/>
                  </a:lnTo>
                  <a:lnTo>
                    <a:pt x="604901" y="167043"/>
                  </a:lnTo>
                  <a:lnTo>
                    <a:pt x="601002" y="158826"/>
                  </a:lnTo>
                  <a:lnTo>
                    <a:pt x="600379" y="157899"/>
                  </a:lnTo>
                  <a:lnTo>
                    <a:pt x="595503" y="150533"/>
                  </a:lnTo>
                  <a:lnTo>
                    <a:pt x="594969" y="149910"/>
                  </a:lnTo>
                  <a:lnTo>
                    <a:pt x="589280" y="143306"/>
                  </a:lnTo>
                  <a:lnTo>
                    <a:pt x="587654" y="141947"/>
                  </a:lnTo>
                  <a:lnTo>
                    <a:pt x="583082" y="138112"/>
                  </a:lnTo>
                  <a:lnTo>
                    <a:pt x="576910" y="135001"/>
                  </a:lnTo>
                  <a:lnTo>
                    <a:pt x="570788" y="133972"/>
                  </a:lnTo>
                  <a:lnTo>
                    <a:pt x="566216" y="133972"/>
                  </a:lnTo>
                  <a:lnTo>
                    <a:pt x="561644" y="134658"/>
                  </a:lnTo>
                  <a:lnTo>
                    <a:pt x="552500" y="137426"/>
                  </a:lnTo>
                  <a:lnTo>
                    <a:pt x="548132" y="139395"/>
                  </a:lnTo>
                  <a:lnTo>
                    <a:pt x="543966" y="141947"/>
                  </a:lnTo>
                  <a:lnTo>
                    <a:pt x="543966" y="103670"/>
                  </a:lnTo>
                  <a:lnTo>
                    <a:pt x="612508" y="103670"/>
                  </a:lnTo>
                  <a:lnTo>
                    <a:pt x="619366" y="103670"/>
                  </a:lnTo>
                  <a:lnTo>
                    <a:pt x="695972" y="103670"/>
                  </a:lnTo>
                  <a:lnTo>
                    <a:pt x="695972" y="125996"/>
                  </a:lnTo>
                  <a:lnTo>
                    <a:pt x="657225" y="125996"/>
                  </a:lnTo>
                  <a:lnTo>
                    <a:pt x="650341" y="126580"/>
                  </a:lnTo>
                  <a:lnTo>
                    <a:pt x="622947" y="149174"/>
                  </a:lnTo>
                  <a:lnTo>
                    <a:pt x="622947" y="157899"/>
                  </a:lnTo>
                  <a:lnTo>
                    <a:pt x="632625" y="195376"/>
                  </a:lnTo>
                  <a:lnTo>
                    <a:pt x="660196" y="234454"/>
                  </a:lnTo>
                  <a:lnTo>
                    <a:pt x="669137" y="224878"/>
                  </a:lnTo>
                  <a:lnTo>
                    <a:pt x="663790" y="219633"/>
                  </a:lnTo>
                  <a:lnTo>
                    <a:pt x="659079" y="214071"/>
                  </a:lnTo>
                  <a:lnTo>
                    <a:pt x="645299" y="177038"/>
                  </a:lnTo>
                  <a:lnTo>
                    <a:pt x="645299" y="170014"/>
                  </a:lnTo>
                  <a:lnTo>
                    <a:pt x="647636" y="164007"/>
                  </a:lnTo>
                  <a:lnTo>
                    <a:pt x="656971" y="154012"/>
                  </a:lnTo>
                  <a:lnTo>
                    <a:pt x="662584" y="151511"/>
                  </a:lnTo>
                  <a:lnTo>
                    <a:pt x="695972" y="151511"/>
                  </a:lnTo>
                  <a:lnTo>
                    <a:pt x="695972" y="218503"/>
                  </a:lnTo>
                  <a:lnTo>
                    <a:pt x="722795" y="237642"/>
                  </a:lnTo>
                  <a:lnTo>
                    <a:pt x="722795" y="103670"/>
                  </a:lnTo>
                  <a:lnTo>
                    <a:pt x="736803" y="103670"/>
                  </a:lnTo>
                  <a:lnTo>
                    <a:pt x="743661" y="103670"/>
                  </a:lnTo>
                  <a:lnTo>
                    <a:pt x="755878" y="103670"/>
                  </a:lnTo>
                  <a:lnTo>
                    <a:pt x="755878" y="218503"/>
                  </a:lnTo>
                  <a:lnTo>
                    <a:pt x="782713" y="237642"/>
                  </a:lnTo>
                  <a:lnTo>
                    <a:pt x="782713" y="103670"/>
                  </a:lnTo>
                  <a:lnTo>
                    <a:pt x="803567" y="103670"/>
                  </a:lnTo>
                  <a:lnTo>
                    <a:pt x="803567" y="78143"/>
                  </a:lnTo>
                  <a:close/>
                </a:path>
                <a:path w="1943735" h="288289">
                  <a:moveTo>
                    <a:pt x="847686" y="226047"/>
                  </a:moveTo>
                  <a:lnTo>
                    <a:pt x="845654" y="219671"/>
                  </a:lnTo>
                  <a:lnTo>
                    <a:pt x="837501" y="209042"/>
                  </a:lnTo>
                  <a:lnTo>
                    <a:pt x="832586" y="206375"/>
                  </a:lnTo>
                  <a:lnTo>
                    <a:pt x="821055" y="206375"/>
                  </a:lnTo>
                  <a:lnTo>
                    <a:pt x="816140" y="208394"/>
                  </a:lnTo>
                  <a:lnTo>
                    <a:pt x="807999" y="216484"/>
                  </a:lnTo>
                  <a:lnTo>
                    <a:pt x="805954" y="221373"/>
                  </a:lnTo>
                  <a:lnTo>
                    <a:pt x="805954" y="232422"/>
                  </a:lnTo>
                  <a:lnTo>
                    <a:pt x="807999" y="236956"/>
                  </a:lnTo>
                  <a:lnTo>
                    <a:pt x="816140" y="244386"/>
                  </a:lnTo>
                  <a:lnTo>
                    <a:pt x="821055" y="246253"/>
                  </a:lnTo>
                  <a:lnTo>
                    <a:pt x="826820" y="246253"/>
                  </a:lnTo>
                  <a:lnTo>
                    <a:pt x="828014" y="250723"/>
                  </a:lnTo>
                  <a:lnTo>
                    <a:pt x="826668" y="255765"/>
                  </a:lnTo>
                  <a:lnTo>
                    <a:pt x="818921" y="267042"/>
                  </a:lnTo>
                  <a:lnTo>
                    <a:pt x="813308" y="272084"/>
                  </a:lnTo>
                  <a:lnTo>
                    <a:pt x="805954" y="276555"/>
                  </a:lnTo>
                  <a:lnTo>
                    <a:pt x="811923" y="287718"/>
                  </a:lnTo>
                  <a:lnTo>
                    <a:pt x="842314" y="255714"/>
                  </a:lnTo>
                  <a:lnTo>
                    <a:pt x="847686" y="233489"/>
                  </a:lnTo>
                  <a:lnTo>
                    <a:pt x="847686" y="226047"/>
                  </a:lnTo>
                  <a:close/>
                </a:path>
                <a:path w="1943735" h="288289">
                  <a:moveTo>
                    <a:pt x="1445298" y="125996"/>
                  </a:moveTo>
                  <a:lnTo>
                    <a:pt x="1392834" y="125996"/>
                  </a:lnTo>
                  <a:lnTo>
                    <a:pt x="1385189" y="129133"/>
                  </a:lnTo>
                  <a:lnTo>
                    <a:pt x="1372476" y="141681"/>
                  </a:lnTo>
                  <a:lnTo>
                    <a:pt x="1369288" y="149174"/>
                  </a:lnTo>
                  <a:lnTo>
                    <a:pt x="1369288" y="157899"/>
                  </a:lnTo>
                  <a:lnTo>
                    <a:pt x="1385493" y="203796"/>
                  </a:lnTo>
                  <a:lnTo>
                    <a:pt x="1409534" y="234454"/>
                  </a:lnTo>
                  <a:lnTo>
                    <a:pt x="1416977" y="226479"/>
                  </a:lnTo>
                  <a:lnTo>
                    <a:pt x="1411922" y="220649"/>
                  </a:lnTo>
                  <a:lnTo>
                    <a:pt x="1407477" y="214630"/>
                  </a:lnTo>
                  <a:lnTo>
                    <a:pt x="1394625" y="177038"/>
                  </a:lnTo>
                  <a:lnTo>
                    <a:pt x="1394625" y="170014"/>
                  </a:lnTo>
                  <a:lnTo>
                    <a:pt x="1396809" y="164007"/>
                  </a:lnTo>
                  <a:lnTo>
                    <a:pt x="1405547" y="154012"/>
                  </a:lnTo>
                  <a:lnTo>
                    <a:pt x="1410817" y="151511"/>
                  </a:lnTo>
                  <a:lnTo>
                    <a:pt x="1445298" y="151511"/>
                  </a:lnTo>
                  <a:lnTo>
                    <a:pt x="1445298" y="125996"/>
                  </a:lnTo>
                  <a:close/>
                </a:path>
                <a:path w="1943735" h="288289">
                  <a:moveTo>
                    <a:pt x="1943354" y="78143"/>
                  </a:moveTo>
                  <a:lnTo>
                    <a:pt x="1943354" y="78143"/>
                  </a:lnTo>
                  <a:lnTo>
                    <a:pt x="1658416" y="78143"/>
                  </a:lnTo>
                  <a:lnTo>
                    <a:pt x="1658416" y="162674"/>
                  </a:lnTo>
                  <a:lnTo>
                    <a:pt x="1640522" y="177038"/>
                  </a:lnTo>
                  <a:lnTo>
                    <a:pt x="1638147" y="179590"/>
                  </a:lnTo>
                  <a:lnTo>
                    <a:pt x="1635010" y="181546"/>
                  </a:lnTo>
                  <a:lnTo>
                    <a:pt x="1627263" y="184315"/>
                  </a:lnTo>
                  <a:lnTo>
                    <a:pt x="1622945" y="185000"/>
                  </a:lnTo>
                  <a:lnTo>
                    <a:pt x="1614398" y="185000"/>
                  </a:lnTo>
                  <a:lnTo>
                    <a:pt x="1611210" y="183629"/>
                  </a:lnTo>
                  <a:lnTo>
                    <a:pt x="1606054" y="178092"/>
                  </a:lnTo>
                  <a:lnTo>
                    <a:pt x="1604810" y="174840"/>
                  </a:lnTo>
                  <a:lnTo>
                    <a:pt x="1604772" y="164007"/>
                  </a:lnTo>
                  <a:lnTo>
                    <a:pt x="1606943" y="158419"/>
                  </a:lnTo>
                  <a:lnTo>
                    <a:pt x="1615681" y="149072"/>
                  </a:lnTo>
                  <a:lnTo>
                    <a:pt x="1620951" y="146723"/>
                  </a:lnTo>
                  <a:lnTo>
                    <a:pt x="1632280" y="146723"/>
                  </a:lnTo>
                  <a:lnTo>
                    <a:pt x="1637601" y="148107"/>
                  </a:lnTo>
                  <a:lnTo>
                    <a:pt x="1648523" y="153644"/>
                  </a:lnTo>
                  <a:lnTo>
                    <a:pt x="1653641" y="157568"/>
                  </a:lnTo>
                  <a:lnTo>
                    <a:pt x="1658416" y="162674"/>
                  </a:lnTo>
                  <a:lnTo>
                    <a:pt x="1658416" y="78143"/>
                  </a:lnTo>
                  <a:lnTo>
                    <a:pt x="1577035" y="78143"/>
                  </a:lnTo>
                  <a:lnTo>
                    <a:pt x="1570177" y="78143"/>
                  </a:lnTo>
                  <a:lnTo>
                    <a:pt x="1529346" y="78143"/>
                  </a:lnTo>
                  <a:lnTo>
                    <a:pt x="1529346" y="103670"/>
                  </a:lnTo>
                  <a:lnTo>
                    <a:pt x="1529346" y="157899"/>
                  </a:lnTo>
                  <a:lnTo>
                    <a:pt x="1484642" y="157899"/>
                  </a:lnTo>
                  <a:lnTo>
                    <a:pt x="1484642" y="103670"/>
                  </a:lnTo>
                  <a:lnTo>
                    <a:pt x="1529346" y="103670"/>
                  </a:lnTo>
                  <a:lnTo>
                    <a:pt x="1529346" y="78143"/>
                  </a:lnTo>
                  <a:lnTo>
                    <a:pt x="937704" y="78143"/>
                  </a:lnTo>
                  <a:lnTo>
                    <a:pt x="937704" y="103670"/>
                  </a:lnTo>
                  <a:lnTo>
                    <a:pt x="974356" y="103670"/>
                  </a:lnTo>
                  <a:lnTo>
                    <a:pt x="974356" y="135559"/>
                  </a:lnTo>
                  <a:lnTo>
                    <a:pt x="974115" y="139496"/>
                  </a:lnTo>
                  <a:lnTo>
                    <a:pt x="973124" y="143751"/>
                  </a:lnTo>
                  <a:lnTo>
                    <a:pt x="971384" y="148323"/>
                  </a:lnTo>
                  <a:lnTo>
                    <a:pt x="969391" y="146202"/>
                  </a:lnTo>
                  <a:lnTo>
                    <a:pt x="967003" y="144602"/>
                  </a:lnTo>
                  <a:lnTo>
                    <a:pt x="961440" y="142481"/>
                  </a:lnTo>
                  <a:lnTo>
                    <a:pt x="958367" y="141947"/>
                  </a:lnTo>
                  <a:lnTo>
                    <a:pt x="952207" y="141947"/>
                  </a:lnTo>
                  <a:lnTo>
                    <a:pt x="949769" y="142900"/>
                  </a:lnTo>
                  <a:lnTo>
                    <a:pt x="945591" y="146723"/>
                  </a:lnTo>
                  <a:lnTo>
                    <a:pt x="944562" y="148958"/>
                  </a:lnTo>
                  <a:lnTo>
                    <a:pt x="944562" y="154495"/>
                  </a:lnTo>
                  <a:lnTo>
                    <a:pt x="945946" y="158750"/>
                  </a:lnTo>
                  <a:lnTo>
                    <a:pt x="951509" y="169799"/>
                  </a:lnTo>
                  <a:lnTo>
                    <a:pt x="955586" y="176187"/>
                  </a:lnTo>
                  <a:lnTo>
                    <a:pt x="1005662" y="244017"/>
                  </a:lnTo>
                  <a:lnTo>
                    <a:pt x="1020559" y="234454"/>
                  </a:lnTo>
                  <a:lnTo>
                    <a:pt x="978827" y="186601"/>
                  </a:lnTo>
                  <a:lnTo>
                    <a:pt x="985583" y="183197"/>
                  </a:lnTo>
                  <a:lnTo>
                    <a:pt x="991006" y="178473"/>
                  </a:lnTo>
                  <a:lnTo>
                    <a:pt x="999147" y="166344"/>
                  </a:lnTo>
                  <a:lnTo>
                    <a:pt x="1001179" y="159918"/>
                  </a:lnTo>
                  <a:lnTo>
                    <a:pt x="1001179" y="103670"/>
                  </a:lnTo>
                  <a:lnTo>
                    <a:pt x="1018768" y="103670"/>
                  </a:lnTo>
                  <a:lnTo>
                    <a:pt x="1025334" y="103670"/>
                  </a:lnTo>
                  <a:lnTo>
                    <a:pt x="1137996" y="103670"/>
                  </a:lnTo>
                  <a:lnTo>
                    <a:pt x="1137996" y="157899"/>
                  </a:lnTo>
                  <a:lnTo>
                    <a:pt x="1107287" y="189103"/>
                  </a:lnTo>
                  <a:lnTo>
                    <a:pt x="1088809" y="194576"/>
                  </a:lnTo>
                  <a:lnTo>
                    <a:pt x="1084643" y="194576"/>
                  </a:lnTo>
                  <a:lnTo>
                    <a:pt x="1081112" y="193192"/>
                  </a:lnTo>
                  <a:lnTo>
                    <a:pt x="1075359" y="187667"/>
                  </a:lnTo>
                  <a:lnTo>
                    <a:pt x="1073912" y="184264"/>
                  </a:lnTo>
                  <a:lnTo>
                    <a:pt x="1073912" y="173202"/>
                  </a:lnTo>
                  <a:lnTo>
                    <a:pt x="1076299" y="167043"/>
                  </a:lnTo>
                  <a:lnTo>
                    <a:pt x="1085837" y="156400"/>
                  </a:lnTo>
                  <a:lnTo>
                    <a:pt x="1091895" y="152996"/>
                  </a:lnTo>
                  <a:lnTo>
                    <a:pt x="1099248" y="151511"/>
                  </a:lnTo>
                  <a:lnTo>
                    <a:pt x="1126070" y="151511"/>
                  </a:lnTo>
                  <a:lnTo>
                    <a:pt x="1117130" y="125996"/>
                  </a:lnTo>
                  <a:lnTo>
                    <a:pt x="1024737" y="125996"/>
                  </a:lnTo>
                  <a:lnTo>
                    <a:pt x="1033665" y="154698"/>
                  </a:lnTo>
                  <a:lnTo>
                    <a:pt x="1057516" y="151511"/>
                  </a:lnTo>
                  <a:lnTo>
                    <a:pt x="1055535" y="154063"/>
                  </a:lnTo>
                  <a:lnTo>
                    <a:pt x="1054036" y="157099"/>
                  </a:lnTo>
                  <a:lnTo>
                    <a:pt x="1052055" y="164109"/>
                  </a:lnTo>
                  <a:lnTo>
                    <a:pt x="1051560" y="167995"/>
                  </a:lnTo>
                  <a:lnTo>
                    <a:pt x="1051560" y="172250"/>
                  </a:lnTo>
                  <a:lnTo>
                    <a:pt x="1073721" y="206692"/>
                  </a:lnTo>
                  <a:lnTo>
                    <a:pt x="1093292" y="215315"/>
                  </a:lnTo>
                  <a:lnTo>
                    <a:pt x="1101826" y="215315"/>
                  </a:lnTo>
                  <a:lnTo>
                    <a:pt x="1137996" y="192989"/>
                  </a:lnTo>
                  <a:lnTo>
                    <a:pt x="1137996" y="216903"/>
                  </a:lnTo>
                  <a:lnTo>
                    <a:pt x="1164818" y="237642"/>
                  </a:lnTo>
                  <a:lnTo>
                    <a:pt x="1164818" y="103670"/>
                  </a:lnTo>
                  <a:lnTo>
                    <a:pt x="1177340" y="103670"/>
                  </a:lnTo>
                  <a:lnTo>
                    <a:pt x="1185684" y="103670"/>
                  </a:lnTo>
                  <a:lnTo>
                    <a:pt x="1256626" y="103670"/>
                  </a:lnTo>
                  <a:lnTo>
                    <a:pt x="1256626" y="145135"/>
                  </a:lnTo>
                  <a:lnTo>
                    <a:pt x="1193634" y="145135"/>
                  </a:lnTo>
                  <a:lnTo>
                    <a:pt x="1190802" y="146354"/>
                  </a:lnTo>
                  <a:lnTo>
                    <a:pt x="1186230" y="151244"/>
                  </a:lnTo>
                  <a:lnTo>
                    <a:pt x="1185087" y="154279"/>
                  </a:lnTo>
                  <a:lnTo>
                    <a:pt x="1185087" y="157899"/>
                  </a:lnTo>
                  <a:lnTo>
                    <a:pt x="1206347" y="196176"/>
                  </a:lnTo>
                  <a:lnTo>
                    <a:pt x="1213497" y="196176"/>
                  </a:lnTo>
                  <a:lnTo>
                    <a:pt x="1214894" y="195529"/>
                  </a:lnTo>
                  <a:lnTo>
                    <a:pt x="1217282" y="192989"/>
                  </a:lnTo>
                  <a:lnTo>
                    <a:pt x="1217879" y="191490"/>
                  </a:lnTo>
                  <a:lnTo>
                    <a:pt x="1217879" y="176504"/>
                  </a:lnTo>
                  <a:lnTo>
                    <a:pt x="1218463" y="174637"/>
                  </a:lnTo>
                  <a:lnTo>
                    <a:pt x="1220851" y="171450"/>
                  </a:lnTo>
                  <a:lnTo>
                    <a:pt x="1222248" y="170649"/>
                  </a:lnTo>
                  <a:lnTo>
                    <a:pt x="1256626" y="170649"/>
                  </a:lnTo>
                  <a:lnTo>
                    <a:pt x="1256626" y="221691"/>
                  </a:lnTo>
                  <a:lnTo>
                    <a:pt x="1283449" y="237642"/>
                  </a:lnTo>
                  <a:lnTo>
                    <a:pt x="1283449" y="103670"/>
                  </a:lnTo>
                  <a:lnTo>
                    <a:pt x="1298943" y="103670"/>
                  </a:lnTo>
                  <a:lnTo>
                    <a:pt x="1304315" y="103670"/>
                  </a:lnTo>
                  <a:lnTo>
                    <a:pt x="1318018" y="103670"/>
                  </a:lnTo>
                  <a:lnTo>
                    <a:pt x="1318018" y="218503"/>
                  </a:lnTo>
                  <a:lnTo>
                    <a:pt x="1344841" y="237642"/>
                  </a:lnTo>
                  <a:lnTo>
                    <a:pt x="1344841" y="103670"/>
                  </a:lnTo>
                  <a:lnTo>
                    <a:pt x="1359154" y="103670"/>
                  </a:lnTo>
                  <a:lnTo>
                    <a:pt x="1365707" y="103670"/>
                  </a:lnTo>
                  <a:lnTo>
                    <a:pt x="1434566" y="103670"/>
                  </a:lnTo>
                  <a:lnTo>
                    <a:pt x="1442313" y="103670"/>
                  </a:lnTo>
                  <a:lnTo>
                    <a:pt x="1457807" y="103670"/>
                  </a:lnTo>
                  <a:lnTo>
                    <a:pt x="1457807" y="157899"/>
                  </a:lnTo>
                  <a:lnTo>
                    <a:pt x="1446885" y="157899"/>
                  </a:lnTo>
                  <a:lnTo>
                    <a:pt x="1445145" y="158686"/>
                  </a:lnTo>
                  <a:lnTo>
                    <a:pt x="1442161" y="161874"/>
                  </a:lnTo>
                  <a:lnTo>
                    <a:pt x="1441424" y="163741"/>
                  </a:lnTo>
                  <a:lnTo>
                    <a:pt x="1441424" y="165874"/>
                  </a:lnTo>
                  <a:lnTo>
                    <a:pt x="1469732" y="201676"/>
                  </a:lnTo>
                  <a:lnTo>
                    <a:pt x="1478673" y="205740"/>
                  </a:lnTo>
                  <a:lnTo>
                    <a:pt x="1480261" y="205740"/>
                  </a:lnTo>
                  <a:lnTo>
                    <a:pt x="1481658" y="204787"/>
                  </a:lnTo>
                  <a:lnTo>
                    <a:pt x="1484045" y="200952"/>
                  </a:lnTo>
                  <a:lnTo>
                    <a:pt x="1484642" y="198716"/>
                  </a:lnTo>
                  <a:lnTo>
                    <a:pt x="1484642" y="183413"/>
                  </a:lnTo>
                  <a:lnTo>
                    <a:pt x="1529346" y="183413"/>
                  </a:lnTo>
                  <a:lnTo>
                    <a:pt x="1529346" y="218503"/>
                  </a:lnTo>
                  <a:lnTo>
                    <a:pt x="1556169" y="237642"/>
                  </a:lnTo>
                  <a:lnTo>
                    <a:pt x="1556169" y="183413"/>
                  </a:lnTo>
                  <a:lnTo>
                    <a:pt x="1556169" y="103670"/>
                  </a:lnTo>
                  <a:lnTo>
                    <a:pt x="1570177" y="103670"/>
                  </a:lnTo>
                  <a:lnTo>
                    <a:pt x="1577035" y="103670"/>
                  </a:lnTo>
                  <a:lnTo>
                    <a:pt x="1656918" y="103670"/>
                  </a:lnTo>
                  <a:lnTo>
                    <a:pt x="1656918" y="149910"/>
                  </a:lnTo>
                  <a:lnTo>
                    <a:pt x="1623339" y="121208"/>
                  </a:lnTo>
                  <a:lnTo>
                    <a:pt x="1618170" y="121208"/>
                  </a:lnTo>
                  <a:lnTo>
                    <a:pt x="1582254" y="143738"/>
                  </a:lnTo>
                  <a:lnTo>
                    <a:pt x="1579448" y="157568"/>
                  </a:lnTo>
                  <a:lnTo>
                    <a:pt x="1579524" y="158826"/>
                  </a:lnTo>
                  <a:lnTo>
                    <a:pt x="1602651" y="199326"/>
                  </a:lnTo>
                  <a:lnTo>
                    <a:pt x="1625625" y="208927"/>
                  </a:lnTo>
                  <a:lnTo>
                    <a:pt x="1629994" y="208927"/>
                  </a:lnTo>
                  <a:lnTo>
                    <a:pt x="1634858" y="207543"/>
                  </a:lnTo>
                  <a:lnTo>
                    <a:pt x="1645589" y="202018"/>
                  </a:lnTo>
                  <a:lnTo>
                    <a:pt x="1651152" y="198081"/>
                  </a:lnTo>
                  <a:lnTo>
                    <a:pt x="1656918" y="192989"/>
                  </a:lnTo>
                  <a:lnTo>
                    <a:pt x="1656918" y="220091"/>
                  </a:lnTo>
                  <a:lnTo>
                    <a:pt x="1683753" y="237642"/>
                  </a:lnTo>
                  <a:lnTo>
                    <a:pt x="1683753" y="192989"/>
                  </a:lnTo>
                  <a:lnTo>
                    <a:pt x="1683753" y="185000"/>
                  </a:lnTo>
                  <a:lnTo>
                    <a:pt x="1683753" y="177038"/>
                  </a:lnTo>
                  <a:lnTo>
                    <a:pt x="1688515" y="170865"/>
                  </a:lnTo>
                  <a:lnTo>
                    <a:pt x="1693786" y="166128"/>
                  </a:lnTo>
                  <a:lnTo>
                    <a:pt x="1705305" y="159537"/>
                  </a:lnTo>
                  <a:lnTo>
                    <a:pt x="1710969" y="157899"/>
                  </a:lnTo>
                  <a:lnTo>
                    <a:pt x="1719313" y="157899"/>
                  </a:lnTo>
                  <a:lnTo>
                    <a:pt x="1721751" y="159118"/>
                  </a:lnTo>
                  <a:lnTo>
                    <a:pt x="1725917" y="164007"/>
                  </a:lnTo>
                  <a:lnTo>
                    <a:pt x="1726971" y="167043"/>
                  </a:lnTo>
                  <a:lnTo>
                    <a:pt x="1726869" y="174840"/>
                  </a:lnTo>
                  <a:lnTo>
                    <a:pt x="1709077" y="213715"/>
                  </a:lnTo>
                  <a:lnTo>
                    <a:pt x="1732927" y="231267"/>
                  </a:lnTo>
                  <a:lnTo>
                    <a:pt x="1747761" y="191922"/>
                  </a:lnTo>
                  <a:lnTo>
                    <a:pt x="1747824" y="183337"/>
                  </a:lnTo>
                  <a:lnTo>
                    <a:pt x="1747050" y="175260"/>
                  </a:lnTo>
                  <a:lnTo>
                    <a:pt x="1744687" y="167043"/>
                  </a:lnTo>
                  <a:lnTo>
                    <a:pt x="1740789" y="158826"/>
                  </a:lnTo>
                  <a:lnTo>
                    <a:pt x="1740166" y="157899"/>
                  </a:lnTo>
                  <a:lnTo>
                    <a:pt x="1735289" y="150533"/>
                  </a:lnTo>
                  <a:lnTo>
                    <a:pt x="1734756" y="149910"/>
                  </a:lnTo>
                  <a:lnTo>
                    <a:pt x="1729066" y="143306"/>
                  </a:lnTo>
                  <a:lnTo>
                    <a:pt x="1727441" y="141947"/>
                  </a:lnTo>
                  <a:lnTo>
                    <a:pt x="1722869" y="138112"/>
                  </a:lnTo>
                  <a:lnTo>
                    <a:pt x="1716697" y="135001"/>
                  </a:lnTo>
                  <a:lnTo>
                    <a:pt x="1710563" y="133972"/>
                  </a:lnTo>
                  <a:lnTo>
                    <a:pt x="1706003" y="133972"/>
                  </a:lnTo>
                  <a:lnTo>
                    <a:pt x="1701431" y="134658"/>
                  </a:lnTo>
                  <a:lnTo>
                    <a:pt x="1692287" y="137426"/>
                  </a:lnTo>
                  <a:lnTo>
                    <a:pt x="1687918" y="139395"/>
                  </a:lnTo>
                  <a:lnTo>
                    <a:pt x="1683753" y="141947"/>
                  </a:lnTo>
                  <a:lnTo>
                    <a:pt x="1683753" y="103670"/>
                  </a:lnTo>
                  <a:lnTo>
                    <a:pt x="1752295" y="103670"/>
                  </a:lnTo>
                  <a:lnTo>
                    <a:pt x="1759153" y="103670"/>
                  </a:lnTo>
                  <a:lnTo>
                    <a:pt x="1835759" y="103670"/>
                  </a:lnTo>
                  <a:lnTo>
                    <a:pt x="1835759" y="125996"/>
                  </a:lnTo>
                  <a:lnTo>
                    <a:pt x="1797011" y="125996"/>
                  </a:lnTo>
                  <a:lnTo>
                    <a:pt x="1790128" y="126580"/>
                  </a:lnTo>
                  <a:lnTo>
                    <a:pt x="1762721" y="149174"/>
                  </a:lnTo>
                  <a:lnTo>
                    <a:pt x="1762721" y="157899"/>
                  </a:lnTo>
                  <a:lnTo>
                    <a:pt x="1772412" y="195376"/>
                  </a:lnTo>
                  <a:lnTo>
                    <a:pt x="1799983" y="234454"/>
                  </a:lnTo>
                  <a:lnTo>
                    <a:pt x="1808924" y="224878"/>
                  </a:lnTo>
                  <a:lnTo>
                    <a:pt x="1803577" y="219633"/>
                  </a:lnTo>
                  <a:lnTo>
                    <a:pt x="1798866" y="214071"/>
                  </a:lnTo>
                  <a:lnTo>
                    <a:pt x="1785086" y="177038"/>
                  </a:lnTo>
                  <a:lnTo>
                    <a:pt x="1785086" y="170014"/>
                  </a:lnTo>
                  <a:lnTo>
                    <a:pt x="1787423" y="164007"/>
                  </a:lnTo>
                  <a:lnTo>
                    <a:pt x="1796757" y="154012"/>
                  </a:lnTo>
                  <a:lnTo>
                    <a:pt x="1802371" y="151511"/>
                  </a:lnTo>
                  <a:lnTo>
                    <a:pt x="1835759" y="151511"/>
                  </a:lnTo>
                  <a:lnTo>
                    <a:pt x="1835759" y="218503"/>
                  </a:lnTo>
                  <a:lnTo>
                    <a:pt x="1862582" y="237642"/>
                  </a:lnTo>
                  <a:lnTo>
                    <a:pt x="1862582" y="103670"/>
                  </a:lnTo>
                  <a:lnTo>
                    <a:pt x="1876590" y="103670"/>
                  </a:lnTo>
                  <a:lnTo>
                    <a:pt x="1883448" y="103670"/>
                  </a:lnTo>
                  <a:lnTo>
                    <a:pt x="1895665" y="103670"/>
                  </a:lnTo>
                  <a:lnTo>
                    <a:pt x="1895665" y="218503"/>
                  </a:lnTo>
                  <a:lnTo>
                    <a:pt x="1922487" y="237642"/>
                  </a:lnTo>
                  <a:lnTo>
                    <a:pt x="1922487" y="103670"/>
                  </a:lnTo>
                  <a:lnTo>
                    <a:pt x="1943354" y="103670"/>
                  </a:lnTo>
                  <a:lnTo>
                    <a:pt x="1943354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3352" y="1928170"/>
              <a:ext cx="248879" cy="1594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72709" y="1850017"/>
              <a:ext cx="1650060" cy="2877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02952" y="1851612"/>
              <a:ext cx="142473" cy="2360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827985" y="1850028"/>
              <a:ext cx="802005" cy="238125"/>
            </a:xfrm>
            <a:custGeom>
              <a:avLst/>
              <a:gdLst/>
              <a:ahLst/>
              <a:cxnLst/>
              <a:rect l="l" t="t" r="r" b="b"/>
              <a:pathLst>
                <a:path w="802004" h="238125">
                  <a:moveTo>
                    <a:pt x="801776" y="78143"/>
                  </a:moveTo>
                  <a:lnTo>
                    <a:pt x="801776" y="78143"/>
                  </a:lnTo>
                  <a:lnTo>
                    <a:pt x="516826" y="78143"/>
                  </a:lnTo>
                  <a:lnTo>
                    <a:pt x="516826" y="162674"/>
                  </a:lnTo>
                  <a:lnTo>
                    <a:pt x="498944" y="177038"/>
                  </a:lnTo>
                  <a:lnTo>
                    <a:pt x="496570" y="179590"/>
                  </a:lnTo>
                  <a:lnTo>
                    <a:pt x="493433" y="181546"/>
                  </a:lnTo>
                  <a:lnTo>
                    <a:pt x="485686" y="184315"/>
                  </a:lnTo>
                  <a:lnTo>
                    <a:pt x="481368" y="185000"/>
                  </a:lnTo>
                  <a:lnTo>
                    <a:pt x="472821" y="185000"/>
                  </a:lnTo>
                  <a:lnTo>
                    <a:pt x="469633" y="183629"/>
                  </a:lnTo>
                  <a:lnTo>
                    <a:pt x="464477" y="178092"/>
                  </a:lnTo>
                  <a:lnTo>
                    <a:pt x="463232" y="174840"/>
                  </a:lnTo>
                  <a:lnTo>
                    <a:pt x="463194" y="164007"/>
                  </a:lnTo>
                  <a:lnTo>
                    <a:pt x="465366" y="158419"/>
                  </a:lnTo>
                  <a:lnTo>
                    <a:pt x="474103" y="149072"/>
                  </a:lnTo>
                  <a:lnTo>
                    <a:pt x="479374" y="146723"/>
                  </a:lnTo>
                  <a:lnTo>
                    <a:pt x="490702" y="146723"/>
                  </a:lnTo>
                  <a:lnTo>
                    <a:pt x="496011" y="148107"/>
                  </a:lnTo>
                  <a:lnTo>
                    <a:pt x="506945" y="153644"/>
                  </a:lnTo>
                  <a:lnTo>
                    <a:pt x="512064" y="157568"/>
                  </a:lnTo>
                  <a:lnTo>
                    <a:pt x="516826" y="162674"/>
                  </a:lnTo>
                  <a:lnTo>
                    <a:pt x="516826" y="78143"/>
                  </a:lnTo>
                  <a:lnTo>
                    <a:pt x="434276" y="78143"/>
                  </a:lnTo>
                  <a:lnTo>
                    <a:pt x="428599" y="78143"/>
                  </a:lnTo>
                  <a:lnTo>
                    <a:pt x="404533" y="78143"/>
                  </a:lnTo>
                  <a:lnTo>
                    <a:pt x="399694" y="71983"/>
                  </a:lnTo>
                  <a:lnTo>
                    <a:pt x="395617" y="65278"/>
                  </a:lnTo>
                  <a:lnTo>
                    <a:pt x="390055" y="52095"/>
                  </a:lnTo>
                  <a:lnTo>
                    <a:pt x="388670" y="46037"/>
                  </a:lnTo>
                  <a:lnTo>
                    <a:pt x="388670" y="36042"/>
                  </a:lnTo>
                  <a:lnTo>
                    <a:pt x="389953" y="32270"/>
                  </a:lnTo>
                  <a:lnTo>
                    <a:pt x="395122" y="26098"/>
                  </a:lnTo>
                  <a:lnTo>
                    <a:pt x="398310" y="24561"/>
                  </a:lnTo>
                  <a:lnTo>
                    <a:pt x="406654" y="24561"/>
                  </a:lnTo>
                  <a:lnTo>
                    <a:pt x="410527" y="26250"/>
                  </a:lnTo>
                  <a:lnTo>
                    <a:pt x="416890" y="33058"/>
                  </a:lnTo>
                  <a:lnTo>
                    <a:pt x="418477" y="37211"/>
                  </a:lnTo>
                  <a:lnTo>
                    <a:pt x="418477" y="42100"/>
                  </a:lnTo>
                  <a:lnTo>
                    <a:pt x="427418" y="40500"/>
                  </a:lnTo>
                  <a:lnTo>
                    <a:pt x="412013" y="4508"/>
                  </a:lnTo>
                  <a:lnTo>
                    <a:pt x="404660" y="635"/>
                  </a:lnTo>
                  <a:lnTo>
                    <a:pt x="389559" y="635"/>
                  </a:lnTo>
                  <a:lnTo>
                    <a:pt x="383946" y="3289"/>
                  </a:lnTo>
                  <a:lnTo>
                    <a:pt x="374611" y="13919"/>
                  </a:lnTo>
                  <a:lnTo>
                    <a:pt x="372275" y="20307"/>
                  </a:lnTo>
                  <a:lnTo>
                    <a:pt x="372275" y="27749"/>
                  </a:lnTo>
                  <a:lnTo>
                    <a:pt x="384200" y="65900"/>
                  </a:lnTo>
                  <a:lnTo>
                    <a:pt x="392658" y="78143"/>
                  </a:lnTo>
                  <a:lnTo>
                    <a:pt x="333527" y="78143"/>
                  </a:lnTo>
                  <a:lnTo>
                    <a:pt x="333527" y="162674"/>
                  </a:lnTo>
                  <a:lnTo>
                    <a:pt x="315645" y="177038"/>
                  </a:lnTo>
                  <a:lnTo>
                    <a:pt x="313258" y="179590"/>
                  </a:lnTo>
                  <a:lnTo>
                    <a:pt x="310134" y="181546"/>
                  </a:lnTo>
                  <a:lnTo>
                    <a:pt x="302374" y="184315"/>
                  </a:lnTo>
                  <a:lnTo>
                    <a:pt x="298056" y="185000"/>
                  </a:lnTo>
                  <a:lnTo>
                    <a:pt x="289509" y="185000"/>
                  </a:lnTo>
                  <a:lnTo>
                    <a:pt x="286334" y="183629"/>
                  </a:lnTo>
                  <a:lnTo>
                    <a:pt x="281165" y="178092"/>
                  </a:lnTo>
                  <a:lnTo>
                    <a:pt x="279933" y="174840"/>
                  </a:lnTo>
                  <a:lnTo>
                    <a:pt x="279895" y="164007"/>
                  </a:lnTo>
                  <a:lnTo>
                    <a:pt x="282054" y="158419"/>
                  </a:lnTo>
                  <a:lnTo>
                    <a:pt x="290804" y="149072"/>
                  </a:lnTo>
                  <a:lnTo>
                    <a:pt x="296075" y="146723"/>
                  </a:lnTo>
                  <a:lnTo>
                    <a:pt x="307403" y="146723"/>
                  </a:lnTo>
                  <a:lnTo>
                    <a:pt x="312712" y="148107"/>
                  </a:lnTo>
                  <a:lnTo>
                    <a:pt x="323634" y="153644"/>
                  </a:lnTo>
                  <a:lnTo>
                    <a:pt x="328764" y="157568"/>
                  </a:lnTo>
                  <a:lnTo>
                    <a:pt x="333527" y="162674"/>
                  </a:lnTo>
                  <a:lnTo>
                    <a:pt x="333527" y="78143"/>
                  </a:lnTo>
                  <a:lnTo>
                    <a:pt x="251853" y="78143"/>
                  </a:lnTo>
                  <a:lnTo>
                    <a:pt x="245300" y="78143"/>
                  </a:lnTo>
                  <a:lnTo>
                    <a:pt x="223545" y="78143"/>
                  </a:lnTo>
                  <a:lnTo>
                    <a:pt x="221551" y="74523"/>
                  </a:lnTo>
                  <a:lnTo>
                    <a:pt x="220065" y="70548"/>
                  </a:lnTo>
                  <a:lnTo>
                    <a:pt x="218071" y="61823"/>
                  </a:lnTo>
                  <a:lnTo>
                    <a:pt x="217576" y="57302"/>
                  </a:lnTo>
                  <a:lnTo>
                    <a:pt x="217576" y="44754"/>
                  </a:lnTo>
                  <a:lnTo>
                    <a:pt x="253352" y="23914"/>
                  </a:lnTo>
                  <a:lnTo>
                    <a:pt x="263525" y="24726"/>
                  </a:lnTo>
                  <a:lnTo>
                    <a:pt x="307682" y="43967"/>
                  </a:lnTo>
                  <a:lnTo>
                    <a:pt x="341274" y="73367"/>
                  </a:lnTo>
                  <a:lnTo>
                    <a:pt x="347243" y="68580"/>
                  </a:lnTo>
                  <a:lnTo>
                    <a:pt x="320967" y="39674"/>
                  </a:lnTo>
                  <a:lnTo>
                    <a:pt x="279527" y="10134"/>
                  </a:lnTo>
                  <a:lnTo>
                    <a:pt x="239941" y="0"/>
                  </a:lnTo>
                  <a:lnTo>
                    <a:pt x="230454" y="787"/>
                  </a:lnTo>
                  <a:lnTo>
                    <a:pt x="195745" y="26504"/>
                  </a:lnTo>
                  <a:lnTo>
                    <a:pt x="192252" y="43053"/>
                  </a:lnTo>
                  <a:lnTo>
                    <a:pt x="192252" y="48590"/>
                  </a:lnTo>
                  <a:lnTo>
                    <a:pt x="193687" y="54432"/>
                  </a:lnTo>
                  <a:lnTo>
                    <a:pt x="199453" y="66763"/>
                  </a:lnTo>
                  <a:lnTo>
                    <a:pt x="203466" y="72618"/>
                  </a:lnTo>
                  <a:lnTo>
                    <a:pt x="208635" y="78143"/>
                  </a:lnTo>
                  <a:lnTo>
                    <a:pt x="191046" y="78143"/>
                  </a:lnTo>
                  <a:lnTo>
                    <a:pt x="184492" y="78143"/>
                  </a:lnTo>
                  <a:lnTo>
                    <a:pt x="131140" y="78143"/>
                  </a:lnTo>
                  <a:lnTo>
                    <a:pt x="124282" y="78143"/>
                  </a:lnTo>
                  <a:lnTo>
                    <a:pt x="0" y="78143"/>
                  </a:lnTo>
                  <a:lnTo>
                    <a:pt x="0" y="103670"/>
                  </a:lnTo>
                  <a:lnTo>
                    <a:pt x="83451" y="103670"/>
                  </a:lnTo>
                  <a:lnTo>
                    <a:pt x="83451" y="125996"/>
                  </a:lnTo>
                  <a:lnTo>
                    <a:pt x="44704" y="125996"/>
                  </a:lnTo>
                  <a:lnTo>
                    <a:pt x="37820" y="126580"/>
                  </a:lnTo>
                  <a:lnTo>
                    <a:pt x="10426" y="149174"/>
                  </a:lnTo>
                  <a:lnTo>
                    <a:pt x="10426" y="157899"/>
                  </a:lnTo>
                  <a:lnTo>
                    <a:pt x="20116" y="195376"/>
                  </a:lnTo>
                  <a:lnTo>
                    <a:pt x="47688" y="234454"/>
                  </a:lnTo>
                  <a:lnTo>
                    <a:pt x="56629" y="224878"/>
                  </a:lnTo>
                  <a:lnTo>
                    <a:pt x="51282" y="219633"/>
                  </a:lnTo>
                  <a:lnTo>
                    <a:pt x="46570" y="214071"/>
                  </a:lnTo>
                  <a:lnTo>
                    <a:pt x="32778" y="177038"/>
                  </a:lnTo>
                  <a:lnTo>
                    <a:pt x="32778" y="170014"/>
                  </a:lnTo>
                  <a:lnTo>
                    <a:pt x="35115" y="164007"/>
                  </a:lnTo>
                  <a:lnTo>
                    <a:pt x="44462" y="154012"/>
                  </a:lnTo>
                  <a:lnTo>
                    <a:pt x="50063" y="151511"/>
                  </a:lnTo>
                  <a:lnTo>
                    <a:pt x="83451" y="151511"/>
                  </a:lnTo>
                  <a:lnTo>
                    <a:pt x="83451" y="218503"/>
                  </a:lnTo>
                  <a:lnTo>
                    <a:pt x="110274" y="237642"/>
                  </a:lnTo>
                  <a:lnTo>
                    <a:pt x="110274" y="103670"/>
                  </a:lnTo>
                  <a:lnTo>
                    <a:pt x="124282" y="103670"/>
                  </a:lnTo>
                  <a:lnTo>
                    <a:pt x="131140" y="103670"/>
                  </a:lnTo>
                  <a:lnTo>
                    <a:pt x="143357" y="103670"/>
                  </a:lnTo>
                  <a:lnTo>
                    <a:pt x="143357" y="218503"/>
                  </a:lnTo>
                  <a:lnTo>
                    <a:pt x="170192" y="237642"/>
                  </a:lnTo>
                  <a:lnTo>
                    <a:pt x="170192" y="103670"/>
                  </a:lnTo>
                  <a:lnTo>
                    <a:pt x="184492" y="103670"/>
                  </a:lnTo>
                  <a:lnTo>
                    <a:pt x="191046" y="103670"/>
                  </a:lnTo>
                  <a:lnTo>
                    <a:pt x="204165" y="103670"/>
                  </a:lnTo>
                  <a:lnTo>
                    <a:pt x="204165" y="224878"/>
                  </a:lnTo>
                  <a:lnTo>
                    <a:pt x="231000" y="237642"/>
                  </a:lnTo>
                  <a:lnTo>
                    <a:pt x="231000" y="103670"/>
                  </a:lnTo>
                  <a:lnTo>
                    <a:pt x="245300" y="103670"/>
                  </a:lnTo>
                  <a:lnTo>
                    <a:pt x="251853" y="103670"/>
                  </a:lnTo>
                  <a:lnTo>
                    <a:pt x="332041" y="103670"/>
                  </a:lnTo>
                  <a:lnTo>
                    <a:pt x="332041" y="149910"/>
                  </a:lnTo>
                  <a:lnTo>
                    <a:pt x="329412" y="146723"/>
                  </a:lnTo>
                  <a:lnTo>
                    <a:pt x="326707" y="143446"/>
                  </a:lnTo>
                  <a:lnTo>
                    <a:pt x="298462" y="121208"/>
                  </a:lnTo>
                  <a:lnTo>
                    <a:pt x="293293" y="121208"/>
                  </a:lnTo>
                  <a:lnTo>
                    <a:pt x="257365" y="143738"/>
                  </a:lnTo>
                  <a:lnTo>
                    <a:pt x="254571" y="157568"/>
                  </a:lnTo>
                  <a:lnTo>
                    <a:pt x="254647" y="158826"/>
                  </a:lnTo>
                  <a:lnTo>
                    <a:pt x="277774" y="199326"/>
                  </a:lnTo>
                  <a:lnTo>
                    <a:pt x="300736" y="208927"/>
                  </a:lnTo>
                  <a:lnTo>
                    <a:pt x="305117" y="208927"/>
                  </a:lnTo>
                  <a:lnTo>
                    <a:pt x="309981" y="207543"/>
                  </a:lnTo>
                  <a:lnTo>
                    <a:pt x="320713" y="202018"/>
                  </a:lnTo>
                  <a:lnTo>
                    <a:pt x="326275" y="198081"/>
                  </a:lnTo>
                  <a:lnTo>
                    <a:pt x="332041" y="192989"/>
                  </a:lnTo>
                  <a:lnTo>
                    <a:pt x="332041" y="220091"/>
                  </a:lnTo>
                  <a:lnTo>
                    <a:pt x="358863" y="237642"/>
                  </a:lnTo>
                  <a:lnTo>
                    <a:pt x="358863" y="192989"/>
                  </a:lnTo>
                  <a:lnTo>
                    <a:pt x="358863" y="185000"/>
                  </a:lnTo>
                  <a:lnTo>
                    <a:pt x="358863" y="177038"/>
                  </a:lnTo>
                  <a:lnTo>
                    <a:pt x="363626" y="170865"/>
                  </a:lnTo>
                  <a:lnTo>
                    <a:pt x="368896" y="166128"/>
                  </a:lnTo>
                  <a:lnTo>
                    <a:pt x="380428" y="159537"/>
                  </a:lnTo>
                  <a:lnTo>
                    <a:pt x="386080" y="157899"/>
                  </a:lnTo>
                  <a:lnTo>
                    <a:pt x="394436" y="157899"/>
                  </a:lnTo>
                  <a:lnTo>
                    <a:pt x="396862" y="159118"/>
                  </a:lnTo>
                  <a:lnTo>
                    <a:pt x="401040" y="164007"/>
                  </a:lnTo>
                  <a:lnTo>
                    <a:pt x="402082" y="167043"/>
                  </a:lnTo>
                  <a:lnTo>
                    <a:pt x="401980" y="174840"/>
                  </a:lnTo>
                  <a:lnTo>
                    <a:pt x="384200" y="213715"/>
                  </a:lnTo>
                  <a:lnTo>
                    <a:pt x="408038" y="231267"/>
                  </a:lnTo>
                  <a:lnTo>
                    <a:pt x="422884" y="191922"/>
                  </a:lnTo>
                  <a:lnTo>
                    <a:pt x="422935" y="183337"/>
                  </a:lnTo>
                  <a:lnTo>
                    <a:pt x="422160" y="175260"/>
                  </a:lnTo>
                  <a:lnTo>
                    <a:pt x="402564" y="141947"/>
                  </a:lnTo>
                  <a:lnTo>
                    <a:pt x="397979" y="138112"/>
                  </a:lnTo>
                  <a:lnTo>
                    <a:pt x="391820" y="135001"/>
                  </a:lnTo>
                  <a:lnTo>
                    <a:pt x="385686" y="133972"/>
                  </a:lnTo>
                  <a:lnTo>
                    <a:pt x="381114" y="133972"/>
                  </a:lnTo>
                  <a:lnTo>
                    <a:pt x="376555" y="134658"/>
                  </a:lnTo>
                  <a:lnTo>
                    <a:pt x="367411" y="137426"/>
                  </a:lnTo>
                  <a:lnTo>
                    <a:pt x="363029" y="139395"/>
                  </a:lnTo>
                  <a:lnTo>
                    <a:pt x="358863" y="141947"/>
                  </a:lnTo>
                  <a:lnTo>
                    <a:pt x="358863" y="103670"/>
                  </a:lnTo>
                  <a:lnTo>
                    <a:pt x="428599" y="103670"/>
                  </a:lnTo>
                  <a:lnTo>
                    <a:pt x="434276" y="103670"/>
                  </a:lnTo>
                  <a:lnTo>
                    <a:pt x="515340" y="103670"/>
                  </a:lnTo>
                  <a:lnTo>
                    <a:pt x="515340" y="149910"/>
                  </a:lnTo>
                  <a:lnTo>
                    <a:pt x="481761" y="121208"/>
                  </a:lnTo>
                  <a:lnTo>
                    <a:pt x="476592" y="121208"/>
                  </a:lnTo>
                  <a:lnTo>
                    <a:pt x="440677" y="143738"/>
                  </a:lnTo>
                  <a:lnTo>
                    <a:pt x="437883" y="157568"/>
                  </a:lnTo>
                  <a:lnTo>
                    <a:pt x="437959" y="158826"/>
                  </a:lnTo>
                  <a:lnTo>
                    <a:pt x="461073" y="199326"/>
                  </a:lnTo>
                  <a:lnTo>
                    <a:pt x="484047" y="208927"/>
                  </a:lnTo>
                  <a:lnTo>
                    <a:pt x="488416" y="208927"/>
                  </a:lnTo>
                  <a:lnTo>
                    <a:pt x="493280" y="207543"/>
                  </a:lnTo>
                  <a:lnTo>
                    <a:pt x="504012" y="202018"/>
                  </a:lnTo>
                  <a:lnTo>
                    <a:pt x="509574" y="198081"/>
                  </a:lnTo>
                  <a:lnTo>
                    <a:pt x="515340" y="192989"/>
                  </a:lnTo>
                  <a:lnTo>
                    <a:pt x="515340" y="220091"/>
                  </a:lnTo>
                  <a:lnTo>
                    <a:pt x="542163" y="237642"/>
                  </a:lnTo>
                  <a:lnTo>
                    <a:pt x="542163" y="192989"/>
                  </a:lnTo>
                  <a:lnTo>
                    <a:pt x="542163" y="185000"/>
                  </a:lnTo>
                  <a:lnTo>
                    <a:pt x="542163" y="177038"/>
                  </a:lnTo>
                  <a:lnTo>
                    <a:pt x="546938" y="170865"/>
                  </a:lnTo>
                  <a:lnTo>
                    <a:pt x="552208" y="166128"/>
                  </a:lnTo>
                  <a:lnTo>
                    <a:pt x="563727" y="159537"/>
                  </a:lnTo>
                  <a:lnTo>
                    <a:pt x="569391" y="157899"/>
                  </a:lnTo>
                  <a:lnTo>
                    <a:pt x="577735" y="157899"/>
                  </a:lnTo>
                  <a:lnTo>
                    <a:pt x="580174" y="159118"/>
                  </a:lnTo>
                  <a:lnTo>
                    <a:pt x="584339" y="164007"/>
                  </a:lnTo>
                  <a:lnTo>
                    <a:pt x="585381" y="167043"/>
                  </a:lnTo>
                  <a:lnTo>
                    <a:pt x="585292" y="174840"/>
                  </a:lnTo>
                  <a:lnTo>
                    <a:pt x="567499" y="213715"/>
                  </a:lnTo>
                  <a:lnTo>
                    <a:pt x="591350" y="231267"/>
                  </a:lnTo>
                  <a:lnTo>
                    <a:pt x="606183" y="191922"/>
                  </a:lnTo>
                  <a:lnTo>
                    <a:pt x="606234" y="183337"/>
                  </a:lnTo>
                  <a:lnTo>
                    <a:pt x="605459" y="175260"/>
                  </a:lnTo>
                  <a:lnTo>
                    <a:pt x="603110" y="167043"/>
                  </a:lnTo>
                  <a:lnTo>
                    <a:pt x="599211" y="158826"/>
                  </a:lnTo>
                  <a:lnTo>
                    <a:pt x="598589" y="157899"/>
                  </a:lnTo>
                  <a:lnTo>
                    <a:pt x="593712" y="150533"/>
                  </a:lnTo>
                  <a:lnTo>
                    <a:pt x="593178" y="149910"/>
                  </a:lnTo>
                  <a:lnTo>
                    <a:pt x="587489" y="143306"/>
                  </a:lnTo>
                  <a:lnTo>
                    <a:pt x="585863" y="141947"/>
                  </a:lnTo>
                  <a:lnTo>
                    <a:pt x="581291" y="138112"/>
                  </a:lnTo>
                  <a:lnTo>
                    <a:pt x="575119" y="135001"/>
                  </a:lnTo>
                  <a:lnTo>
                    <a:pt x="568985" y="133972"/>
                  </a:lnTo>
                  <a:lnTo>
                    <a:pt x="564426" y="133972"/>
                  </a:lnTo>
                  <a:lnTo>
                    <a:pt x="559854" y="134658"/>
                  </a:lnTo>
                  <a:lnTo>
                    <a:pt x="550710" y="137426"/>
                  </a:lnTo>
                  <a:lnTo>
                    <a:pt x="546341" y="139395"/>
                  </a:lnTo>
                  <a:lnTo>
                    <a:pt x="542163" y="141947"/>
                  </a:lnTo>
                  <a:lnTo>
                    <a:pt x="542163" y="103670"/>
                  </a:lnTo>
                  <a:lnTo>
                    <a:pt x="610717" y="103670"/>
                  </a:lnTo>
                  <a:lnTo>
                    <a:pt x="617575" y="103670"/>
                  </a:lnTo>
                  <a:lnTo>
                    <a:pt x="694182" y="103670"/>
                  </a:lnTo>
                  <a:lnTo>
                    <a:pt x="694182" y="125996"/>
                  </a:lnTo>
                  <a:lnTo>
                    <a:pt x="655421" y="125996"/>
                  </a:lnTo>
                  <a:lnTo>
                    <a:pt x="648538" y="126580"/>
                  </a:lnTo>
                  <a:lnTo>
                    <a:pt x="621157" y="149174"/>
                  </a:lnTo>
                  <a:lnTo>
                    <a:pt x="621157" y="157899"/>
                  </a:lnTo>
                  <a:lnTo>
                    <a:pt x="630834" y="195376"/>
                  </a:lnTo>
                  <a:lnTo>
                    <a:pt x="658406" y="234454"/>
                  </a:lnTo>
                  <a:lnTo>
                    <a:pt x="667346" y="224878"/>
                  </a:lnTo>
                  <a:lnTo>
                    <a:pt x="662000" y="219633"/>
                  </a:lnTo>
                  <a:lnTo>
                    <a:pt x="657288" y="214071"/>
                  </a:lnTo>
                  <a:lnTo>
                    <a:pt x="643509" y="177038"/>
                  </a:lnTo>
                  <a:lnTo>
                    <a:pt x="643509" y="170014"/>
                  </a:lnTo>
                  <a:lnTo>
                    <a:pt x="645845" y="164007"/>
                  </a:lnTo>
                  <a:lnTo>
                    <a:pt x="655180" y="154012"/>
                  </a:lnTo>
                  <a:lnTo>
                    <a:pt x="660793" y="151511"/>
                  </a:lnTo>
                  <a:lnTo>
                    <a:pt x="694182" y="151511"/>
                  </a:lnTo>
                  <a:lnTo>
                    <a:pt x="694182" y="218503"/>
                  </a:lnTo>
                  <a:lnTo>
                    <a:pt x="721004" y="237642"/>
                  </a:lnTo>
                  <a:lnTo>
                    <a:pt x="721004" y="103670"/>
                  </a:lnTo>
                  <a:lnTo>
                    <a:pt x="735012" y="103670"/>
                  </a:lnTo>
                  <a:lnTo>
                    <a:pt x="741857" y="103670"/>
                  </a:lnTo>
                  <a:lnTo>
                    <a:pt x="754087" y="103670"/>
                  </a:lnTo>
                  <a:lnTo>
                    <a:pt x="754087" y="218503"/>
                  </a:lnTo>
                  <a:lnTo>
                    <a:pt x="780910" y="237642"/>
                  </a:lnTo>
                  <a:lnTo>
                    <a:pt x="780910" y="103670"/>
                  </a:lnTo>
                  <a:lnTo>
                    <a:pt x="801776" y="103670"/>
                  </a:lnTo>
                  <a:lnTo>
                    <a:pt x="801776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0247" y="1851612"/>
              <a:ext cx="188970" cy="2360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80590" y="1928170"/>
              <a:ext cx="363931" cy="1658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55736" y="2220170"/>
              <a:ext cx="1043305" cy="257175"/>
            </a:xfrm>
            <a:custGeom>
              <a:avLst/>
              <a:gdLst/>
              <a:ahLst/>
              <a:cxnLst/>
              <a:rect l="l" t="t" r="r" b="b"/>
              <a:pathLst>
                <a:path w="1043305" h="257175">
                  <a:moveTo>
                    <a:pt x="1042911" y="78143"/>
                  </a:moveTo>
                  <a:lnTo>
                    <a:pt x="1042911" y="78143"/>
                  </a:lnTo>
                  <a:lnTo>
                    <a:pt x="655726" y="78143"/>
                  </a:lnTo>
                  <a:lnTo>
                    <a:pt x="652691" y="64262"/>
                  </a:lnTo>
                  <a:lnTo>
                    <a:pt x="627951" y="21831"/>
                  </a:lnTo>
                  <a:lnTo>
                    <a:pt x="602081" y="11163"/>
                  </a:lnTo>
                  <a:lnTo>
                    <a:pt x="593534" y="11163"/>
                  </a:lnTo>
                  <a:lnTo>
                    <a:pt x="571373" y="46253"/>
                  </a:lnTo>
                  <a:lnTo>
                    <a:pt x="571373" y="51142"/>
                  </a:lnTo>
                  <a:lnTo>
                    <a:pt x="571969" y="55765"/>
                  </a:lnTo>
                  <a:lnTo>
                    <a:pt x="574357" y="64477"/>
                  </a:lnTo>
                  <a:lnTo>
                    <a:pt x="576046" y="68364"/>
                  </a:lnTo>
                  <a:lnTo>
                    <a:pt x="578231" y="71767"/>
                  </a:lnTo>
                  <a:lnTo>
                    <a:pt x="593140" y="71767"/>
                  </a:lnTo>
                  <a:lnTo>
                    <a:pt x="591693" y="67513"/>
                  </a:lnTo>
                  <a:lnTo>
                    <a:pt x="590448" y="61137"/>
                  </a:lnTo>
                  <a:lnTo>
                    <a:pt x="590448" y="52412"/>
                  </a:lnTo>
                  <a:lnTo>
                    <a:pt x="592442" y="46774"/>
                  </a:lnTo>
                  <a:lnTo>
                    <a:pt x="600392" y="37414"/>
                  </a:lnTo>
                  <a:lnTo>
                    <a:pt x="605256" y="35090"/>
                  </a:lnTo>
                  <a:lnTo>
                    <a:pt x="617982" y="35090"/>
                  </a:lnTo>
                  <a:lnTo>
                    <a:pt x="640461" y="69151"/>
                  </a:lnTo>
                  <a:lnTo>
                    <a:pt x="642315" y="78143"/>
                  </a:lnTo>
                  <a:lnTo>
                    <a:pt x="625322" y="78143"/>
                  </a:lnTo>
                  <a:lnTo>
                    <a:pt x="618769" y="78143"/>
                  </a:lnTo>
                  <a:lnTo>
                    <a:pt x="562140" y="78143"/>
                  </a:lnTo>
                  <a:lnTo>
                    <a:pt x="558558" y="78143"/>
                  </a:lnTo>
                  <a:lnTo>
                    <a:pt x="529348" y="78143"/>
                  </a:lnTo>
                  <a:lnTo>
                    <a:pt x="529348" y="122174"/>
                  </a:lnTo>
                  <a:lnTo>
                    <a:pt x="529348" y="133438"/>
                  </a:lnTo>
                  <a:lnTo>
                    <a:pt x="528459" y="138010"/>
                  </a:lnTo>
                  <a:lnTo>
                    <a:pt x="524878" y="147789"/>
                  </a:lnTo>
                  <a:lnTo>
                    <a:pt x="522300" y="152793"/>
                  </a:lnTo>
                  <a:lnTo>
                    <a:pt x="518922" y="157899"/>
                  </a:lnTo>
                  <a:lnTo>
                    <a:pt x="511962" y="153644"/>
                  </a:lnTo>
                  <a:lnTo>
                    <a:pt x="506501" y="148221"/>
                  </a:lnTo>
                  <a:lnTo>
                    <a:pt x="498551" y="135026"/>
                  </a:lnTo>
                  <a:lnTo>
                    <a:pt x="496570" y="128231"/>
                  </a:lnTo>
                  <a:lnTo>
                    <a:pt x="496620" y="116154"/>
                  </a:lnTo>
                  <a:lnTo>
                    <a:pt x="498005" y="112166"/>
                  </a:lnTo>
                  <a:lnTo>
                    <a:pt x="503770" y="105371"/>
                  </a:lnTo>
                  <a:lnTo>
                    <a:pt x="507301" y="103670"/>
                  </a:lnTo>
                  <a:lnTo>
                    <a:pt x="516432" y="103670"/>
                  </a:lnTo>
                  <a:lnTo>
                    <a:pt x="520661" y="106159"/>
                  </a:lnTo>
                  <a:lnTo>
                    <a:pt x="527621" y="116154"/>
                  </a:lnTo>
                  <a:lnTo>
                    <a:pt x="529348" y="122174"/>
                  </a:lnTo>
                  <a:lnTo>
                    <a:pt x="529348" y="78143"/>
                  </a:lnTo>
                  <a:lnTo>
                    <a:pt x="461987" y="78143"/>
                  </a:lnTo>
                  <a:lnTo>
                    <a:pt x="435165" y="78143"/>
                  </a:lnTo>
                  <a:lnTo>
                    <a:pt x="414299" y="78143"/>
                  </a:lnTo>
                  <a:lnTo>
                    <a:pt x="414299" y="103670"/>
                  </a:lnTo>
                  <a:lnTo>
                    <a:pt x="414299" y="157899"/>
                  </a:lnTo>
                  <a:lnTo>
                    <a:pt x="408673" y="162560"/>
                  </a:lnTo>
                  <a:lnTo>
                    <a:pt x="378536" y="178625"/>
                  </a:lnTo>
                  <a:lnTo>
                    <a:pt x="367207" y="178625"/>
                  </a:lnTo>
                  <a:lnTo>
                    <a:pt x="346837" y="162788"/>
                  </a:lnTo>
                  <a:lnTo>
                    <a:pt x="346938" y="161404"/>
                  </a:lnTo>
                  <a:lnTo>
                    <a:pt x="348132" y="158851"/>
                  </a:lnTo>
                  <a:lnTo>
                    <a:pt x="349021" y="158102"/>
                  </a:lnTo>
                  <a:lnTo>
                    <a:pt x="350215" y="157899"/>
                  </a:lnTo>
                  <a:lnTo>
                    <a:pt x="357339" y="156273"/>
                  </a:lnTo>
                  <a:lnTo>
                    <a:pt x="384492" y="141198"/>
                  </a:lnTo>
                  <a:lnTo>
                    <a:pt x="384492" y="134175"/>
                  </a:lnTo>
                  <a:lnTo>
                    <a:pt x="383159" y="129984"/>
                  </a:lnTo>
                  <a:lnTo>
                    <a:pt x="377786" y="119138"/>
                  </a:lnTo>
                  <a:lnTo>
                    <a:pt x="373672" y="112166"/>
                  </a:lnTo>
                  <a:lnTo>
                    <a:pt x="368109" y="103670"/>
                  </a:lnTo>
                  <a:lnTo>
                    <a:pt x="414299" y="103670"/>
                  </a:lnTo>
                  <a:lnTo>
                    <a:pt x="414299" y="78143"/>
                  </a:lnTo>
                  <a:lnTo>
                    <a:pt x="323989" y="78143"/>
                  </a:lnTo>
                  <a:lnTo>
                    <a:pt x="318630" y="78143"/>
                  </a:lnTo>
                  <a:lnTo>
                    <a:pt x="205651" y="78143"/>
                  </a:lnTo>
                  <a:lnTo>
                    <a:pt x="197015" y="78143"/>
                  </a:lnTo>
                  <a:lnTo>
                    <a:pt x="159461" y="78143"/>
                  </a:lnTo>
                  <a:lnTo>
                    <a:pt x="159461" y="161086"/>
                  </a:lnTo>
                  <a:lnTo>
                    <a:pt x="127368" y="185864"/>
                  </a:lnTo>
                  <a:lnTo>
                    <a:pt x="120015" y="188201"/>
                  </a:lnTo>
                  <a:lnTo>
                    <a:pt x="105905" y="188201"/>
                  </a:lnTo>
                  <a:lnTo>
                    <a:pt x="99606" y="186182"/>
                  </a:lnTo>
                  <a:lnTo>
                    <a:pt x="89065" y="178092"/>
                  </a:lnTo>
                  <a:lnTo>
                    <a:pt x="86436" y="173202"/>
                  </a:lnTo>
                  <a:lnTo>
                    <a:pt x="86436" y="160451"/>
                  </a:lnTo>
                  <a:lnTo>
                    <a:pt x="89369" y="154432"/>
                  </a:lnTo>
                  <a:lnTo>
                    <a:pt x="101092" y="144437"/>
                  </a:lnTo>
                  <a:lnTo>
                    <a:pt x="108089" y="141947"/>
                  </a:lnTo>
                  <a:lnTo>
                    <a:pt x="122008" y="141947"/>
                  </a:lnTo>
                  <a:lnTo>
                    <a:pt x="159461" y="161086"/>
                  </a:lnTo>
                  <a:lnTo>
                    <a:pt x="159461" y="78143"/>
                  </a:lnTo>
                  <a:lnTo>
                    <a:pt x="67360" y="78143"/>
                  </a:lnTo>
                  <a:lnTo>
                    <a:pt x="60807" y="78143"/>
                  </a:lnTo>
                  <a:lnTo>
                    <a:pt x="39039" y="78143"/>
                  </a:lnTo>
                  <a:lnTo>
                    <a:pt x="37058" y="74523"/>
                  </a:lnTo>
                  <a:lnTo>
                    <a:pt x="35572" y="70548"/>
                  </a:lnTo>
                  <a:lnTo>
                    <a:pt x="33578" y="61823"/>
                  </a:lnTo>
                  <a:lnTo>
                    <a:pt x="33083" y="57302"/>
                  </a:lnTo>
                  <a:lnTo>
                    <a:pt x="33083" y="44754"/>
                  </a:lnTo>
                  <a:lnTo>
                    <a:pt x="68846" y="23914"/>
                  </a:lnTo>
                  <a:lnTo>
                    <a:pt x="79019" y="24726"/>
                  </a:lnTo>
                  <a:lnTo>
                    <a:pt x="123190" y="43967"/>
                  </a:lnTo>
                  <a:lnTo>
                    <a:pt x="156781" y="73367"/>
                  </a:lnTo>
                  <a:lnTo>
                    <a:pt x="162737" y="68580"/>
                  </a:lnTo>
                  <a:lnTo>
                    <a:pt x="136474" y="39674"/>
                  </a:lnTo>
                  <a:lnTo>
                    <a:pt x="95034" y="10134"/>
                  </a:lnTo>
                  <a:lnTo>
                    <a:pt x="55435" y="0"/>
                  </a:lnTo>
                  <a:lnTo>
                    <a:pt x="45948" y="787"/>
                  </a:lnTo>
                  <a:lnTo>
                    <a:pt x="11252" y="26504"/>
                  </a:lnTo>
                  <a:lnTo>
                    <a:pt x="7747" y="43053"/>
                  </a:lnTo>
                  <a:lnTo>
                    <a:pt x="7747" y="48590"/>
                  </a:lnTo>
                  <a:lnTo>
                    <a:pt x="9182" y="54432"/>
                  </a:lnTo>
                  <a:lnTo>
                    <a:pt x="14947" y="66763"/>
                  </a:lnTo>
                  <a:lnTo>
                    <a:pt x="18973" y="72618"/>
                  </a:lnTo>
                  <a:lnTo>
                    <a:pt x="24142" y="78143"/>
                  </a:lnTo>
                  <a:lnTo>
                    <a:pt x="0" y="78143"/>
                  </a:lnTo>
                  <a:lnTo>
                    <a:pt x="0" y="103670"/>
                  </a:lnTo>
                  <a:lnTo>
                    <a:pt x="19672" y="103670"/>
                  </a:lnTo>
                  <a:lnTo>
                    <a:pt x="19672" y="224878"/>
                  </a:lnTo>
                  <a:lnTo>
                    <a:pt x="46494" y="237642"/>
                  </a:lnTo>
                  <a:lnTo>
                    <a:pt x="46494" y="103670"/>
                  </a:lnTo>
                  <a:lnTo>
                    <a:pt x="60807" y="103670"/>
                  </a:lnTo>
                  <a:lnTo>
                    <a:pt x="67360" y="103670"/>
                  </a:lnTo>
                  <a:lnTo>
                    <a:pt x="157962" y="103670"/>
                  </a:lnTo>
                  <a:lnTo>
                    <a:pt x="157962" y="146723"/>
                  </a:lnTo>
                  <a:lnTo>
                    <a:pt x="128498" y="122237"/>
                  </a:lnTo>
                  <a:lnTo>
                    <a:pt x="110286" y="118021"/>
                  </a:lnTo>
                  <a:lnTo>
                    <a:pt x="102247" y="118745"/>
                  </a:lnTo>
                  <a:lnTo>
                    <a:pt x="70777" y="149910"/>
                  </a:lnTo>
                  <a:lnTo>
                    <a:pt x="70040" y="157899"/>
                  </a:lnTo>
                  <a:lnTo>
                    <a:pt x="71132" y="166535"/>
                  </a:lnTo>
                  <a:lnTo>
                    <a:pt x="96189" y="200571"/>
                  </a:lnTo>
                  <a:lnTo>
                    <a:pt x="122199" y="210527"/>
                  </a:lnTo>
                  <a:lnTo>
                    <a:pt x="127368" y="210527"/>
                  </a:lnTo>
                  <a:lnTo>
                    <a:pt x="133032" y="209042"/>
                  </a:lnTo>
                  <a:lnTo>
                    <a:pt x="145351" y="203085"/>
                  </a:lnTo>
                  <a:lnTo>
                    <a:pt x="151612" y="198716"/>
                  </a:lnTo>
                  <a:lnTo>
                    <a:pt x="157962" y="192989"/>
                  </a:lnTo>
                  <a:lnTo>
                    <a:pt x="157962" y="218503"/>
                  </a:lnTo>
                  <a:lnTo>
                    <a:pt x="184797" y="237642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23"/>
                  </a:lnTo>
                  <a:lnTo>
                    <a:pt x="184797" y="103670"/>
                  </a:lnTo>
                  <a:lnTo>
                    <a:pt x="197015" y="103670"/>
                  </a:lnTo>
                  <a:lnTo>
                    <a:pt x="205651" y="103670"/>
                  </a:lnTo>
                  <a:lnTo>
                    <a:pt x="276301" y="103670"/>
                  </a:lnTo>
                  <a:lnTo>
                    <a:pt x="276301" y="145135"/>
                  </a:lnTo>
                  <a:lnTo>
                    <a:pt x="213309" y="145135"/>
                  </a:lnTo>
                  <a:lnTo>
                    <a:pt x="210477" y="146354"/>
                  </a:lnTo>
                  <a:lnTo>
                    <a:pt x="205905" y="151244"/>
                  </a:lnTo>
                  <a:lnTo>
                    <a:pt x="204762" y="154279"/>
                  </a:lnTo>
                  <a:lnTo>
                    <a:pt x="204762" y="157899"/>
                  </a:lnTo>
                  <a:lnTo>
                    <a:pt x="226021" y="196176"/>
                  </a:lnTo>
                  <a:lnTo>
                    <a:pt x="233184" y="196176"/>
                  </a:lnTo>
                  <a:lnTo>
                    <a:pt x="234569" y="195529"/>
                  </a:lnTo>
                  <a:lnTo>
                    <a:pt x="236956" y="192989"/>
                  </a:lnTo>
                  <a:lnTo>
                    <a:pt x="237553" y="191490"/>
                  </a:lnTo>
                  <a:lnTo>
                    <a:pt x="237553" y="176504"/>
                  </a:lnTo>
                  <a:lnTo>
                    <a:pt x="238150" y="174637"/>
                  </a:lnTo>
                  <a:lnTo>
                    <a:pt x="240538" y="171450"/>
                  </a:lnTo>
                  <a:lnTo>
                    <a:pt x="241922" y="170649"/>
                  </a:lnTo>
                  <a:lnTo>
                    <a:pt x="276301" y="170649"/>
                  </a:lnTo>
                  <a:lnTo>
                    <a:pt x="276301" y="221691"/>
                  </a:lnTo>
                  <a:lnTo>
                    <a:pt x="303123" y="237642"/>
                  </a:lnTo>
                  <a:lnTo>
                    <a:pt x="303123" y="103670"/>
                  </a:lnTo>
                  <a:lnTo>
                    <a:pt x="318630" y="103670"/>
                  </a:lnTo>
                  <a:lnTo>
                    <a:pt x="323989" y="103670"/>
                  </a:lnTo>
                  <a:lnTo>
                    <a:pt x="354685" y="103670"/>
                  </a:lnTo>
                  <a:lnTo>
                    <a:pt x="356476" y="105575"/>
                  </a:lnTo>
                  <a:lnTo>
                    <a:pt x="357822" y="107594"/>
                  </a:lnTo>
                  <a:lnTo>
                    <a:pt x="359613" y="111848"/>
                  </a:lnTo>
                  <a:lnTo>
                    <a:pt x="360057" y="114084"/>
                  </a:lnTo>
                  <a:lnTo>
                    <a:pt x="360057" y="122593"/>
                  </a:lnTo>
                  <a:lnTo>
                    <a:pt x="324891" y="138747"/>
                  </a:lnTo>
                  <a:lnTo>
                    <a:pt x="329133" y="152895"/>
                  </a:lnTo>
                  <a:lnTo>
                    <a:pt x="348132" y="187083"/>
                  </a:lnTo>
                  <a:lnTo>
                    <a:pt x="381520" y="205740"/>
                  </a:lnTo>
                  <a:lnTo>
                    <a:pt x="386880" y="205740"/>
                  </a:lnTo>
                  <a:lnTo>
                    <a:pt x="392391" y="204520"/>
                  </a:lnTo>
                  <a:lnTo>
                    <a:pt x="403720" y="199631"/>
                  </a:lnTo>
                  <a:lnTo>
                    <a:pt x="409130" y="196062"/>
                  </a:lnTo>
                  <a:lnTo>
                    <a:pt x="414299" y="191389"/>
                  </a:lnTo>
                  <a:lnTo>
                    <a:pt x="414299" y="220091"/>
                  </a:lnTo>
                  <a:lnTo>
                    <a:pt x="441134" y="237642"/>
                  </a:lnTo>
                  <a:lnTo>
                    <a:pt x="441134" y="191389"/>
                  </a:lnTo>
                  <a:lnTo>
                    <a:pt x="441134" y="178625"/>
                  </a:lnTo>
                  <a:lnTo>
                    <a:pt x="441134" y="103670"/>
                  </a:lnTo>
                  <a:lnTo>
                    <a:pt x="450062" y="103670"/>
                  </a:lnTo>
                  <a:lnTo>
                    <a:pt x="461987" y="103670"/>
                  </a:lnTo>
                  <a:lnTo>
                    <a:pt x="477189" y="103670"/>
                  </a:lnTo>
                  <a:lnTo>
                    <a:pt x="474802" y="106210"/>
                  </a:lnTo>
                  <a:lnTo>
                    <a:pt x="472973" y="109410"/>
                  </a:lnTo>
                  <a:lnTo>
                    <a:pt x="470382" y="117068"/>
                  </a:lnTo>
                  <a:lnTo>
                    <a:pt x="469747" y="121310"/>
                  </a:lnTo>
                  <a:lnTo>
                    <a:pt x="469849" y="126746"/>
                  </a:lnTo>
                  <a:lnTo>
                    <a:pt x="497306" y="158775"/>
                  </a:lnTo>
                  <a:lnTo>
                    <a:pt x="515937" y="165862"/>
                  </a:lnTo>
                  <a:lnTo>
                    <a:pt x="511568" y="172466"/>
                  </a:lnTo>
                  <a:lnTo>
                    <a:pt x="507441" y="177673"/>
                  </a:lnTo>
                  <a:lnTo>
                    <a:pt x="499694" y="185331"/>
                  </a:lnTo>
                  <a:lnTo>
                    <a:pt x="496366" y="187553"/>
                  </a:lnTo>
                  <a:lnTo>
                    <a:pt x="493585" y="188201"/>
                  </a:lnTo>
                  <a:lnTo>
                    <a:pt x="490804" y="183095"/>
                  </a:lnTo>
                  <a:lnTo>
                    <a:pt x="487819" y="179108"/>
                  </a:lnTo>
                  <a:lnTo>
                    <a:pt x="481469" y="173367"/>
                  </a:lnTo>
                  <a:lnTo>
                    <a:pt x="478485" y="172034"/>
                  </a:lnTo>
                  <a:lnTo>
                    <a:pt x="475703" y="172250"/>
                  </a:lnTo>
                  <a:lnTo>
                    <a:pt x="472325" y="172250"/>
                  </a:lnTo>
                  <a:lnTo>
                    <a:pt x="469493" y="174104"/>
                  </a:lnTo>
                  <a:lnTo>
                    <a:pt x="464921" y="181546"/>
                  </a:lnTo>
                  <a:lnTo>
                    <a:pt x="463778" y="186067"/>
                  </a:lnTo>
                  <a:lnTo>
                    <a:pt x="463778" y="197129"/>
                  </a:lnTo>
                  <a:lnTo>
                    <a:pt x="467106" y="202018"/>
                  </a:lnTo>
                  <a:lnTo>
                    <a:pt x="480415" y="210096"/>
                  </a:lnTo>
                  <a:lnTo>
                    <a:pt x="488518" y="212115"/>
                  </a:lnTo>
                  <a:lnTo>
                    <a:pt x="498055" y="212115"/>
                  </a:lnTo>
                  <a:lnTo>
                    <a:pt x="524878" y="256781"/>
                  </a:lnTo>
                  <a:lnTo>
                    <a:pt x="538302" y="248805"/>
                  </a:lnTo>
                  <a:lnTo>
                    <a:pt x="508495" y="208927"/>
                  </a:lnTo>
                  <a:lnTo>
                    <a:pt x="517956" y="202311"/>
                  </a:lnTo>
                  <a:lnTo>
                    <a:pt x="545172" y="168186"/>
                  </a:lnTo>
                  <a:lnTo>
                    <a:pt x="548944" y="157899"/>
                  </a:lnTo>
                  <a:lnTo>
                    <a:pt x="550926" y="148958"/>
                  </a:lnTo>
                  <a:lnTo>
                    <a:pt x="551053" y="147789"/>
                  </a:lnTo>
                  <a:lnTo>
                    <a:pt x="551713" y="138747"/>
                  </a:lnTo>
                  <a:lnTo>
                    <a:pt x="551713" y="132803"/>
                  </a:lnTo>
                  <a:lnTo>
                    <a:pt x="550164" y="126746"/>
                  </a:lnTo>
                  <a:lnTo>
                    <a:pt x="544004" y="114401"/>
                  </a:lnTo>
                  <a:lnTo>
                    <a:pt x="539584" y="108762"/>
                  </a:lnTo>
                  <a:lnTo>
                    <a:pt x="533831" y="103670"/>
                  </a:lnTo>
                  <a:lnTo>
                    <a:pt x="558558" y="103670"/>
                  </a:lnTo>
                  <a:lnTo>
                    <a:pt x="562140" y="103670"/>
                  </a:lnTo>
                  <a:lnTo>
                    <a:pt x="577634" y="103670"/>
                  </a:lnTo>
                  <a:lnTo>
                    <a:pt x="577634" y="218503"/>
                  </a:lnTo>
                  <a:lnTo>
                    <a:pt x="604469" y="237642"/>
                  </a:lnTo>
                  <a:lnTo>
                    <a:pt x="604469" y="103670"/>
                  </a:lnTo>
                  <a:lnTo>
                    <a:pt x="618769" y="103670"/>
                  </a:lnTo>
                  <a:lnTo>
                    <a:pt x="625322" y="103670"/>
                  </a:lnTo>
                  <a:lnTo>
                    <a:pt x="637844" y="103670"/>
                  </a:lnTo>
                  <a:lnTo>
                    <a:pt x="637844" y="218503"/>
                  </a:lnTo>
                  <a:lnTo>
                    <a:pt x="664679" y="237642"/>
                  </a:lnTo>
                  <a:lnTo>
                    <a:pt x="664679" y="103670"/>
                  </a:lnTo>
                  <a:lnTo>
                    <a:pt x="678980" y="103670"/>
                  </a:lnTo>
                  <a:lnTo>
                    <a:pt x="685533" y="103670"/>
                  </a:lnTo>
                  <a:lnTo>
                    <a:pt x="811618" y="103670"/>
                  </a:lnTo>
                  <a:lnTo>
                    <a:pt x="811618" y="137160"/>
                  </a:lnTo>
                  <a:lnTo>
                    <a:pt x="808240" y="133540"/>
                  </a:lnTo>
                  <a:lnTo>
                    <a:pt x="804519" y="130784"/>
                  </a:lnTo>
                  <a:lnTo>
                    <a:pt x="796366" y="126949"/>
                  </a:lnTo>
                  <a:lnTo>
                    <a:pt x="792149" y="125996"/>
                  </a:lnTo>
                  <a:lnTo>
                    <a:pt x="782802" y="125996"/>
                  </a:lnTo>
                  <a:lnTo>
                    <a:pt x="777836" y="127698"/>
                  </a:lnTo>
                  <a:lnTo>
                    <a:pt x="767905" y="134505"/>
                  </a:lnTo>
                  <a:lnTo>
                    <a:pt x="763435" y="139179"/>
                  </a:lnTo>
                  <a:lnTo>
                    <a:pt x="759460" y="145135"/>
                  </a:lnTo>
                  <a:lnTo>
                    <a:pt x="753491" y="137477"/>
                  </a:lnTo>
                  <a:lnTo>
                    <a:pt x="747534" y="131572"/>
                  </a:lnTo>
                  <a:lnTo>
                    <a:pt x="735609" y="123278"/>
                  </a:lnTo>
                  <a:lnTo>
                    <a:pt x="730148" y="121208"/>
                  </a:lnTo>
                  <a:lnTo>
                    <a:pt x="725182" y="121208"/>
                  </a:lnTo>
                  <a:lnTo>
                    <a:pt x="692023" y="145732"/>
                  </a:lnTo>
                  <a:lnTo>
                    <a:pt x="689406" y="161086"/>
                  </a:lnTo>
                  <a:lnTo>
                    <a:pt x="690245" y="171056"/>
                  </a:lnTo>
                  <a:lnTo>
                    <a:pt x="710184" y="212242"/>
                  </a:lnTo>
                  <a:lnTo>
                    <a:pt x="740079" y="240830"/>
                  </a:lnTo>
                  <a:lnTo>
                    <a:pt x="747534" y="231267"/>
                  </a:lnTo>
                  <a:lnTo>
                    <a:pt x="740067" y="225120"/>
                  </a:lnTo>
                  <a:lnTo>
                    <a:pt x="733450" y="218503"/>
                  </a:lnTo>
                  <a:lnTo>
                    <a:pt x="714413" y="180200"/>
                  </a:lnTo>
                  <a:lnTo>
                    <a:pt x="713854" y="172250"/>
                  </a:lnTo>
                  <a:lnTo>
                    <a:pt x="713854" y="165658"/>
                  </a:lnTo>
                  <a:lnTo>
                    <a:pt x="716140" y="160020"/>
                  </a:lnTo>
                  <a:lnTo>
                    <a:pt x="725284" y="150660"/>
                  </a:lnTo>
                  <a:lnTo>
                    <a:pt x="730745" y="148323"/>
                  </a:lnTo>
                  <a:lnTo>
                    <a:pt x="740676" y="148323"/>
                  </a:lnTo>
                  <a:lnTo>
                    <a:pt x="743902" y="149009"/>
                  </a:lnTo>
                  <a:lnTo>
                    <a:pt x="749668" y="151777"/>
                  </a:lnTo>
                  <a:lnTo>
                    <a:pt x="751903" y="153746"/>
                  </a:lnTo>
                  <a:lnTo>
                    <a:pt x="753491" y="156298"/>
                  </a:lnTo>
                  <a:lnTo>
                    <a:pt x="747534" y="170649"/>
                  </a:lnTo>
                  <a:lnTo>
                    <a:pt x="769886" y="186601"/>
                  </a:lnTo>
                  <a:lnTo>
                    <a:pt x="797115" y="153111"/>
                  </a:lnTo>
                  <a:lnTo>
                    <a:pt x="804659" y="153111"/>
                  </a:lnTo>
                  <a:lnTo>
                    <a:pt x="809637" y="153911"/>
                  </a:lnTo>
                  <a:lnTo>
                    <a:pt x="811618" y="154698"/>
                  </a:lnTo>
                  <a:lnTo>
                    <a:pt x="811618" y="223278"/>
                  </a:lnTo>
                  <a:lnTo>
                    <a:pt x="838441" y="237642"/>
                  </a:lnTo>
                  <a:lnTo>
                    <a:pt x="838441" y="103670"/>
                  </a:lnTo>
                  <a:lnTo>
                    <a:pt x="851852" y="103670"/>
                  </a:lnTo>
                  <a:lnTo>
                    <a:pt x="859307" y="103670"/>
                  </a:lnTo>
                  <a:lnTo>
                    <a:pt x="935316" y="103670"/>
                  </a:lnTo>
                  <a:lnTo>
                    <a:pt x="935316" y="125996"/>
                  </a:lnTo>
                  <a:lnTo>
                    <a:pt x="896569" y="125996"/>
                  </a:lnTo>
                  <a:lnTo>
                    <a:pt x="889685" y="126580"/>
                  </a:lnTo>
                  <a:lnTo>
                    <a:pt x="862291" y="149174"/>
                  </a:lnTo>
                  <a:lnTo>
                    <a:pt x="862291" y="157899"/>
                  </a:lnTo>
                  <a:lnTo>
                    <a:pt x="871982" y="195376"/>
                  </a:lnTo>
                  <a:lnTo>
                    <a:pt x="899541" y="234454"/>
                  </a:lnTo>
                  <a:lnTo>
                    <a:pt x="908494" y="224878"/>
                  </a:lnTo>
                  <a:lnTo>
                    <a:pt x="903147" y="219621"/>
                  </a:lnTo>
                  <a:lnTo>
                    <a:pt x="898423" y="214071"/>
                  </a:lnTo>
                  <a:lnTo>
                    <a:pt x="884643" y="177038"/>
                  </a:lnTo>
                  <a:lnTo>
                    <a:pt x="884643" y="170014"/>
                  </a:lnTo>
                  <a:lnTo>
                    <a:pt x="886980" y="164007"/>
                  </a:lnTo>
                  <a:lnTo>
                    <a:pt x="896315" y="154012"/>
                  </a:lnTo>
                  <a:lnTo>
                    <a:pt x="901928" y="151511"/>
                  </a:lnTo>
                  <a:lnTo>
                    <a:pt x="935316" y="151511"/>
                  </a:lnTo>
                  <a:lnTo>
                    <a:pt x="935316" y="218503"/>
                  </a:lnTo>
                  <a:lnTo>
                    <a:pt x="962139" y="237642"/>
                  </a:lnTo>
                  <a:lnTo>
                    <a:pt x="962139" y="103670"/>
                  </a:lnTo>
                  <a:lnTo>
                    <a:pt x="976147" y="103670"/>
                  </a:lnTo>
                  <a:lnTo>
                    <a:pt x="983005" y="103670"/>
                  </a:lnTo>
                  <a:lnTo>
                    <a:pt x="995222" y="103670"/>
                  </a:lnTo>
                  <a:lnTo>
                    <a:pt x="995222" y="218503"/>
                  </a:lnTo>
                  <a:lnTo>
                    <a:pt x="1022057" y="237642"/>
                  </a:lnTo>
                  <a:lnTo>
                    <a:pt x="1022057" y="103670"/>
                  </a:lnTo>
                  <a:lnTo>
                    <a:pt x="1042911" y="103670"/>
                  </a:lnTo>
                  <a:lnTo>
                    <a:pt x="1042911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79136" y="2298312"/>
              <a:ext cx="259311" cy="2041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86582" y="2220170"/>
              <a:ext cx="1625600" cy="258445"/>
            </a:xfrm>
            <a:custGeom>
              <a:avLst/>
              <a:gdLst/>
              <a:ahLst/>
              <a:cxnLst/>
              <a:rect l="l" t="t" r="r" b="b"/>
              <a:pathLst>
                <a:path w="1625600" h="258444">
                  <a:moveTo>
                    <a:pt x="41732" y="29337"/>
                  </a:moveTo>
                  <a:lnTo>
                    <a:pt x="20866" y="7010"/>
                  </a:lnTo>
                  <a:lnTo>
                    <a:pt x="0" y="29337"/>
                  </a:lnTo>
                  <a:lnTo>
                    <a:pt x="20866" y="51663"/>
                  </a:lnTo>
                  <a:lnTo>
                    <a:pt x="41732" y="29337"/>
                  </a:lnTo>
                  <a:close/>
                </a:path>
                <a:path w="1625600" h="258444">
                  <a:moveTo>
                    <a:pt x="950810" y="78143"/>
                  </a:moveTo>
                  <a:lnTo>
                    <a:pt x="850074" y="78143"/>
                  </a:lnTo>
                  <a:lnTo>
                    <a:pt x="850074" y="162674"/>
                  </a:lnTo>
                  <a:lnTo>
                    <a:pt x="832180" y="177038"/>
                  </a:lnTo>
                  <a:lnTo>
                    <a:pt x="829805" y="179578"/>
                  </a:lnTo>
                  <a:lnTo>
                    <a:pt x="826668" y="181546"/>
                  </a:lnTo>
                  <a:lnTo>
                    <a:pt x="818921" y="184315"/>
                  </a:lnTo>
                  <a:lnTo>
                    <a:pt x="814603" y="185000"/>
                  </a:lnTo>
                  <a:lnTo>
                    <a:pt x="806056" y="185000"/>
                  </a:lnTo>
                  <a:lnTo>
                    <a:pt x="802868" y="183629"/>
                  </a:lnTo>
                  <a:lnTo>
                    <a:pt x="797712" y="178092"/>
                  </a:lnTo>
                  <a:lnTo>
                    <a:pt x="796467" y="174840"/>
                  </a:lnTo>
                  <a:lnTo>
                    <a:pt x="796442" y="164007"/>
                  </a:lnTo>
                  <a:lnTo>
                    <a:pt x="798601" y="158419"/>
                  </a:lnTo>
                  <a:lnTo>
                    <a:pt x="807351" y="149072"/>
                  </a:lnTo>
                  <a:lnTo>
                    <a:pt x="812609" y="146723"/>
                  </a:lnTo>
                  <a:lnTo>
                    <a:pt x="823937" y="146723"/>
                  </a:lnTo>
                  <a:lnTo>
                    <a:pt x="829246" y="148107"/>
                  </a:lnTo>
                  <a:lnTo>
                    <a:pt x="840181" y="153644"/>
                  </a:lnTo>
                  <a:lnTo>
                    <a:pt x="845299" y="157568"/>
                  </a:lnTo>
                  <a:lnTo>
                    <a:pt x="850074" y="162674"/>
                  </a:lnTo>
                  <a:lnTo>
                    <a:pt x="850074" y="78143"/>
                  </a:lnTo>
                  <a:lnTo>
                    <a:pt x="577646" y="78143"/>
                  </a:lnTo>
                  <a:lnTo>
                    <a:pt x="575652" y="74523"/>
                  </a:lnTo>
                  <a:lnTo>
                    <a:pt x="574167" y="70548"/>
                  </a:lnTo>
                  <a:lnTo>
                    <a:pt x="572173" y="61823"/>
                  </a:lnTo>
                  <a:lnTo>
                    <a:pt x="571677" y="57302"/>
                  </a:lnTo>
                  <a:lnTo>
                    <a:pt x="571677" y="44754"/>
                  </a:lnTo>
                  <a:lnTo>
                    <a:pt x="607453" y="23914"/>
                  </a:lnTo>
                  <a:lnTo>
                    <a:pt x="617613" y="24726"/>
                  </a:lnTo>
                  <a:lnTo>
                    <a:pt x="661784" y="43967"/>
                  </a:lnTo>
                  <a:lnTo>
                    <a:pt x="695375" y="73367"/>
                  </a:lnTo>
                  <a:lnTo>
                    <a:pt x="701332" y="68580"/>
                  </a:lnTo>
                  <a:lnTo>
                    <a:pt x="675068" y="39674"/>
                  </a:lnTo>
                  <a:lnTo>
                    <a:pt x="633628" y="10134"/>
                  </a:lnTo>
                  <a:lnTo>
                    <a:pt x="594029" y="0"/>
                  </a:lnTo>
                  <a:lnTo>
                    <a:pt x="584555" y="787"/>
                  </a:lnTo>
                  <a:lnTo>
                    <a:pt x="549846" y="26504"/>
                  </a:lnTo>
                  <a:lnTo>
                    <a:pt x="546341" y="43053"/>
                  </a:lnTo>
                  <a:lnTo>
                    <a:pt x="546341" y="48590"/>
                  </a:lnTo>
                  <a:lnTo>
                    <a:pt x="547789" y="54432"/>
                  </a:lnTo>
                  <a:lnTo>
                    <a:pt x="553554" y="66763"/>
                  </a:lnTo>
                  <a:lnTo>
                    <a:pt x="557568" y="72618"/>
                  </a:lnTo>
                  <a:lnTo>
                    <a:pt x="562737" y="78143"/>
                  </a:lnTo>
                  <a:lnTo>
                    <a:pt x="545160" y="78143"/>
                  </a:lnTo>
                  <a:lnTo>
                    <a:pt x="538594" y="78143"/>
                  </a:lnTo>
                  <a:lnTo>
                    <a:pt x="485241" y="78143"/>
                  </a:lnTo>
                  <a:lnTo>
                    <a:pt x="478383" y="78143"/>
                  </a:lnTo>
                  <a:lnTo>
                    <a:pt x="437553" y="78143"/>
                  </a:lnTo>
                  <a:lnTo>
                    <a:pt x="437553" y="103670"/>
                  </a:lnTo>
                  <a:lnTo>
                    <a:pt x="437553" y="157899"/>
                  </a:lnTo>
                  <a:lnTo>
                    <a:pt x="392836" y="157899"/>
                  </a:lnTo>
                  <a:lnTo>
                    <a:pt x="392836" y="103670"/>
                  </a:lnTo>
                  <a:lnTo>
                    <a:pt x="437553" y="103670"/>
                  </a:lnTo>
                  <a:lnTo>
                    <a:pt x="437553" y="78143"/>
                  </a:lnTo>
                  <a:lnTo>
                    <a:pt x="243217" y="78143"/>
                  </a:lnTo>
                  <a:lnTo>
                    <a:pt x="243217" y="103670"/>
                  </a:lnTo>
                  <a:lnTo>
                    <a:pt x="243217" y="138747"/>
                  </a:lnTo>
                  <a:lnTo>
                    <a:pt x="236994" y="145402"/>
                  </a:lnTo>
                  <a:lnTo>
                    <a:pt x="231394" y="150444"/>
                  </a:lnTo>
                  <a:lnTo>
                    <a:pt x="221056" y="157683"/>
                  </a:lnTo>
                  <a:lnTo>
                    <a:pt x="216789" y="159486"/>
                  </a:lnTo>
                  <a:lnTo>
                    <a:pt x="208445" y="159486"/>
                  </a:lnTo>
                  <a:lnTo>
                    <a:pt x="204165" y="159067"/>
                  </a:lnTo>
                  <a:lnTo>
                    <a:pt x="197015" y="157365"/>
                  </a:lnTo>
                  <a:lnTo>
                    <a:pt x="194335" y="156197"/>
                  </a:lnTo>
                  <a:lnTo>
                    <a:pt x="192544" y="154698"/>
                  </a:lnTo>
                  <a:lnTo>
                    <a:pt x="192544" y="148323"/>
                  </a:lnTo>
                  <a:lnTo>
                    <a:pt x="192544" y="103670"/>
                  </a:lnTo>
                  <a:lnTo>
                    <a:pt x="243217" y="103670"/>
                  </a:lnTo>
                  <a:lnTo>
                    <a:pt x="243217" y="78143"/>
                  </a:lnTo>
                  <a:lnTo>
                    <a:pt x="131445" y="78143"/>
                  </a:lnTo>
                  <a:lnTo>
                    <a:pt x="131445" y="103670"/>
                  </a:lnTo>
                  <a:lnTo>
                    <a:pt x="165722" y="103670"/>
                  </a:lnTo>
                  <a:lnTo>
                    <a:pt x="165722" y="142481"/>
                  </a:lnTo>
                  <a:lnTo>
                    <a:pt x="165277" y="144335"/>
                  </a:lnTo>
                  <a:lnTo>
                    <a:pt x="163487" y="147523"/>
                  </a:lnTo>
                  <a:lnTo>
                    <a:pt x="162445" y="148323"/>
                  </a:lnTo>
                  <a:lnTo>
                    <a:pt x="161251" y="148323"/>
                  </a:lnTo>
                  <a:lnTo>
                    <a:pt x="158661" y="146621"/>
                  </a:lnTo>
                  <a:lnTo>
                    <a:pt x="156527" y="145402"/>
                  </a:lnTo>
                  <a:lnTo>
                    <a:pt x="153149" y="143916"/>
                  </a:lnTo>
                  <a:lnTo>
                    <a:pt x="151815" y="143535"/>
                  </a:lnTo>
                  <a:lnTo>
                    <a:pt x="147434" y="143535"/>
                  </a:lnTo>
                  <a:lnTo>
                    <a:pt x="144602" y="144653"/>
                  </a:lnTo>
                  <a:lnTo>
                    <a:pt x="140042" y="149123"/>
                  </a:lnTo>
                  <a:lnTo>
                    <a:pt x="138899" y="151726"/>
                  </a:lnTo>
                  <a:lnTo>
                    <a:pt x="138899" y="160451"/>
                  </a:lnTo>
                  <a:lnTo>
                    <a:pt x="158470" y="195364"/>
                  </a:lnTo>
                  <a:lnTo>
                    <a:pt x="199097" y="244017"/>
                  </a:lnTo>
                  <a:lnTo>
                    <a:pt x="209829" y="234454"/>
                  </a:lnTo>
                  <a:lnTo>
                    <a:pt x="168706" y="189788"/>
                  </a:lnTo>
                  <a:lnTo>
                    <a:pt x="174663" y="187452"/>
                  </a:lnTo>
                  <a:lnTo>
                    <a:pt x="189560" y="165862"/>
                  </a:lnTo>
                  <a:lnTo>
                    <a:pt x="193535" y="170967"/>
                  </a:lnTo>
                  <a:lnTo>
                    <a:pt x="197370" y="174904"/>
                  </a:lnTo>
                  <a:lnTo>
                    <a:pt x="204711" y="180428"/>
                  </a:lnTo>
                  <a:lnTo>
                    <a:pt x="207848" y="181813"/>
                  </a:lnTo>
                  <a:lnTo>
                    <a:pt x="216979" y="181813"/>
                  </a:lnTo>
                  <a:lnTo>
                    <a:pt x="223100" y="180860"/>
                  </a:lnTo>
                  <a:lnTo>
                    <a:pt x="234429" y="177038"/>
                  </a:lnTo>
                  <a:lnTo>
                    <a:pt x="239242" y="174269"/>
                  </a:lnTo>
                  <a:lnTo>
                    <a:pt x="243217" y="170649"/>
                  </a:lnTo>
                  <a:lnTo>
                    <a:pt x="243217" y="218503"/>
                  </a:lnTo>
                  <a:lnTo>
                    <a:pt x="270040" y="237642"/>
                  </a:lnTo>
                  <a:lnTo>
                    <a:pt x="270040" y="170649"/>
                  </a:lnTo>
                  <a:lnTo>
                    <a:pt x="270040" y="165862"/>
                  </a:lnTo>
                  <a:lnTo>
                    <a:pt x="270040" y="159486"/>
                  </a:lnTo>
                  <a:lnTo>
                    <a:pt x="270040" y="103670"/>
                  </a:lnTo>
                  <a:lnTo>
                    <a:pt x="282562" y="103670"/>
                  </a:lnTo>
                  <a:lnTo>
                    <a:pt x="290906" y="103670"/>
                  </a:lnTo>
                  <a:lnTo>
                    <a:pt x="301637" y="103670"/>
                  </a:lnTo>
                  <a:lnTo>
                    <a:pt x="301637" y="218503"/>
                  </a:lnTo>
                  <a:lnTo>
                    <a:pt x="328460" y="237642"/>
                  </a:lnTo>
                  <a:lnTo>
                    <a:pt x="328460" y="103670"/>
                  </a:lnTo>
                  <a:lnTo>
                    <a:pt x="342773" y="103670"/>
                  </a:lnTo>
                  <a:lnTo>
                    <a:pt x="349326" y="103670"/>
                  </a:lnTo>
                  <a:lnTo>
                    <a:pt x="366014" y="103670"/>
                  </a:lnTo>
                  <a:lnTo>
                    <a:pt x="366014" y="157899"/>
                  </a:lnTo>
                  <a:lnTo>
                    <a:pt x="355092" y="157899"/>
                  </a:lnTo>
                  <a:lnTo>
                    <a:pt x="353352" y="158686"/>
                  </a:lnTo>
                  <a:lnTo>
                    <a:pt x="350367" y="161874"/>
                  </a:lnTo>
                  <a:lnTo>
                    <a:pt x="349618" y="163741"/>
                  </a:lnTo>
                  <a:lnTo>
                    <a:pt x="349618" y="165862"/>
                  </a:lnTo>
                  <a:lnTo>
                    <a:pt x="377939" y="201676"/>
                  </a:lnTo>
                  <a:lnTo>
                    <a:pt x="386880" y="205740"/>
                  </a:lnTo>
                  <a:lnTo>
                    <a:pt x="388467" y="205740"/>
                  </a:lnTo>
                  <a:lnTo>
                    <a:pt x="389864" y="204787"/>
                  </a:lnTo>
                  <a:lnTo>
                    <a:pt x="392252" y="200952"/>
                  </a:lnTo>
                  <a:lnTo>
                    <a:pt x="392836" y="198716"/>
                  </a:lnTo>
                  <a:lnTo>
                    <a:pt x="392836" y="183413"/>
                  </a:lnTo>
                  <a:lnTo>
                    <a:pt x="437553" y="183413"/>
                  </a:lnTo>
                  <a:lnTo>
                    <a:pt x="437553" y="218503"/>
                  </a:lnTo>
                  <a:lnTo>
                    <a:pt x="464375" y="237642"/>
                  </a:lnTo>
                  <a:lnTo>
                    <a:pt x="464375" y="183413"/>
                  </a:lnTo>
                  <a:lnTo>
                    <a:pt x="464375" y="103670"/>
                  </a:lnTo>
                  <a:lnTo>
                    <a:pt x="478383" y="103670"/>
                  </a:lnTo>
                  <a:lnTo>
                    <a:pt x="485241" y="103670"/>
                  </a:lnTo>
                  <a:lnTo>
                    <a:pt x="497459" y="103670"/>
                  </a:lnTo>
                  <a:lnTo>
                    <a:pt x="497459" y="218503"/>
                  </a:lnTo>
                  <a:lnTo>
                    <a:pt x="524294" y="237642"/>
                  </a:lnTo>
                  <a:lnTo>
                    <a:pt x="524294" y="103670"/>
                  </a:lnTo>
                  <a:lnTo>
                    <a:pt x="538594" y="103670"/>
                  </a:lnTo>
                  <a:lnTo>
                    <a:pt x="545160" y="103670"/>
                  </a:lnTo>
                  <a:lnTo>
                    <a:pt x="558266" y="103670"/>
                  </a:lnTo>
                  <a:lnTo>
                    <a:pt x="558266" y="224878"/>
                  </a:lnTo>
                  <a:lnTo>
                    <a:pt x="585101" y="237642"/>
                  </a:lnTo>
                  <a:lnTo>
                    <a:pt x="585101" y="103670"/>
                  </a:lnTo>
                  <a:lnTo>
                    <a:pt x="599401" y="103670"/>
                  </a:lnTo>
                  <a:lnTo>
                    <a:pt x="605955" y="103670"/>
                  </a:lnTo>
                  <a:lnTo>
                    <a:pt x="721601" y="103670"/>
                  </a:lnTo>
                  <a:lnTo>
                    <a:pt x="721601" y="125996"/>
                  </a:lnTo>
                  <a:lnTo>
                    <a:pt x="657517" y="125996"/>
                  </a:lnTo>
                  <a:lnTo>
                    <a:pt x="653046" y="131737"/>
                  </a:lnTo>
                  <a:lnTo>
                    <a:pt x="659612" y="136626"/>
                  </a:lnTo>
                  <a:lnTo>
                    <a:pt x="664718" y="142532"/>
                  </a:lnTo>
                  <a:lnTo>
                    <a:pt x="672084" y="156349"/>
                  </a:lnTo>
                  <a:lnTo>
                    <a:pt x="673912" y="163423"/>
                  </a:lnTo>
                  <a:lnTo>
                    <a:pt x="673912" y="174269"/>
                  </a:lnTo>
                  <a:lnTo>
                    <a:pt x="672769" y="177292"/>
                  </a:lnTo>
                  <a:lnTo>
                    <a:pt x="668210" y="182194"/>
                  </a:lnTo>
                  <a:lnTo>
                    <a:pt x="665378" y="183413"/>
                  </a:lnTo>
                  <a:lnTo>
                    <a:pt x="662000" y="183413"/>
                  </a:lnTo>
                  <a:lnTo>
                    <a:pt x="624916" y="154305"/>
                  </a:lnTo>
                  <a:lnTo>
                    <a:pt x="614299" y="133972"/>
                  </a:lnTo>
                  <a:lnTo>
                    <a:pt x="605358" y="138747"/>
                  </a:lnTo>
                  <a:lnTo>
                    <a:pt x="630516" y="183311"/>
                  </a:lnTo>
                  <a:lnTo>
                    <a:pt x="658863" y="210121"/>
                  </a:lnTo>
                  <a:lnTo>
                    <a:pt x="676897" y="215315"/>
                  </a:lnTo>
                  <a:lnTo>
                    <a:pt x="683056" y="215315"/>
                  </a:lnTo>
                  <a:lnTo>
                    <a:pt x="688327" y="212966"/>
                  </a:lnTo>
                  <a:lnTo>
                    <a:pt x="697064" y="203619"/>
                  </a:lnTo>
                  <a:lnTo>
                    <a:pt x="699249" y="197980"/>
                  </a:lnTo>
                  <a:lnTo>
                    <a:pt x="699249" y="185648"/>
                  </a:lnTo>
                  <a:lnTo>
                    <a:pt x="697953" y="179641"/>
                  </a:lnTo>
                  <a:lnTo>
                    <a:pt x="692797" y="167093"/>
                  </a:lnTo>
                  <a:lnTo>
                    <a:pt x="689114" y="160870"/>
                  </a:lnTo>
                  <a:lnTo>
                    <a:pt x="684352" y="154698"/>
                  </a:lnTo>
                  <a:lnTo>
                    <a:pt x="721601" y="154698"/>
                  </a:lnTo>
                  <a:lnTo>
                    <a:pt x="721601" y="221691"/>
                  </a:lnTo>
                  <a:lnTo>
                    <a:pt x="748436" y="237642"/>
                  </a:lnTo>
                  <a:lnTo>
                    <a:pt x="748436" y="103670"/>
                  </a:lnTo>
                  <a:lnTo>
                    <a:pt x="761847" y="103670"/>
                  </a:lnTo>
                  <a:lnTo>
                    <a:pt x="769289" y="103670"/>
                  </a:lnTo>
                  <a:lnTo>
                    <a:pt x="848575" y="103670"/>
                  </a:lnTo>
                  <a:lnTo>
                    <a:pt x="848575" y="149910"/>
                  </a:lnTo>
                  <a:lnTo>
                    <a:pt x="845947" y="146723"/>
                  </a:lnTo>
                  <a:lnTo>
                    <a:pt x="843254" y="143446"/>
                  </a:lnTo>
                  <a:lnTo>
                    <a:pt x="837996" y="137756"/>
                  </a:lnTo>
                  <a:lnTo>
                    <a:pt x="832815" y="132842"/>
                  </a:lnTo>
                  <a:lnTo>
                    <a:pt x="827709" y="128701"/>
                  </a:lnTo>
                  <a:lnTo>
                    <a:pt x="820953" y="123710"/>
                  </a:lnTo>
                  <a:lnTo>
                    <a:pt x="814997" y="121208"/>
                  </a:lnTo>
                  <a:lnTo>
                    <a:pt x="809828" y="121208"/>
                  </a:lnTo>
                  <a:lnTo>
                    <a:pt x="773912" y="143738"/>
                  </a:lnTo>
                  <a:lnTo>
                    <a:pt x="771118" y="157568"/>
                  </a:lnTo>
                  <a:lnTo>
                    <a:pt x="771194" y="158826"/>
                  </a:lnTo>
                  <a:lnTo>
                    <a:pt x="794308" y="199326"/>
                  </a:lnTo>
                  <a:lnTo>
                    <a:pt x="817283" y="208927"/>
                  </a:lnTo>
                  <a:lnTo>
                    <a:pt x="821651" y="208927"/>
                  </a:lnTo>
                  <a:lnTo>
                    <a:pt x="826528" y="207543"/>
                  </a:lnTo>
                  <a:lnTo>
                    <a:pt x="837247" y="202018"/>
                  </a:lnTo>
                  <a:lnTo>
                    <a:pt x="842810" y="198081"/>
                  </a:lnTo>
                  <a:lnTo>
                    <a:pt x="848575" y="192989"/>
                  </a:lnTo>
                  <a:lnTo>
                    <a:pt x="848575" y="220091"/>
                  </a:lnTo>
                  <a:lnTo>
                    <a:pt x="875398" y="237642"/>
                  </a:lnTo>
                  <a:lnTo>
                    <a:pt x="875398" y="192989"/>
                  </a:lnTo>
                  <a:lnTo>
                    <a:pt x="875398" y="185000"/>
                  </a:lnTo>
                  <a:lnTo>
                    <a:pt x="875398" y="177038"/>
                  </a:lnTo>
                  <a:lnTo>
                    <a:pt x="880173" y="170865"/>
                  </a:lnTo>
                  <a:lnTo>
                    <a:pt x="885444" y="166128"/>
                  </a:lnTo>
                  <a:lnTo>
                    <a:pt x="896962" y="159537"/>
                  </a:lnTo>
                  <a:lnTo>
                    <a:pt x="902627" y="157899"/>
                  </a:lnTo>
                  <a:lnTo>
                    <a:pt x="910971" y="157899"/>
                  </a:lnTo>
                  <a:lnTo>
                    <a:pt x="913409" y="159118"/>
                  </a:lnTo>
                  <a:lnTo>
                    <a:pt x="917575" y="164007"/>
                  </a:lnTo>
                  <a:lnTo>
                    <a:pt x="918616" y="167043"/>
                  </a:lnTo>
                  <a:lnTo>
                    <a:pt x="918527" y="174840"/>
                  </a:lnTo>
                  <a:lnTo>
                    <a:pt x="900734" y="213715"/>
                  </a:lnTo>
                  <a:lnTo>
                    <a:pt x="924585" y="231267"/>
                  </a:lnTo>
                  <a:lnTo>
                    <a:pt x="939419" y="191909"/>
                  </a:lnTo>
                  <a:lnTo>
                    <a:pt x="939482" y="183337"/>
                  </a:lnTo>
                  <a:lnTo>
                    <a:pt x="938707" y="175260"/>
                  </a:lnTo>
                  <a:lnTo>
                    <a:pt x="936345" y="167043"/>
                  </a:lnTo>
                  <a:lnTo>
                    <a:pt x="932446" y="158826"/>
                  </a:lnTo>
                  <a:lnTo>
                    <a:pt x="931824" y="157899"/>
                  </a:lnTo>
                  <a:lnTo>
                    <a:pt x="926947" y="150533"/>
                  </a:lnTo>
                  <a:lnTo>
                    <a:pt x="926414" y="149910"/>
                  </a:lnTo>
                  <a:lnTo>
                    <a:pt x="920724" y="143306"/>
                  </a:lnTo>
                  <a:lnTo>
                    <a:pt x="919099" y="141947"/>
                  </a:lnTo>
                  <a:lnTo>
                    <a:pt x="914527" y="138112"/>
                  </a:lnTo>
                  <a:lnTo>
                    <a:pt x="908354" y="135001"/>
                  </a:lnTo>
                  <a:lnTo>
                    <a:pt x="902233" y="133972"/>
                  </a:lnTo>
                  <a:lnTo>
                    <a:pt x="897661" y="133972"/>
                  </a:lnTo>
                  <a:lnTo>
                    <a:pt x="893089" y="134658"/>
                  </a:lnTo>
                  <a:lnTo>
                    <a:pt x="883945" y="137426"/>
                  </a:lnTo>
                  <a:lnTo>
                    <a:pt x="879576" y="139395"/>
                  </a:lnTo>
                  <a:lnTo>
                    <a:pt x="875398" y="141947"/>
                  </a:lnTo>
                  <a:lnTo>
                    <a:pt x="875398" y="103670"/>
                  </a:lnTo>
                  <a:lnTo>
                    <a:pt x="950810" y="103670"/>
                  </a:lnTo>
                  <a:lnTo>
                    <a:pt x="950810" y="78143"/>
                  </a:lnTo>
                  <a:close/>
                </a:path>
                <a:path w="1625600" h="258444">
                  <a:moveTo>
                    <a:pt x="1625320" y="78143"/>
                  </a:moveTo>
                  <a:lnTo>
                    <a:pt x="1579118" y="78143"/>
                  </a:lnTo>
                  <a:lnTo>
                    <a:pt x="1579118" y="161086"/>
                  </a:lnTo>
                  <a:lnTo>
                    <a:pt x="1573034" y="167246"/>
                  </a:lnTo>
                  <a:lnTo>
                    <a:pt x="1539684" y="188201"/>
                  </a:lnTo>
                  <a:lnTo>
                    <a:pt x="1525574" y="188201"/>
                  </a:lnTo>
                  <a:lnTo>
                    <a:pt x="1519262" y="186182"/>
                  </a:lnTo>
                  <a:lnTo>
                    <a:pt x="1508734" y="178092"/>
                  </a:lnTo>
                  <a:lnTo>
                    <a:pt x="1506093" y="173202"/>
                  </a:lnTo>
                  <a:lnTo>
                    <a:pt x="1506093" y="160451"/>
                  </a:lnTo>
                  <a:lnTo>
                    <a:pt x="1509026" y="154432"/>
                  </a:lnTo>
                  <a:lnTo>
                    <a:pt x="1520761" y="144437"/>
                  </a:lnTo>
                  <a:lnTo>
                    <a:pt x="1527759" y="141947"/>
                  </a:lnTo>
                  <a:lnTo>
                    <a:pt x="1541665" y="141947"/>
                  </a:lnTo>
                  <a:lnTo>
                    <a:pt x="1579118" y="161086"/>
                  </a:lnTo>
                  <a:lnTo>
                    <a:pt x="1579118" y="78143"/>
                  </a:lnTo>
                  <a:lnTo>
                    <a:pt x="1365415" y="78143"/>
                  </a:lnTo>
                  <a:lnTo>
                    <a:pt x="1365415" y="103670"/>
                  </a:lnTo>
                  <a:lnTo>
                    <a:pt x="1365415" y="157899"/>
                  </a:lnTo>
                  <a:lnTo>
                    <a:pt x="1359789" y="162560"/>
                  </a:lnTo>
                  <a:lnTo>
                    <a:pt x="1329651" y="178625"/>
                  </a:lnTo>
                  <a:lnTo>
                    <a:pt x="1318323" y="178625"/>
                  </a:lnTo>
                  <a:lnTo>
                    <a:pt x="1297952" y="162788"/>
                  </a:lnTo>
                  <a:lnTo>
                    <a:pt x="1298054" y="161404"/>
                  </a:lnTo>
                  <a:lnTo>
                    <a:pt x="1299248" y="158851"/>
                  </a:lnTo>
                  <a:lnTo>
                    <a:pt x="1300137" y="158102"/>
                  </a:lnTo>
                  <a:lnTo>
                    <a:pt x="1301330" y="157899"/>
                  </a:lnTo>
                  <a:lnTo>
                    <a:pt x="1308455" y="156273"/>
                  </a:lnTo>
                  <a:lnTo>
                    <a:pt x="1335608" y="141198"/>
                  </a:lnTo>
                  <a:lnTo>
                    <a:pt x="1335608" y="134175"/>
                  </a:lnTo>
                  <a:lnTo>
                    <a:pt x="1334274" y="129984"/>
                  </a:lnTo>
                  <a:lnTo>
                    <a:pt x="1328902" y="119138"/>
                  </a:lnTo>
                  <a:lnTo>
                    <a:pt x="1324775" y="112166"/>
                  </a:lnTo>
                  <a:lnTo>
                    <a:pt x="1319212" y="103670"/>
                  </a:lnTo>
                  <a:lnTo>
                    <a:pt x="1365415" y="103670"/>
                  </a:lnTo>
                  <a:lnTo>
                    <a:pt x="1365415" y="78143"/>
                  </a:lnTo>
                  <a:lnTo>
                    <a:pt x="1276299" y="78143"/>
                  </a:lnTo>
                  <a:lnTo>
                    <a:pt x="1269733" y="78143"/>
                  </a:lnTo>
                  <a:lnTo>
                    <a:pt x="1247978" y="78143"/>
                  </a:lnTo>
                  <a:lnTo>
                    <a:pt x="1245997" y="74523"/>
                  </a:lnTo>
                  <a:lnTo>
                    <a:pt x="1244498" y="70548"/>
                  </a:lnTo>
                  <a:lnTo>
                    <a:pt x="1242517" y="61823"/>
                  </a:lnTo>
                  <a:lnTo>
                    <a:pt x="1242021" y="57302"/>
                  </a:lnTo>
                  <a:lnTo>
                    <a:pt x="1242021" y="44754"/>
                  </a:lnTo>
                  <a:lnTo>
                    <a:pt x="1277785" y="23914"/>
                  </a:lnTo>
                  <a:lnTo>
                    <a:pt x="1287957" y="24726"/>
                  </a:lnTo>
                  <a:lnTo>
                    <a:pt x="1332128" y="43967"/>
                  </a:lnTo>
                  <a:lnTo>
                    <a:pt x="1365707" y="73367"/>
                  </a:lnTo>
                  <a:lnTo>
                    <a:pt x="1371676" y="68580"/>
                  </a:lnTo>
                  <a:lnTo>
                    <a:pt x="1345412" y="39674"/>
                  </a:lnTo>
                  <a:lnTo>
                    <a:pt x="1303972" y="10134"/>
                  </a:lnTo>
                  <a:lnTo>
                    <a:pt x="1264373" y="0"/>
                  </a:lnTo>
                  <a:lnTo>
                    <a:pt x="1254887" y="787"/>
                  </a:lnTo>
                  <a:lnTo>
                    <a:pt x="1220190" y="26504"/>
                  </a:lnTo>
                  <a:lnTo>
                    <a:pt x="1216685" y="43053"/>
                  </a:lnTo>
                  <a:lnTo>
                    <a:pt x="1216685" y="48590"/>
                  </a:lnTo>
                  <a:lnTo>
                    <a:pt x="1218120" y="54432"/>
                  </a:lnTo>
                  <a:lnTo>
                    <a:pt x="1223886" y="66763"/>
                  </a:lnTo>
                  <a:lnTo>
                    <a:pt x="1227912" y="72618"/>
                  </a:lnTo>
                  <a:lnTo>
                    <a:pt x="1233068" y="78143"/>
                  </a:lnTo>
                  <a:lnTo>
                    <a:pt x="1215491" y="78143"/>
                  </a:lnTo>
                  <a:lnTo>
                    <a:pt x="1208938" y="78143"/>
                  </a:lnTo>
                  <a:lnTo>
                    <a:pt x="1154391" y="78143"/>
                  </a:lnTo>
                  <a:lnTo>
                    <a:pt x="1148727" y="78143"/>
                  </a:lnTo>
                  <a:lnTo>
                    <a:pt x="1030986" y="78143"/>
                  </a:lnTo>
                  <a:lnTo>
                    <a:pt x="1030986" y="103670"/>
                  </a:lnTo>
                  <a:lnTo>
                    <a:pt x="1109078" y="103670"/>
                  </a:lnTo>
                  <a:lnTo>
                    <a:pt x="1109078" y="122809"/>
                  </a:lnTo>
                  <a:lnTo>
                    <a:pt x="1063282" y="122809"/>
                  </a:lnTo>
                  <a:lnTo>
                    <a:pt x="1055928" y="126530"/>
                  </a:lnTo>
                  <a:lnTo>
                    <a:pt x="1040523" y="161086"/>
                  </a:lnTo>
                  <a:lnTo>
                    <a:pt x="1041844" y="170827"/>
                  </a:lnTo>
                  <a:lnTo>
                    <a:pt x="1072019" y="208978"/>
                  </a:lnTo>
                  <a:lnTo>
                    <a:pt x="1103122" y="220091"/>
                  </a:lnTo>
                  <a:lnTo>
                    <a:pt x="1110869" y="219938"/>
                  </a:lnTo>
                  <a:lnTo>
                    <a:pt x="1116838" y="219303"/>
                  </a:lnTo>
                  <a:lnTo>
                    <a:pt x="1121003" y="218503"/>
                  </a:lnTo>
                  <a:lnTo>
                    <a:pt x="1131443" y="258368"/>
                  </a:lnTo>
                  <a:lnTo>
                    <a:pt x="1147826" y="251993"/>
                  </a:lnTo>
                  <a:lnTo>
                    <a:pt x="1128458" y="215315"/>
                  </a:lnTo>
                  <a:lnTo>
                    <a:pt x="1132433" y="213398"/>
                  </a:lnTo>
                  <a:lnTo>
                    <a:pt x="1135557" y="211010"/>
                  </a:lnTo>
                  <a:lnTo>
                    <a:pt x="1140129" y="205257"/>
                  </a:lnTo>
                  <a:lnTo>
                    <a:pt x="1141272" y="202336"/>
                  </a:lnTo>
                  <a:lnTo>
                    <a:pt x="1141272" y="191922"/>
                  </a:lnTo>
                  <a:lnTo>
                    <a:pt x="1138986" y="185534"/>
                  </a:lnTo>
                  <a:lnTo>
                    <a:pt x="1129842" y="174904"/>
                  </a:lnTo>
                  <a:lnTo>
                    <a:pt x="1124381" y="172250"/>
                  </a:lnTo>
                  <a:lnTo>
                    <a:pt x="1113053" y="172250"/>
                  </a:lnTo>
                  <a:lnTo>
                    <a:pt x="1108837" y="173367"/>
                  </a:lnTo>
                  <a:lnTo>
                    <a:pt x="1101877" y="177825"/>
                  </a:lnTo>
                  <a:lnTo>
                    <a:pt x="1100137" y="180428"/>
                  </a:lnTo>
                  <a:lnTo>
                    <a:pt x="1100137" y="185534"/>
                  </a:lnTo>
                  <a:lnTo>
                    <a:pt x="1100391" y="187553"/>
                  </a:lnTo>
                  <a:lnTo>
                    <a:pt x="1101382" y="191389"/>
                  </a:lnTo>
                  <a:lnTo>
                    <a:pt x="1102131" y="193090"/>
                  </a:lnTo>
                  <a:lnTo>
                    <a:pt x="1104112" y="196278"/>
                  </a:lnTo>
                  <a:lnTo>
                    <a:pt x="1103172" y="197980"/>
                  </a:lnTo>
                  <a:lnTo>
                    <a:pt x="1097407" y="201383"/>
                  </a:lnTo>
                  <a:lnTo>
                    <a:pt x="1094079" y="202234"/>
                  </a:lnTo>
                  <a:lnTo>
                    <a:pt x="1081760" y="202234"/>
                  </a:lnTo>
                  <a:lnTo>
                    <a:pt x="1074407" y="199631"/>
                  </a:lnTo>
                  <a:lnTo>
                    <a:pt x="1062088" y="189204"/>
                  </a:lnTo>
                  <a:lnTo>
                    <a:pt x="1059002" y="182880"/>
                  </a:lnTo>
                  <a:lnTo>
                    <a:pt x="1059002" y="167995"/>
                  </a:lnTo>
                  <a:lnTo>
                    <a:pt x="1061440" y="161607"/>
                  </a:lnTo>
                  <a:lnTo>
                    <a:pt x="1071181" y="150977"/>
                  </a:lnTo>
                  <a:lnTo>
                    <a:pt x="1076998" y="148323"/>
                  </a:lnTo>
                  <a:lnTo>
                    <a:pt x="1135913" y="148323"/>
                  </a:lnTo>
                  <a:lnTo>
                    <a:pt x="1135913" y="103670"/>
                  </a:lnTo>
                  <a:lnTo>
                    <a:pt x="1148727" y="103670"/>
                  </a:lnTo>
                  <a:lnTo>
                    <a:pt x="1154391" y="103670"/>
                  </a:lnTo>
                  <a:lnTo>
                    <a:pt x="1167803" y="103670"/>
                  </a:lnTo>
                  <a:lnTo>
                    <a:pt x="1167803" y="218503"/>
                  </a:lnTo>
                  <a:lnTo>
                    <a:pt x="1194625" y="237642"/>
                  </a:lnTo>
                  <a:lnTo>
                    <a:pt x="1194625" y="103670"/>
                  </a:lnTo>
                  <a:lnTo>
                    <a:pt x="1208938" y="103670"/>
                  </a:lnTo>
                  <a:lnTo>
                    <a:pt x="1215491" y="103670"/>
                  </a:lnTo>
                  <a:lnTo>
                    <a:pt x="1228610" y="103670"/>
                  </a:lnTo>
                  <a:lnTo>
                    <a:pt x="1228610" y="224878"/>
                  </a:lnTo>
                  <a:lnTo>
                    <a:pt x="1255433" y="237642"/>
                  </a:lnTo>
                  <a:lnTo>
                    <a:pt x="1255433" y="103670"/>
                  </a:lnTo>
                  <a:lnTo>
                    <a:pt x="1269733" y="103670"/>
                  </a:lnTo>
                  <a:lnTo>
                    <a:pt x="1276299" y="103670"/>
                  </a:lnTo>
                  <a:lnTo>
                    <a:pt x="1305801" y="103670"/>
                  </a:lnTo>
                  <a:lnTo>
                    <a:pt x="1307592" y="105575"/>
                  </a:lnTo>
                  <a:lnTo>
                    <a:pt x="1308938" y="107594"/>
                  </a:lnTo>
                  <a:lnTo>
                    <a:pt x="1310728" y="111848"/>
                  </a:lnTo>
                  <a:lnTo>
                    <a:pt x="1311160" y="114084"/>
                  </a:lnTo>
                  <a:lnTo>
                    <a:pt x="1311160" y="122593"/>
                  </a:lnTo>
                  <a:lnTo>
                    <a:pt x="1275994" y="138747"/>
                  </a:lnTo>
                  <a:lnTo>
                    <a:pt x="1280248" y="152895"/>
                  </a:lnTo>
                  <a:lnTo>
                    <a:pt x="1299248" y="187083"/>
                  </a:lnTo>
                  <a:lnTo>
                    <a:pt x="1332623" y="205740"/>
                  </a:lnTo>
                  <a:lnTo>
                    <a:pt x="1337995" y="205740"/>
                  </a:lnTo>
                  <a:lnTo>
                    <a:pt x="1343507" y="204520"/>
                  </a:lnTo>
                  <a:lnTo>
                    <a:pt x="1354836" y="199631"/>
                  </a:lnTo>
                  <a:lnTo>
                    <a:pt x="1360246" y="196062"/>
                  </a:lnTo>
                  <a:lnTo>
                    <a:pt x="1365415" y="191389"/>
                  </a:lnTo>
                  <a:lnTo>
                    <a:pt x="1365415" y="220091"/>
                  </a:lnTo>
                  <a:lnTo>
                    <a:pt x="1392237" y="237642"/>
                  </a:lnTo>
                  <a:lnTo>
                    <a:pt x="1392237" y="191389"/>
                  </a:lnTo>
                  <a:lnTo>
                    <a:pt x="1392237" y="178625"/>
                  </a:lnTo>
                  <a:lnTo>
                    <a:pt x="1392237" y="103670"/>
                  </a:lnTo>
                  <a:lnTo>
                    <a:pt x="1405051" y="103670"/>
                  </a:lnTo>
                  <a:lnTo>
                    <a:pt x="1413103" y="103670"/>
                  </a:lnTo>
                  <a:lnTo>
                    <a:pt x="1480464" y="103670"/>
                  </a:lnTo>
                  <a:lnTo>
                    <a:pt x="1488211" y="103670"/>
                  </a:lnTo>
                  <a:lnTo>
                    <a:pt x="1577632" y="103670"/>
                  </a:lnTo>
                  <a:lnTo>
                    <a:pt x="1577632" y="146723"/>
                  </a:lnTo>
                  <a:lnTo>
                    <a:pt x="1573580" y="141947"/>
                  </a:lnTo>
                  <a:lnTo>
                    <a:pt x="1572158" y="140258"/>
                  </a:lnTo>
                  <a:lnTo>
                    <a:pt x="1566456" y="134569"/>
                  </a:lnTo>
                  <a:lnTo>
                    <a:pt x="1529943" y="118021"/>
                  </a:lnTo>
                  <a:lnTo>
                    <a:pt x="1521904" y="118745"/>
                  </a:lnTo>
                  <a:lnTo>
                    <a:pt x="1491195" y="147421"/>
                  </a:lnTo>
                  <a:lnTo>
                    <a:pt x="1491195" y="125996"/>
                  </a:lnTo>
                  <a:lnTo>
                    <a:pt x="1438744" y="125996"/>
                  </a:lnTo>
                  <a:lnTo>
                    <a:pt x="1431086" y="129133"/>
                  </a:lnTo>
                  <a:lnTo>
                    <a:pt x="1418374" y="141681"/>
                  </a:lnTo>
                  <a:lnTo>
                    <a:pt x="1415186" y="149174"/>
                  </a:lnTo>
                  <a:lnTo>
                    <a:pt x="1415186" y="157899"/>
                  </a:lnTo>
                  <a:lnTo>
                    <a:pt x="1431391" y="203796"/>
                  </a:lnTo>
                  <a:lnTo>
                    <a:pt x="1455432" y="234454"/>
                  </a:lnTo>
                  <a:lnTo>
                    <a:pt x="1462874" y="226479"/>
                  </a:lnTo>
                  <a:lnTo>
                    <a:pt x="1457820" y="220649"/>
                  </a:lnTo>
                  <a:lnTo>
                    <a:pt x="1453375" y="214630"/>
                  </a:lnTo>
                  <a:lnTo>
                    <a:pt x="1440522" y="177038"/>
                  </a:lnTo>
                  <a:lnTo>
                    <a:pt x="1440522" y="170014"/>
                  </a:lnTo>
                  <a:lnTo>
                    <a:pt x="1442707" y="164007"/>
                  </a:lnTo>
                  <a:lnTo>
                    <a:pt x="1451457" y="154012"/>
                  </a:lnTo>
                  <a:lnTo>
                    <a:pt x="1456715" y="151511"/>
                  </a:lnTo>
                  <a:lnTo>
                    <a:pt x="1490294" y="151511"/>
                  </a:lnTo>
                  <a:lnTo>
                    <a:pt x="1489710" y="157899"/>
                  </a:lnTo>
                  <a:lnTo>
                    <a:pt x="1490802" y="166535"/>
                  </a:lnTo>
                  <a:lnTo>
                    <a:pt x="1515846" y="200571"/>
                  </a:lnTo>
                  <a:lnTo>
                    <a:pt x="1541868" y="210527"/>
                  </a:lnTo>
                  <a:lnTo>
                    <a:pt x="1547037" y="210527"/>
                  </a:lnTo>
                  <a:lnTo>
                    <a:pt x="1552702" y="209042"/>
                  </a:lnTo>
                  <a:lnTo>
                    <a:pt x="1565021" y="203085"/>
                  </a:lnTo>
                  <a:lnTo>
                    <a:pt x="1571282" y="198716"/>
                  </a:lnTo>
                  <a:lnTo>
                    <a:pt x="1577632" y="192989"/>
                  </a:lnTo>
                  <a:lnTo>
                    <a:pt x="1577632" y="218503"/>
                  </a:lnTo>
                  <a:lnTo>
                    <a:pt x="1604467" y="237642"/>
                  </a:lnTo>
                  <a:lnTo>
                    <a:pt x="1604467" y="192989"/>
                  </a:lnTo>
                  <a:lnTo>
                    <a:pt x="1604467" y="188201"/>
                  </a:lnTo>
                  <a:lnTo>
                    <a:pt x="1604467" y="146723"/>
                  </a:lnTo>
                  <a:lnTo>
                    <a:pt x="1604467" y="103670"/>
                  </a:lnTo>
                  <a:lnTo>
                    <a:pt x="1625320" y="103670"/>
                  </a:lnTo>
                  <a:lnTo>
                    <a:pt x="1625320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0304" y="2231322"/>
              <a:ext cx="248878" cy="22648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219662" y="2298313"/>
              <a:ext cx="582930" cy="183515"/>
            </a:xfrm>
            <a:custGeom>
              <a:avLst/>
              <a:gdLst/>
              <a:ahLst/>
              <a:cxnLst/>
              <a:rect l="l" t="t" r="r" b="b"/>
              <a:pathLst>
                <a:path w="582929" h="183514">
                  <a:moveTo>
                    <a:pt x="582701" y="0"/>
                  </a:moveTo>
                  <a:lnTo>
                    <a:pt x="582701" y="0"/>
                  </a:lnTo>
                  <a:lnTo>
                    <a:pt x="86436" y="0"/>
                  </a:lnTo>
                  <a:lnTo>
                    <a:pt x="86436" y="25527"/>
                  </a:lnTo>
                  <a:lnTo>
                    <a:pt x="86436" y="71132"/>
                  </a:lnTo>
                  <a:lnTo>
                    <a:pt x="83058" y="79222"/>
                  </a:lnTo>
                  <a:lnTo>
                    <a:pt x="77838" y="85598"/>
                  </a:lnTo>
                  <a:lnTo>
                    <a:pt x="63728" y="94957"/>
                  </a:lnTo>
                  <a:lnTo>
                    <a:pt x="56032" y="97294"/>
                  </a:lnTo>
                  <a:lnTo>
                    <a:pt x="45300" y="97294"/>
                  </a:lnTo>
                  <a:lnTo>
                    <a:pt x="43218" y="96177"/>
                  </a:lnTo>
                  <a:lnTo>
                    <a:pt x="39636" y="91706"/>
                  </a:lnTo>
                  <a:lnTo>
                    <a:pt x="38747" y="89103"/>
                  </a:lnTo>
                  <a:lnTo>
                    <a:pt x="38747" y="25527"/>
                  </a:lnTo>
                  <a:lnTo>
                    <a:pt x="86436" y="25527"/>
                  </a:lnTo>
                  <a:lnTo>
                    <a:pt x="86436" y="0"/>
                  </a:lnTo>
                  <a:lnTo>
                    <a:pt x="0" y="0"/>
                  </a:lnTo>
                  <a:lnTo>
                    <a:pt x="0" y="25527"/>
                  </a:lnTo>
                  <a:lnTo>
                    <a:pt x="11912" y="25527"/>
                  </a:lnTo>
                  <a:lnTo>
                    <a:pt x="11912" y="76555"/>
                  </a:lnTo>
                  <a:lnTo>
                    <a:pt x="38569" y="113322"/>
                  </a:lnTo>
                  <a:lnTo>
                    <a:pt x="59613" y="121221"/>
                  </a:lnTo>
                  <a:lnTo>
                    <a:pt x="64973" y="121221"/>
                  </a:lnTo>
                  <a:lnTo>
                    <a:pt x="69989" y="120103"/>
                  </a:lnTo>
                  <a:lnTo>
                    <a:pt x="79324" y="115633"/>
                  </a:lnTo>
                  <a:lnTo>
                    <a:pt x="83248" y="112496"/>
                  </a:lnTo>
                  <a:lnTo>
                    <a:pt x="86436" y="108458"/>
                  </a:lnTo>
                  <a:lnTo>
                    <a:pt x="86436" y="143548"/>
                  </a:lnTo>
                  <a:lnTo>
                    <a:pt x="113258" y="159499"/>
                  </a:lnTo>
                  <a:lnTo>
                    <a:pt x="113258" y="108458"/>
                  </a:lnTo>
                  <a:lnTo>
                    <a:pt x="113258" y="97294"/>
                  </a:lnTo>
                  <a:lnTo>
                    <a:pt x="113258" y="25527"/>
                  </a:lnTo>
                  <a:lnTo>
                    <a:pt x="125183" y="25527"/>
                  </a:lnTo>
                  <a:lnTo>
                    <a:pt x="134124" y="25527"/>
                  </a:lnTo>
                  <a:lnTo>
                    <a:pt x="197307" y="25527"/>
                  </a:lnTo>
                  <a:lnTo>
                    <a:pt x="197307" y="41478"/>
                  </a:lnTo>
                  <a:lnTo>
                    <a:pt x="156083" y="41478"/>
                  </a:lnTo>
                  <a:lnTo>
                    <a:pt x="150114" y="43497"/>
                  </a:lnTo>
                  <a:lnTo>
                    <a:pt x="140182" y="51574"/>
                  </a:lnTo>
                  <a:lnTo>
                    <a:pt x="137693" y="56464"/>
                  </a:lnTo>
                  <a:lnTo>
                    <a:pt x="137693" y="67945"/>
                  </a:lnTo>
                  <a:lnTo>
                    <a:pt x="139433" y="73418"/>
                  </a:lnTo>
                  <a:lnTo>
                    <a:pt x="146392" y="83845"/>
                  </a:lnTo>
                  <a:lnTo>
                    <a:pt x="151117" y="87934"/>
                  </a:lnTo>
                  <a:lnTo>
                    <a:pt x="157073" y="90919"/>
                  </a:lnTo>
                  <a:lnTo>
                    <a:pt x="151904" y="94107"/>
                  </a:lnTo>
                  <a:lnTo>
                    <a:pt x="147878" y="98679"/>
                  </a:lnTo>
                  <a:lnTo>
                    <a:pt x="142125" y="110578"/>
                  </a:lnTo>
                  <a:lnTo>
                    <a:pt x="140677" y="117182"/>
                  </a:lnTo>
                  <a:lnTo>
                    <a:pt x="140677" y="124409"/>
                  </a:lnTo>
                  <a:lnTo>
                    <a:pt x="162585" y="160299"/>
                  </a:lnTo>
                  <a:lnTo>
                    <a:pt x="202069" y="179578"/>
                  </a:lnTo>
                  <a:lnTo>
                    <a:pt x="218173" y="183426"/>
                  </a:lnTo>
                  <a:lnTo>
                    <a:pt x="219671" y="172262"/>
                  </a:lnTo>
                  <a:lnTo>
                    <a:pt x="207962" y="169468"/>
                  </a:lnTo>
                  <a:lnTo>
                    <a:pt x="197307" y="165874"/>
                  </a:lnTo>
                  <a:lnTo>
                    <a:pt x="164045" y="138658"/>
                  </a:lnTo>
                  <a:lnTo>
                    <a:pt x="163029" y="132384"/>
                  </a:lnTo>
                  <a:lnTo>
                    <a:pt x="163855" y="125018"/>
                  </a:lnTo>
                  <a:lnTo>
                    <a:pt x="198831" y="96367"/>
                  </a:lnTo>
                  <a:lnTo>
                    <a:pt x="209334" y="95694"/>
                  </a:lnTo>
                  <a:lnTo>
                    <a:pt x="210718" y="96494"/>
                  </a:lnTo>
                  <a:lnTo>
                    <a:pt x="213106" y="99682"/>
                  </a:lnTo>
                  <a:lnTo>
                    <a:pt x="213702" y="101549"/>
                  </a:lnTo>
                  <a:lnTo>
                    <a:pt x="213702" y="109626"/>
                  </a:lnTo>
                  <a:lnTo>
                    <a:pt x="212064" y="115214"/>
                  </a:lnTo>
                  <a:lnTo>
                    <a:pt x="205511" y="125628"/>
                  </a:lnTo>
                  <a:lnTo>
                    <a:pt x="201193" y="129616"/>
                  </a:lnTo>
                  <a:lnTo>
                    <a:pt x="195821" y="132384"/>
                  </a:lnTo>
                  <a:lnTo>
                    <a:pt x="210718" y="151523"/>
                  </a:lnTo>
                  <a:lnTo>
                    <a:pt x="217474" y="148120"/>
                  </a:lnTo>
                  <a:lnTo>
                    <a:pt x="222897" y="143649"/>
                  </a:lnTo>
                  <a:lnTo>
                    <a:pt x="231038" y="132600"/>
                  </a:lnTo>
                  <a:lnTo>
                    <a:pt x="233070" y="126961"/>
                  </a:lnTo>
                  <a:lnTo>
                    <a:pt x="233070" y="121221"/>
                  </a:lnTo>
                  <a:lnTo>
                    <a:pt x="212077" y="86233"/>
                  </a:lnTo>
                  <a:lnTo>
                    <a:pt x="191350" y="78155"/>
                  </a:lnTo>
                  <a:lnTo>
                    <a:pt x="187769" y="78155"/>
                  </a:lnTo>
                  <a:lnTo>
                    <a:pt x="183946" y="78689"/>
                  </a:lnTo>
                  <a:lnTo>
                    <a:pt x="175806" y="80810"/>
                  </a:lnTo>
                  <a:lnTo>
                    <a:pt x="171678" y="82410"/>
                  </a:lnTo>
                  <a:lnTo>
                    <a:pt x="167500" y="84531"/>
                  </a:lnTo>
                  <a:lnTo>
                    <a:pt x="165112" y="83045"/>
                  </a:lnTo>
                  <a:lnTo>
                    <a:pt x="163283" y="81343"/>
                  </a:lnTo>
                  <a:lnTo>
                    <a:pt x="160693" y="77520"/>
                  </a:lnTo>
                  <a:lnTo>
                    <a:pt x="160058" y="75501"/>
                  </a:lnTo>
                  <a:lnTo>
                    <a:pt x="160058" y="70815"/>
                  </a:lnTo>
                  <a:lnTo>
                    <a:pt x="161099" y="68580"/>
                  </a:lnTo>
                  <a:lnTo>
                    <a:pt x="165265" y="64757"/>
                  </a:lnTo>
                  <a:lnTo>
                    <a:pt x="167703" y="63804"/>
                  </a:lnTo>
                  <a:lnTo>
                    <a:pt x="224142" y="63804"/>
                  </a:lnTo>
                  <a:lnTo>
                    <a:pt x="224142" y="25527"/>
                  </a:lnTo>
                  <a:lnTo>
                    <a:pt x="236956" y="25527"/>
                  </a:lnTo>
                  <a:lnTo>
                    <a:pt x="244106" y="25527"/>
                  </a:lnTo>
                  <a:lnTo>
                    <a:pt x="356184" y="25527"/>
                  </a:lnTo>
                  <a:lnTo>
                    <a:pt x="356184" y="79756"/>
                  </a:lnTo>
                  <a:lnTo>
                    <a:pt x="325462" y="110959"/>
                  </a:lnTo>
                  <a:lnTo>
                    <a:pt x="306997" y="116433"/>
                  </a:lnTo>
                  <a:lnTo>
                    <a:pt x="302818" y="116433"/>
                  </a:lnTo>
                  <a:lnTo>
                    <a:pt x="299300" y="115049"/>
                  </a:lnTo>
                  <a:lnTo>
                    <a:pt x="293535" y="109524"/>
                  </a:lnTo>
                  <a:lnTo>
                    <a:pt x="292087" y="106121"/>
                  </a:lnTo>
                  <a:lnTo>
                    <a:pt x="292087" y="95059"/>
                  </a:lnTo>
                  <a:lnTo>
                    <a:pt x="294474" y="88900"/>
                  </a:lnTo>
                  <a:lnTo>
                    <a:pt x="304012" y="78257"/>
                  </a:lnTo>
                  <a:lnTo>
                    <a:pt x="310070" y="74853"/>
                  </a:lnTo>
                  <a:lnTo>
                    <a:pt x="317423" y="73367"/>
                  </a:lnTo>
                  <a:lnTo>
                    <a:pt x="344258" y="73367"/>
                  </a:lnTo>
                  <a:lnTo>
                    <a:pt x="335318" y="47853"/>
                  </a:lnTo>
                  <a:lnTo>
                    <a:pt x="242912" y="47853"/>
                  </a:lnTo>
                  <a:lnTo>
                    <a:pt x="251853" y="76555"/>
                  </a:lnTo>
                  <a:lnTo>
                    <a:pt x="275704" y="73367"/>
                  </a:lnTo>
                  <a:lnTo>
                    <a:pt x="273710" y="75920"/>
                  </a:lnTo>
                  <a:lnTo>
                    <a:pt x="272224" y="78955"/>
                  </a:lnTo>
                  <a:lnTo>
                    <a:pt x="270230" y="85966"/>
                  </a:lnTo>
                  <a:lnTo>
                    <a:pt x="269735" y="89852"/>
                  </a:lnTo>
                  <a:lnTo>
                    <a:pt x="269735" y="94107"/>
                  </a:lnTo>
                  <a:lnTo>
                    <a:pt x="291909" y="128549"/>
                  </a:lnTo>
                  <a:lnTo>
                    <a:pt x="311467" y="137172"/>
                  </a:lnTo>
                  <a:lnTo>
                    <a:pt x="320014" y="137172"/>
                  </a:lnTo>
                  <a:lnTo>
                    <a:pt x="356184" y="114846"/>
                  </a:lnTo>
                  <a:lnTo>
                    <a:pt x="356184" y="138760"/>
                  </a:lnTo>
                  <a:lnTo>
                    <a:pt x="383006" y="159499"/>
                  </a:lnTo>
                  <a:lnTo>
                    <a:pt x="383006" y="25527"/>
                  </a:lnTo>
                  <a:lnTo>
                    <a:pt x="395516" y="25527"/>
                  </a:lnTo>
                  <a:lnTo>
                    <a:pt x="403860" y="25527"/>
                  </a:lnTo>
                  <a:lnTo>
                    <a:pt x="414591" y="25527"/>
                  </a:lnTo>
                  <a:lnTo>
                    <a:pt x="414591" y="140360"/>
                  </a:lnTo>
                  <a:lnTo>
                    <a:pt x="441426" y="159499"/>
                  </a:lnTo>
                  <a:lnTo>
                    <a:pt x="441426" y="25527"/>
                  </a:lnTo>
                  <a:lnTo>
                    <a:pt x="455726" y="25527"/>
                  </a:lnTo>
                  <a:lnTo>
                    <a:pt x="462280" y="25527"/>
                  </a:lnTo>
                  <a:lnTo>
                    <a:pt x="535012" y="25527"/>
                  </a:lnTo>
                  <a:lnTo>
                    <a:pt x="535012" y="66992"/>
                  </a:lnTo>
                  <a:lnTo>
                    <a:pt x="472020" y="66992"/>
                  </a:lnTo>
                  <a:lnTo>
                    <a:pt x="469188" y="68211"/>
                  </a:lnTo>
                  <a:lnTo>
                    <a:pt x="464616" y="73101"/>
                  </a:lnTo>
                  <a:lnTo>
                    <a:pt x="463473" y="76136"/>
                  </a:lnTo>
                  <a:lnTo>
                    <a:pt x="463473" y="79756"/>
                  </a:lnTo>
                  <a:lnTo>
                    <a:pt x="484733" y="118033"/>
                  </a:lnTo>
                  <a:lnTo>
                    <a:pt x="491896" y="118033"/>
                  </a:lnTo>
                  <a:lnTo>
                    <a:pt x="493280" y="117386"/>
                  </a:lnTo>
                  <a:lnTo>
                    <a:pt x="495668" y="114846"/>
                  </a:lnTo>
                  <a:lnTo>
                    <a:pt x="496265" y="113347"/>
                  </a:lnTo>
                  <a:lnTo>
                    <a:pt x="496265" y="98361"/>
                  </a:lnTo>
                  <a:lnTo>
                    <a:pt x="496862" y="96494"/>
                  </a:lnTo>
                  <a:lnTo>
                    <a:pt x="499249" y="93306"/>
                  </a:lnTo>
                  <a:lnTo>
                    <a:pt x="500634" y="92506"/>
                  </a:lnTo>
                  <a:lnTo>
                    <a:pt x="535012" y="92506"/>
                  </a:lnTo>
                  <a:lnTo>
                    <a:pt x="535012" y="143548"/>
                  </a:lnTo>
                  <a:lnTo>
                    <a:pt x="561835" y="159499"/>
                  </a:lnTo>
                  <a:lnTo>
                    <a:pt x="561835" y="25527"/>
                  </a:lnTo>
                  <a:lnTo>
                    <a:pt x="582701" y="25527"/>
                  </a:lnTo>
                  <a:lnTo>
                    <a:pt x="582701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84042" y="2221754"/>
              <a:ext cx="248878" cy="236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14590" y="2298312"/>
              <a:ext cx="463182" cy="2223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56760" y="2221754"/>
              <a:ext cx="300146" cy="25997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39768" y="2231322"/>
              <a:ext cx="248878" cy="2264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69129" y="2298312"/>
              <a:ext cx="389263" cy="15949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38875" y="2221754"/>
              <a:ext cx="142472" cy="2360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63910" y="2221754"/>
              <a:ext cx="481662" cy="2733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28434" y="2298312"/>
              <a:ext cx="248878" cy="1594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57792" y="2227180"/>
              <a:ext cx="751205" cy="243840"/>
            </a:xfrm>
            <a:custGeom>
              <a:avLst/>
              <a:gdLst/>
              <a:ahLst/>
              <a:cxnLst/>
              <a:rect l="l" t="t" r="r" b="b"/>
              <a:pathLst>
                <a:path w="751204" h="243839">
                  <a:moveTo>
                    <a:pt x="149618" y="22326"/>
                  </a:moveTo>
                  <a:lnTo>
                    <a:pt x="128752" y="0"/>
                  </a:lnTo>
                  <a:lnTo>
                    <a:pt x="107886" y="22326"/>
                  </a:lnTo>
                  <a:lnTo>
                    <a:pt x="128752" y="44653"/>
                  </a:lnTo>
                  <a:lnTo>
                    <a:pt x="149618" y="22326"/>
                  </a:lnTo>
                  <a:close/>
                </a:path>
                <a:path w="751204" h="243839">
                  <a:moveTo>
                    <a:pt x="464070" y="130149"/>
                  </a:moveTo>
                  <a:lnTo>
                    <a:pt x="459701" y="123342"/>
                  </a:lnTo>
                  <a:lnTo>
                    <a:pt x="452894" y="120789"/>
                  </a:lnTo>
                  <a:lnTo>
                    <a:pt x="443661" y="122491"/>
                  </a:lnTo>
                  <a:lnTo>
                    <a:pt x="436943" y="124421"/>
                  </a:lnTo>
                  <a:lnTo>
                    <a:pt x="430657" y="127673"/>
                  </a:lnTo>
                  <a:lnTo>
                    <a:pt x="424789" y="132245"/>
                  </a:lnTo>
                  <a:lnTo>
                    <a:pt x="419354" y="138125"/>
                  </a:lnTo>
                  <a:lnTo>
                    <a:pt x="414350" y="133019"/>
                  </a:lnTo>
                  <a:lnTo>
                    <a:pt x="388366" y="115798"/>
                  </a:lnTo>
                  <a:lnTo>
                    <a:pt x="383590" y="115798"/>
                  </a:lnTo>
                  <a:lnTo>
                    <a:pt x="347675" y="139319"/>
                  </a:lnTo>
                  <a:lnTo>
                    <a:pt x="344843" y="154076"/>
                  </a:lnTo>
                  <a:lnTo>
                    <a:pt x="345744" y="164896"/>
                  </a:lnTo>
                  <a:lnTo>
                    <a:pt x="366979" y="207441"/>
                  </a:lnTo>
                  <a:lnTo>
                    <a:pt x="398500" y="233819"/>
                  </a:lnTo>
                  <a:lnTo>
                    <a:pt x="404456" y="225844"/>
                  </a:lnTo>
                  <a:lnTo>
                    <a:pt x="397256" y="220802"/>
                  </a:lnTo>
                  <a:lnTo>
                    <a:pt x="390855" y="214922"/>
                  </a:lnTo>
                  <a:lnTo>
                    <a:pt x="372224" y="175641"/>
                  </a:lnTo>
                  <a:lnTo>
                    <a:pt x="371665" y="166827"/>
                  </a:lnTo>
                  <a:lnTo>
                    <a:pt x="371665" y="159816"/>
                  </a:lnTo>
                  <a:lnTo>
                    <a:pt x="373710" y="153809"/>
                  </a:lnTo>
                  <a:lnTo>
                    <a:pt x="381850" y="143814"/>
                  </a:lnTo>
                  <a:lnTo>
                    <a:pt x="386778" y="141312"/>
                  </a:lnTo>
                  <a:lnTo>
                    <a:pt x="395922" y="141312"/>
                  </a:lnTo>
                  <a:lnTo>
                    <a:pt x="399148" y="141998"/>
                  </a:lnTo>
                  <a:lnTo>
                    <a:pt x="405307" y="144767"/>
                  </a:lnTo>
                  <a:lnTo>
                    <a:pt x="408038" y="146735"/>
                  </a:lnTo>
                  <a:lnTo>
                    <a:pt x="410425" y="149288"/>
                  </a:lnTo>
                  <a:lnTo>
                    <a:pt x="399986" y="171615"/>
                  </a:lnTo>
                  <a:lnTo>
                    <a:pt x="423837" y="182778"/>
                  </a:lnTo>
                  <a:lnTo>
                    <a:pt x="442607" y="145300"/>
                  </a:lnTo>
                  <a:lnTo>
                    <a:pt x="446849" y="141312"/>
                  </a:lnTo>
                  <a:lnTo>
                    <a:pt x="448868" y="139407"/>
                  </a:lnTo>
                  <a:lnTo>
                    <a:pt x="451180" y="138125"/>
                  </a:lnTo>
                  <a:lnTo>
                    <a:pt x="454533" y="136245"/>
                  </a:lnTo>
                  <a:lnTo>
                    <a:pt x="459600" y="135826"/>
                  </a:lnTo>
                  <a:lnTo>
                    <a:pt x="464070" y="138125"/>
                  </a:lnTo>
                  <a:lnTo>
                    <a:pt x="464070" y="135826"/>
                  </a:lnTo>
                  <a:lnTo>
                    <a:pt x="464070" y="130149"/>
                  </a:lnTo>
                  <a:close/>
                </a:path>
                <a:path w="751204" h="243839">
                  <a:moveTo>
                    <a:pt x="588365" y="71132"/>
                  </a:moveTo>
                  <a:lnTo>
                    <a:pt x="540664" y="71132"/>
                  </a:lnTo>
                  <a:lnTo>
                    <a:pt x="540664" y="96659"/>
                  </a:lnTo>
                  <a:lnTo>
                    <a:pt x="540664" y="142265"/>
                  </a:lnTo>
                  <a:lnTo>
                    <a:pt x="537298" y="150355"/>
                  </a:lnTo>
                  <a:lnTo>
                    <a:pt x="532079" y="156730"/>
                  </a:lnTo>
                  <a:lnTo>
                    <a:pt x="517969" y="166090"/>
                  </a:lnTo>
                  <a:lnTo>
                    <a:pt x="510273" y="168427"/>
                  </a:lnTo>
                  <a:lnTo>
                    <a:pt x="499541" y="168427"/>
                  </a:lnTo>
                  <a:lnTo>
                    <a:pt x="497446" y="167309"/>
                  </a:lnTo>
                  <a:lnTo>
                    <a:pt x="493877" y="162839"/>
                  </a:lnTo>
                  <a:lnTo>
                    <a:pt x="492988" y="160235"/>
                  </a:lnTo>
                  <a:lnTo>
                    <a:pt x="492988" y="96659"/>
                  </a:lnTo>
                  <a:lnTo>
                    <a:pt x="540664" y="96659"/>
                  </a:lnTo>
                  <a:lnTo>
                    <a:pt x="540664" y="71132"/>
                  </a:lnTo>
                  <a:lnTo>
                    <a:pt x="240525" y="71132"/>
                  </a:lnTo>
                  <a:lnTo>
                    <a:pt x="240525" y="155663"/>
                  </a:lnTo>
                  <a:lnTo>
                    <a:pt x="222643" y="170027"/>
                  </a:lnTo>
                  <a:lnTo>
                    <a:pt x="220256" y="172567"/>
                  </a:lnTo>
                  <a:lnTo>
                    <a:pt x="217131" y="174536"/>
                  </a:lnTo>
                  <a:lnTo>
                    <a:pt x="209384" y="177304"/>
                  </a:lnTo>
                  <a:lnTo>
                    <a:pt x="205054" y="177990"/>
                  </a:lnTo>
                  <a:lnTo>
                    <a:pt x="196507" y="177990"/>
                  </a:lnTo>
                  <a:lnTo>
                    <a:pt x="193332" y="176618"/>
                  </a:lnTo>
                  <a:lnTo>
                    <a:pt x="188163" y="171081"/>
                  </a:lnTo>
                  <a:lnTo>
                    <a:pt x="186931" y="167830"/>
                  </a:lnTo>
                  <a:lnTo>
                    <a:pt x="186893" y="156997"/>
                  </a:lnTo>
                  <a:lnTo>
                    <a:pt x="189064" y="151409"/>
                  </a:lnTo>
                  <a:lnTo>
                    <a:pt x="197802" y="142062"/>
                  </a:lnTo>
                  <a:lnTo>
                    <a:pt x="203073" y="139712"/>
                  </a:lnTo>
                  <a:lnTo>
                    <a:pt x="214401" y="139712"/>
                  </a:lnTo>
                  <a:lnTo>
                    <a:pt x="219710" y="141097"/>
                  </a:lnTo>
                  <a:lnTo>
                    <a:pt x="230644" y="146634"/>
                  </a:lnTo>
                  <a:lnTo>
                    <a:pt x="235762" y="150558"/>
                  </a:lnTo>
                  <a:lnTo>
                    <a:pt x="240525" y="155663"/>
                  </a:lnTo>
                  <a:lnTo>
                    <a:pt x="240525" y="71132"/>
                  </a:lnTo>
                  <a:lnTo>
                    <a:pt x="159461" y="71132"/>
                  </a:lnTo>
                  <a:lnTo>
                    <a:pt x="152298" y="71132"/>
                  </a:lnTo>
                  <a:lnTo>
                    <a:pt x="111772" y="71132"/>
                  </a:lnTo>
                  <a:lnTo>
                    <a:pt x="111772" y="96659"/>
                  </a:lnTo>
                  <a:lnTo>
                    <a:pt x="111772" y="131737"/>
                  </a:lnTo>
                  <a:lnTo>
                    <a:pt x="105549" y="138391"/>
                  </a:lnTo>
                  <a:lnTo>
                    <a:pt x="99949" y="143433"/>
                  </a:lnTo>
                  <a:lnTo>
                    <a:pt x="89611" y="150672"/>
                  </a:lnTo>
                  <a:lnTo>
                    <a:pt x="85344" y="152476"/>
                  </a:lnTo>
                  <a:lnTo>
                    <a:pt x="76987" y="152476"/>
                  </a:lnTo>
                  <a:lnTo>
                    <a:pt x="72720" y="152057"/>
                  </a:lnTo>
                  <a:lnTo>
                    <a:pt x="65570" y="150355"/>
                  </a:lnTo>
                  <a:lnTo>
                    <a:pt x="62890" y="149186"/>
                  </a:lnTo>
                  <a:lnTo>
                    <a:pt x="61099" y="147688"/>
                  </a:lnTo>
                  <a:lnTo>
                    <a:pt x="61099" y="141312"/>
                  </a:lnTo>
                  <a:lnTo>
                    <a:pt x="61099" y="96659"/>
                  </a:lnTo>
                  <a:lnTo>
                    <a:pt x="111772" y="96659"/>
                  </a:lnTo>
                  <a:lnTo>
                    <a:pt x="111772" y="71132"/>
                  </a:lnTo>
                  <a:lnTo>
                    <a:pt x="0" y="71132"/>
                  </a:lnTo>
                  <a:lnTo>
                    <a:pt x="0" y="96659"/>
                  </a:lnTo>
                  <a:lnTo>
                    <a:pt x="34277" y="96659"/>
                  </a:lnTo>
                  <a:lnTo>
                    <a:pt x="34277" y="135470"/>
                  </a:lnTo>
                  <a:lnTo>
                    <a:pt x="33820" y="137325"/>
                  </a:lnTo>
                  <a:lnTo>
                    <a:pt x="32042" y="140512"/>
                  </a:lnTo>
                  <a:lnTo>
                    <a:pt x="30988" y="141312"/>
                  </a:lnTo>
                  <a:lnTo>
                    <a:pt x="29806" y="141312"/>
                  </a:lnTo>
                  <a:lnTo>
                    <a:pt x="27216" y="139611"/>
                  </a:lnTo>
                  <a:lnTo>
                    <a:pt x="25082" y="138391"/>
                  </a:lnTo>
                  <a:lnTo>
                    <a:pt x="21704" y="136906"/>
                  </a:lnTo>
                  <a:lnTo>
                    <a:pt x="20358" y="136525"/>
                  </a:lnTo>
                  <a:lnTo>
                    <a:pt x="15989" y="136525"/>
                  </a:lnTo>
                  <a:lnTo>
                    <a:pt x="13157" y="137642"/>
                  </a:lnTo>
                  <a:lnTo>
                    <a:pt x="8585" y="142113"/>
                  </a:lnTo>
                  <a:lnTo>
                    <a:pt x="7442" y="144716"/>
                  </a:lnTo>
                  <a:lnTo>
                    <a:pt x="7442" y="153441"/>
                  </a:lnTo>
                  <a:lnTo>
                    <a:pt x="27025" y="188353"/>
                  </a:lnTo>
                  <a:lnTo>
                    <a:pt x="67652" y="237007"/>
                  </a:lnTo>
                  <a:lnTo>
                    <a:pt x="78384" y="227444"/>
                  </a:lnTo>
                  <a:lnTo>
                    <a:pt x="37249" y="182778"/>
                  </a:lnTo>
                  <a:lnTo>
                    <a:pt x="43218" y="180441"/>
                  </a:lnTo>
                  <a:lnTo>
                    <a:pt x="58115" y="158851"/>
                  </a:lnTo>
                  <a:lnTo>
                    <a:pt x="62090" y="163957"/>
                  </a:lnTo>
                  <a:lnTo>
                    <a:pt x="65913" y="167894"/>
                  </a:lnTo>
                  <a:lnTo>
                    <a:pt x="73266" y="173418"/>
                  </a:lnTo>
                  <a:lnTo>
                    <a:pt x="76390" y="174802"/>
                  </a:lnTo>
                  <a:lnTo>
                    <a:pt x="85534" y="174802"/>
                  </a:lnTo>
                  <a:lnTo>
                    <a:pt x="91643" y="173850"/>
                  </a:lnTo>
                  <a:lnTo>
                    <a:pt x="102971" y="170027"/>
                  </a:lnTo>
                  <a:lnTo>
                    <a:pt x="107784" y="167259"/>
                  </a:lnTo>
                  <a:lnTo>
                    <a:pt x="111772" y="163639"/>
                  </a:lnTo>
                  <a:lnTo>
                    <a:pt x="111772" y="211493"/>
                  </a:lnTo>
                  <a:lnTo>
                    <a:pt x="138595" y="230632"/>
                  </a:lnTo>
                  <a:lnTo>
                    <a:pt x="138595" y="163639"/>
                  </a:lnTo>
                  <a:lnTo>
                    <a:pt x="138595" y="158851"/>
                  </a:lnTo>
                  <a:lnTo>
                    <a:pt x="138595" y="152476"/>
                  </a:lnTo>
                  <a:lnTo>
                    <a:pt x="138595" y="96659"/>
                  </a:lnTo>
                  <a:lnTo>
                    <a:pt x="152298" y="96659"/>
                  </a:lnTo>
                  <a:lnTo>
                    <a:pt x="159461" y="96659"/>
                  </a:lnTo>
                  <a:lnTo>
                    <a:pt x="239039" y="96659"/>
                  </a:lnTo>
                  <a:lnTo>
                    <a:pt x="239039" y="142900"/>
                  </a:lnTo>
                  <a:lnTo>
                    <a:pt x="205460" y="114198"/>
                  </a:lnTo>
                  <a:lnTo>
                    <a:pt x="200291" y="114198"/>
                  </a:lnTo>
                  <a:lnTo>
                    <a:pt x="164376" y="136728"/>
                  </a:lnTo>
                  <a:lnTo>
                    <a:pt x="161569" y="150558"/>
                  </a:lnTo>
                  <a:lnTo>
                    <a:pt x="161645" y="151815"/>
                  </a:lnTo>
                  <a:lnTo>
                    <a:pt x="184772" y="192316"/>
                  </a:lnTo>
                  <a:lnTo>
                    <a:pt x="207746" y="201917"/>
                  </a:lnTo>
                  <a:lnTo>
                    <a:pt x="212115" y="201917"/>
                  </a:lnTo>
                  <a:lnTo>
                    <a:pt x="216979" y="200533"/>
                  </a:lnTo>
                  <a:lnTo>
                    <a:pt x="227711" y="195008"/>
                  </a:lnTo>
                  <a:lnTo>
                    <a:pt x="233273" y="191071"/>
                  </a:lnTo>
                  <a:lnTo>
                    <a:pt x="239039" y="185978"/>
                  </a:lnTo>
                  <a:lnTo>
                    <a:pt x="239039" y="213080"/>
                  </a:lnTo>
                  <a:lnTo>
                    <a:pt x="265861" y="230632"/>
                  </a:lnTo>
                  <a:lnTo>
                    <a:pt x="265861" y="185978"/>
                  </a:lnTo>
                  <a:lnTo>
                    <a:pt x="265861" y="177990"/>
                  </a:lnTo>
                  <a:lnTo>
                    <a:pt x="265861" y="170027"/>
                  </a:lnTo>
                  <a:lnTo>
                    <a:pt x="270624" y="163855"/>
                  </a:lnTo>
                  <a:lnTo>
                    <a:pt x="275894" y="159118"/>
                  </a:lnTo>
                  <a:lnTo>
                    <a:pt x="287426" y="152527"/>
                  </a:lnTo>
                  <a:lnTo>
                    <a:pt x="293077" y="150888"/>
                  </a:lnTo>
                  <a:lnTo>
                    <a:pt x="301434" y="150888"/>
                  </a:lnTo>
                  <a:lnTo>
                    <a:pt x="303860" y="152107"/>
                  </a:lnTo>
                  <a:lnTo>
                    <a:pt x="308038" y="156997"/>
                  </a:lnTo>
                  <a:lnTo>
                    <a:pt x="309079" y="160032"/>
                  </a:lnTo>
                  <a:lnTo>
                    <a:pt x="308978" y="167830"/>
                  </a:lnTo>
                  <a:lnTo>
                    <a:pt x="291198" y="206705"/>
                  </a:lnTo>
                  <a:lnTo>
                    <a:pt x="315048" y="224256"/>
                  </a:lnTo>
                  <a:lnTo>
                    <a:pt x="329882" y="184899"/>
                  </a:lnTo>
                  <a:lnTo>
                    <a:pt x="329933" y="176326"/>
                  </a:lnTo>
                  <a:lnTo>
                    <a:pt x="329158" y="168249"/>
                  </a:lnTo>
                  <a:lnTo>
                    <a:pt x="309562" y="134937"/>
                  </a:lnTo>
                  <a:lnTo>
                    <a:pt x="304977" y="131102"/>
                  </a:lnTo>
                  <a:lnTo>
                    <a:pt x="298818" y="127990"/>
                  </a:lnTo>
                  <a:lnTo>
                    <a:pt x="292684" y="126961"/>
                  </a:lnTo>
                  <a:lnTo>
                    <a:pt x="288124" y="126961"/>
                  </a:lnTo>
                  <a:lnTo>
                    <a:pt x="283552" y="127647"/>
                  </a:lnTo>
                  <a:lnTo>
                    <a:pt x="274408" y="130416"/>
                  </a:lnTo>
                  <a:lnTo>
                    <a:pt x="270040" y="132384"/>
                  </a:lnTo>
                  <a:lnTo>
                    <a:pt x="265861" y="134937"/>
                  </a:lnTo>
                  <a:lnTo>
                    <a:pt x="265861" y="96659"/>
                  </a:lnTo>
                  <a:lnTo>
                    <a:pt x="466153" y="96659"/>
                  </a:lnTo>
                  <a:lnTo>
                    <a:pt x="466153" y="147688"/>
                  </a:lnTo>
                  <a:lnTo>
                    <a:pt x="492810" y="184454"/>
                  </a:lnTo>
                  <a:lnTo>
                    <a:pt x="513854" y="192354"/>
                  </a:lnTo>
                  <a:lnTo>
                    <a:pt x="519214" y="192354"/>
                  </a:lnTo>
                  <a:lnTo>
                    <a:pt x="524230" y="191236"/>
                  </a:lnTo>
                  <a:lnTo>
                    <a:pt x="533565" y="186766"/>
                  </a:lnTo>
                  <a:lnTo>
                    <a:pt x="537489" y="183629"/>
                  </a:lnTo>
                  <a:lnTo>
                    <a:pt x="540664" y="179590"/>
                  </a:lnTo>
                  <a:lnTo>
                    <a:pt x="540664" y="214680"/>
                  </a:lnTo>
                  <a:lnTo>
                    <a:pt x="567499" y="230632"/>
                  </a:lnTo>
                  <a:lnTo>
                    <a:pt x="567499" y="179590"/>
                  </a:lnTo>
                  <a:lnTo>
                    <a:pt x="567499" y="168427"/>
                  </a:lnTo>
                  <a:lnTo>
                    <a:pt x="567499" y="96659"/>
                  </a:lnTo>
                  <a:lnTo>
                    <a:pt x="588365" y="96659"/>
                  </a:lnTo>
                  <a:lnTo>
                    <a:pt x="588365" y="71132"/>
                  </a:lnTo>
                  <a:close/>
                </a:path>
                <a:path w="751204" h="243839">
                  <a:moveTo>
                    <a:pt x="751103" y="57099"/>
                  </a:moveTo>
                  <a:lnTo>
                    <a:pt x="735304" y="57099"/>
                  </a:lnTo>
                  <a:lnTo>
                    <a:pt x="735304" y="243395"/>
                  </a:lnTo>
                  <a:lnTo>
                    <a:pt x="751103" y="243395"/>
                  </a:lnTo>
                  <a:lnTo>
                    <a:pt x="751103" y="5709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929322" y="2221754"/>
              <a:ext cx="423244" cy="23924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92231" y="2590311"/>
              <a:ext cx="603250" cy="261620"/>
            </a:xfrm>
            <a:custGeom>
              <a:avLst/>
              <a:gdLst/>
              <a:ahLst/>
              <a:cxnLst/>
              <a:rect l="l" t="t" r="r" b="b"/>
              <a:pathLst>
                <a:path w="603250" h="261619">
                  <a:moveTo>
                    <a:pt x="602678" y="78143"/>
                  </a:moveTo>
                  <a:lnTo>
                    <a:pt x="554990" y="78143"/>
                  </a:lnTo>
                  <a:lnTo>
                    <a:pt x="554990" y="103657"/>
                  </a:lnTo>
                  <a:lnTo>
                    <a:pt x="554990" y="157899"/>
                  </a:lnTo>
                  <a:lnTo>
                    <a:pt x="519226" y="178625"/>
                  </a:lnTo>
                  <a:lnTo>
                    <a:pt x="507898" y="178625"/>
                  </a:lnTo>
                  <a:lnTo>
                    <a:pt x="487540" y="162788"/>
                  </a:lnTo>
                  <a:lnTo>
                    <a:pt x="487629" y="161404"/>
                  </a:lnTo>
                  <a:lnTo>
                    <a:pt x="488823" y="158851"/>
                  </a:lnTo>
                  <a:lnTo>
                    <a:pt x="489724" y="158102"/>
                  </a:lnTo>
                  <a:lnTo>
                    <a:pt x="490905" y="157899"/>
                  </a:lnTo>
                  <a:lnTo>
                    <a:pt x="498030" y="156273"/>
                  </a:lnTo>
                  <a:lnTo>
                    <a:pt x="525183" y="141198"/>
                  </a:lnTo>
                  <a:lnTo>
                    <a:pt x="525183" y="134175"/>
                  </a:lnTo>
                  <a:lnTo>
                    <a:pt x="523849" y="129984"/>
                  </a:lnTo>
                  <a:lnTo>
                    <a:pt x="518477" y="119138"/>
                  </a:lnTo>
                  <a:lnTo>
                    <a:pt x="514362" y="112166"/>
                  </a:lnTo>
                  <a:lnTo>
                    <a:pt x="508800" y="103657"/>
                  </a:lnTo>
                  <a:lnTo>
                    <a:pt x="554990" y="103657"/>
                  </a:lnTo>
                  <a:lnTo>
                    <a:pt x="554990" y="78143"/>
                  </a:lnTo>
                  <a:lnTo>
                    <a:pt x="467067" y="78143"/>
                  </a:lnTo>
                  <a:lnTo>
                    <a:pt x="459320" y="78143"/>
                  </a:lnTo>
                  <a:lnTo>
                    <a:pt x="250380" y="78143"/>
                  </a:lnTo>
                  <a:lnTo>
                    <a:pt x="248386" y="74523"/>
                  </a:lnTo>
                  <a:lnTo>
                    <a:pt x="246900" y="70548"/>
                  </a:lnTo>
                  <a:lnTo>
                    <a:pt x="244906" y="61823"/>
                  </a:lnTo>
                  <a:lnTo>
                    <a:pt x="244411" y="57302"/>
                  </a:lnTo>
                  <a:lnTo>
                    <a:pt x="244411" y="44754"/>
                  </a:lnTo>
                  <a:lnTo>
                    <a:pt x="280187" y="23914"/>
                  </a:lnTo>
                  <a:lnTo>
                    <a:pt x="290347" y="24726"/>
                  </a:lnTo>
                  <a:lnTo>
                    <a:pt x="334518" y="43967"/>
                  </a:lnTo>
                  <a:lnTo>
                    <a:pt x="368109" y="73367"/>
                  </a:lnTo>
                  <a:lnTo>
                    <a:pt x="374078" y="68580"/>
                  </a:lnTo>
                  <a:lnTo>
                    <a:pt x="347802" y="39662"/>
                  </a:lnTo>
                  <a:lnTo>
                    <a:pt x="306362" y="10134"/>
                  </a:lnTo>
                  <a:lnTo>
                    <a:pt x="266763" y="0"/>
                  </a:lnTo>
                  <a:lnTo>
                    <a:pt x="257289" y="787"/>
                  </a:lnTo>
                  <a:lnTo>
                    <a:pt x="222580" y="26504"/>
                  </a:lnTo>
                  <a:lnTo>
                    <a:pt x="219075" y="43053"/>
                  </a:lnTo>
                  <a:lnTo>
                    <a:pt x="219075" y="48590"/>
                  </a:lnTo>
                  <a:lnTo>
                    <a:pt x="220522" y="54432"/>
                  </a:lnTo>
                  <a:lnTo>
                    <a:pt x="226275" y="66763"/>
                  </a:lnTo>
                  <a:lnTo>
                    <a:pt x="230301" y="72618"/>
                  </a:lnTo>
                  <a:lnTo>
                    <a:pt x="235470" y="78143"/>
                  </a:lnTo>
                  <a:lnTo>
                    <a:pt x="217881" y="78143"/>
                  </a:lnTo>
                  <a:lnTo>
                    <a:pt x="211328" y="78143"/>
                  </a:lnTo>
                  <a:lnTo>
                    <a:pt x="159461" y="78143"/>
                  </a:lnTo>
                  <a:lnTo>
                    <a:pt x="151117" y="78143"/>
                  </a:lnTo>
                  <a:lnTo>
                    <a:pt x="111772" y="78143"/>
                  </a:lnTo>
                  <a:lnTo>
                    <a:pt x="111772" y="103657"/>
                  </a:lnTo>
                  <a:lnTo>
                    <a:pt x="111772" y="138747"/>
                  </a:lnTo>
                  <a:lnTo>
                    <a:pt x="105562" y="145402"/>
                  </a:lnTo>
                  <a:lnTo>
                    <a:pt x="99949" y="150444"/>
                  </a:lnTo>
                  <a:lnTo>
                    <a:pt x="89623" y="157683"/>
                  </a:lnTo>
                  <a:lnTo>
                    <a:pt x="85344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890" y="156197"/>
                  </a:lnTo>
                  <a:lnTo>
                    <a:pt x="61112" y="154698"/>
                  </a:lnTo>
                  <a:lnTo>
                    <a:pt x="61112" y="148323"/>
                  </a:lnTo>
                  <a:lnTo>
                    <a:pt x="61112" y="103657"/>
                  </a:lnTo>
                  <a:lnTo>
                    <a:pt x="111772" y="103657"/>
                  </a:lnTo>
                  <a:lnTo>
                    <a:pt x="111772" y="78143"/>
                  </a:lnTo>
                  <a:lnTo>
                    <a:pt x="0" y="78143"/>
                  </a:lnTo>
                  <a:lnTo>
                    <a:pt x="0" y="103657"/>
                  </a:lnTo>
                  <a:lnTo>
                    <a:pt x="34277" y="103657"/>
                  </a:lnTo>
                  <a:lnTo>
                    <a:pt x="34277" y="142481"/>
                  </a:lnTo>
                  <a:lnTo>
                    <a:pt x="33832" y="144335"/>
                  </a:lnTo>
                  <a:lnTo>
                    <a:pt x="32042" y="147523"/>
                  </a:lnTo>
                  <a:lnTo>
                    <a:pt x="31000" y="148323"/>
                  </a:lnTo>
                  <a:lnTo>
                    <a:pt x="29806" y="148323"/>
                  </a:lnTo>
                  <a:lnTo>
                    <a:pt x="27228" y="146621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6002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97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62"/>
                  </a:lnTo>
                  <a:lnTo>
                    <a:pt x="62103" y="170967"/>
                  </a:lnTo>
                  <a:lnTo>
                    <a:pt x="65925" y="174904"/>
                  </a:lnTo>
                  <a:lnTo>
                    <a:pt x="73279" y="180428"/>
                  </a:lnTo>
                  <a:lnTo>
                    <a:pt x="76403" y="181813"/>
                  </a:lnTo>
                  <a:lnTo>
                    <a:pt x="85547" y="181813"/>
                  </a:lnTo>
                  <a:lnTo>
                    <a:pt x="91655" y="180860"/>
                  </a:lnTo>
                  <a:lnTo>
                    <a:pt x="102984" y="177025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607" y="237642"/>
                  </a:lnTo>
                  <a:lnTo>
                    <a:pt x="138607" y="170649"/>
                  </a:lnTo>
                  <a:lnTo>
                    <a:pt x="138607" y="165862"/>
                  </a:lnTo>
                  <a:lnTo>
                    <a:pt x="138607" y="159486"/>
                  </a:lnTo>
                  <a:lnTo>
                    <a:pt x="138607" y="103657"/>
                  </a:lnTo>
                  <a:lnTo>
                    <a:pt x="151117" y="103657"/>
                  </a:lnTo>
                  <a:lnTo>
                    <a:pt x="159461" y="103657"/>
                  </a:lnTo>
                  <a:lnTo>
                    <a:pt x="170192" y="103657"/>
                  </a:lnTo>
                  <a:lnTo>
                    <a:pt x="170192" y="218503"/>
                  </a:lnTo>
                  <a:lnTo>
                    <a:pt x="197027" y="237642"/>
                  </a:lnTo>
                  <a:lnTo>
                    <a:pt x="197027" y="103657"/>
                  </a:lnTo>
                  <a:lnTo>
                    <a:pt x="211328" y="103657"/>
                  </a:lnTo>
                  <a:lnTo>
                    <a:pt x="217881" y="103657"/>
                  </a:lnTo>
                  <a:lnTo>
                    <a:pt x="231000" y="103657"/>
                  </a:lnTo>
                  <a:lnTo>
                    <a:pt x="231000" y="224878"/>
                  </a:lnTo>
                  <a:lnTo>
                    <a:pt x="257822" y="237642"/>
                  </a:lnTo>
                  <a:lnTo>
                    <a:pt x="257822" y="103657"/>
                  </a:lnTo>
                  <a:lnTo>
                    <a:pt x="272135" y="103657"/>
                  </a:lnTo>
                  <a:lnTo>
                    <a:pt x="278688" y="103657"/>
                  </a:lnTo>
                  <a:lnTo>
                    <a:pt x="344258" y="103657"/>
                  </a:lnTo>
                  <a:lnTo>
                    <a:pt x="344258" y="119621"/>
                  </a:lnTo>
                  <a:lnTo>
                    <a:pt x="303034" y="119621"/>
                  </a:lnTo>
                  <a:lnTo>
                    <a:pt x="297065" y="121640"/>
                  </a:lnTo>
                  <a:lnTo>
                    <a:pt x="287134" y="129717"/>
                  </a:lnTo>
                  <a:lnTo>
                    <a:pt x="284657" y="134607"/>
                  </a:lnTo>
                  <a:lnTo>
                    <a:pt x="284657" y="146088"/>
                  </a:lnTo>
                  <a:lnTo>
                    <a:pt x="286385" y="151561"/>
                  </a:lnTo>
                  <a:lnTo>
                    <a:pt x="293344" y="161988"/>
                  </a:lnTo>
                  <a:lnTo>
                    <a:pt x="298069" y="166077"/>
                  </a:lnTo>
                  <a:lnTo>
                    <a:pt x="304025" y="169062"/>
                  </a:lnTo>
                  <a:lnTo>
                    <a:pt x="298856" y="172250"/>
                  </a:lnTo>
                  <a:lnTo>
                    <a:pt x="294830" y="176822"/>
                  </a:lnTo>
                  <a:lnTo>
                    <a:pt x="289077" y="188722"/>
                  </a:lnTo>
                  <a:lnTo>
                    <a:pt x="287629" y="195313"/>
                  </a:lnTo>
                  <a:lnTo>
                    <a:pt x="287629" y="202552"/>
                  </a:lnTo>
                  <a:lnTo>
                    <a:pt x="309537" y="238442"/>
                  </a:lnTo>
                  <a:lnTo>
                    <a:pt x="349021" y="257721"/>
                  </a:lnTo>
                  <a:lnTo>
                    <a:pt x="365125" y="261569"/>
                  </a:lnTo>
                  <a:lnTo>
                    <a:pt x="366623" y="250393"/>
                  </a:lnTo>
                  <a:lnTo>
                    <a:pt x="354926" y="247611"/>
                  </a:lnTo>
                  <a:lnTo>
                    <a:pt x="344258" y="244017"/>
                  </a:lnTo>
                  <a:lnTo>
                    <a:pt x="310997" y="216801"/>
                  </a:lnTo>
                  <a:lnTo>
                    <a:pt x="309981" y="210527"/>
                  </a:lnTo>
                  <a:lnTo>
                    <a:pt x="310807" y="203161"/>
                  </a:lnTo>
                  <a:lnTo>
                    <a:pt x="345795" y="174510"/>
                  </a:lnTo>
                  <a:lnTo>
                    <a:pt x="356285" y="173837"/>
                  </a:lnTo>
                  <a:lnTo>
                    <a:pt x="357670" y="174637"/>
                  </a:lnTo>
                  <a:lnTo>
                    <a:pt x="360057" y="177825"/>
                  </a:lnTo>
                  <a:lnTo>
                    <a:pt x="360654" y="179692"/>
                  </a:lnTo>
                  <a:lnTo>
                    <a:pt x="360654" y="187769"/>
                  </a:lnTo>
                  <a:lnTo>
                    <a:pt x="359016" y="193357"/>
                  </a:lnTo>
                  <a:lnTo>
                    <a:pt x="352463" y="203771"/>
                  </a:lnTo>
                  <a:lnTo>
                    <a:pt x="348132" y="207759"/>
                  </a:lnTo>
                  <a:lnTo>
                    <a:pt x="342773" y="210527"/>
                  </a:lnTo>
                  <a:lnTo>
                    <a:pt x="357670" y="229666"/>
                  </a:lnTo>
                  <a:lnTo>
                    <a:pt x="364439" y="226263"/>
                  </a:lnTo>
                  <a:lnTo>
                    <a:pt x="369849" y="221792"/>
                  </a:lnTo>
                  <a:lnTo>
                    <a:pt x="378002" y="210743"/>
                  </a:lnTo>
                  <a:lnTo>
                    <a:pt x="380034" y="205105"/>
                  </a:lnTo>
                  <a:lnTo>
                    <a:pt x="380034" y="199364"/>
                  </a:lnTo>
                  <a:lnTo>
                    <a:pt x="359041" y="164376"/>
                  </a:lnTo>
                  <a:lnTo>
                    <a:pt x="338302" y="156298"/>
                  </a:lnTo>
                  <a:lnTo>
                    <a:pt x="334733" y="156298"/>
                  </a:lnTo>
                  <a:lnTo>
                    <a:pt x="330898" y="156832"/>
                  </a:lnTo>
                  <a:lnTo>
                    <a:pt x="322757" y="158953"/>
                  </a:lnTo>
                  <a:lnTo>
                    <a:pt x="318630" y="160553"/>
                  </a:lnTo>
                  <a:lnTo>
                    <a:pt x="314452" y="162674"/>
                  </a:lnTo>
                  <a:lnTo>
                    <a:pt x="312077" y="161188"/>
                  </a:lnTo>
                  <a:lnTo>
                    <a:pt x="310235" y="159486"/>
                  </a:lnTo>
                  <a:lnTo>
                    <a:pt x="307657" y="155663"/>
                  </a:lnTo>
                  <a:lnTo>
                    <a:pt x="307009" y="153644"/>
                  </a:lnTo>
                  <a:lnTo>
                    <a:pt x="307009" y="148958"/>
                  </a:lnTo>
                  <a:lnTo>
                    <a:pt x="308051" y="146723"/>
                  </a:lnTo>
                  <a:lnTo>
                    <a:pt x="312229" y="142900"/>
                  </a:lnTo>
                  <a:lnTo>
                    <a:pt x="314655" y="141947"/>
                  </a:lnTo>
                  <a:lnTo>
                    <a:pt x="371094" y="141947"/>
                  </a:lnTo>
                  <a:lnTo>
                    <a:pt x="371094" y="103657"/>
                  </a:lnTo>
                  <a:lnTo>
                    <a:pt x="495376" y="103657"/>
                  </a:lnTo>
                  <a:lnTo>
                    <a:pt x="497166" y="105575"/>
                  </a:lnTo>
                  <a:lnTo>
                    <a:pt x="498513" y="107594"/>
                  </a:lnTo>
                  <a:lnTo>
                    <a:pt x="500303" y="111848"/>
                  </a:lnTo>
                  <a:lnTo>
                    <a:pt x="500748" y="114084"/>
                  </a:lnTo>
                  <a:lnTo>
                    <a:pt x="500748" y="122593"/>
                  </a:lnTo>
                  <a:lnTo>
                    <a:pt x="470052" y="138493"/>
                  </a:lnTo>
                  <a:lnTo>
                    <a:pt x="470052" y="125996"/>
                  </a:lnTo>
                  <a:lnTo>
                    <a:pt x="417588" y="125996"/>
                  </a:lnTo>
                  <a:lnTo>
                    <a:pt x="409930" y="129133"/>
                  </a:lnTo>
                  <a:lnTo>
                    <a:pt x="397217" y="141681"/>
                  </a:lnTo>
                  <a:lnTo>
                    <a:pt x="394042" y="149174"/>
                  </a:lnTo>
                  <a:lnTo>
                    <a:pt x="394042" y="157899"/>
                  </a:lnTo>
                  <a:lnTo>
                    <a:pt x="410248" y="203796"/>
                  </a:lnTo>
                  <a:lnTo>
                    <a:pt x="434276" y="234454"/>
                  </a:lnTo>
                  <a:lnTo>
                    <a:pt x="441731" y="226479"/>
                  </a:lnTo>
                  <a:lnTo>
                    <a:pt x="436676" y="220649"/>
                  </a:lnTo>
                  <a:lnTo>
                    <a:pt x="432231" y="214630"/>
                  </a:lnTo>
                  <a:lnTo>
                    <a:pt x="419379" y="177025"/>
                  </a:lnTo>
                  <a:lnTo>
                    <a:pt x="419379" y="170014"/>
                  </a:lnTo>
                  <a:lnTo>
                    <a:pt x="421563" y="164007"/>
                  </a:lnTo>
                  <a:lnTo>
                    <a:pt x="430301" y="154012"/>
                  </a:lnTo>
                  <a:lnTo>
                    <a:pt x="435571" y="151511"/>
                  </a:lnTo>
                  <a:lnTo>
                    <a:pt x="469404" y="151511"/>
                  </a:lnTo>
                  <a:lnTo>
                    <a:pt x="469823" y="152895"/>
                  </a:lnTo>
                  <a:lnTo>
                    <a:pt x="475107" y="165671"/>
                  </a:lnTo>
                  <a:lnTo>
                    <a:pt x="505066" y="201079"/>
                  </a:lnTo>
                  <a:lnTo>
                    <a:pt x="522211" y="205740"/>
                  </a:lnTo>
                  <a:lnTo>
                    <a:pt x="527570" y="205740"/>
                  </a:lnTo>
                  <a:lnTo>
                    <a:pt x="533082" y="204520"/>
                  </a:lnTo>
                  <a:lnTo>
                    <a:pt x="544410" y="199631"/>
                  </a:lnTo>
                  <a:lnTo>
                    <a:pt x="549833" y="196062"/>
                  </a:lnTo>
                  <a:lnTo>
                    <a:pt x="554990" y="191389"/>
                  </a:lnTo>
                  <a:lnTo>
                    <a:pt x="554990" y="220091"/>
                  </a:lnTo>
                  <a:lnTo>
                    <a:pt x="581825" y="237642"/>
                  </a:lnTo>
                  <a:lnTo>
                    <a:pt x="581825" y="191389"/>
                  </a:lnTo>
                  <a:lnTo>
                    <a:pt x="581825" y="178625"/>
                  </a:lnTo>
                  <a:lnTo>
                    <a:pt x="581825" y="103657"/>
                  </a:lnTo>
                  <a:lnTo>
                    <a:pt x="602678" y="103657"/>
                  </a:lnTo>
                  <a:lnTo>
                    <a:pt x="602678" y="7814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73907" y="2601463"/>
              <a:ext cx="248879" cy="22648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403265" y="2597322"/>
              <a:ext cx="480695" cy="237490"/>
            </a:xfrm>
            <a:custGeom>
              <a:avLst/>
              <a:gdLst/>
              <a:ahLst/>
              <a:cxnLst/>
              <a:rect l="l" t="t" r="r" b="b"/>
              <a:pathLst>
                <a:path w="480695" h="237489">
                  <a:moveTo>
                    <a:pt x="204762" y="22326"/>
                  </a:moveTo>
                  <a:lnTo>
                    <a:pt x="183896" y="0"/>
                  </a:lnTo>
                  <a:lnTo>
                    <a:pt x="163029" y="22326"/>
                  </a:lnTo>
                  <a:lnTo>
                    <a:pt x="183896" y="44653"/>
                  </a:lnTo>
                  <a:lnTo>
                    <a:pt x="204762" y="22326"/>
                  </a:lnTo>
                  <a:close/>
                </a:path>
                <a:path w="480695" h="237489">
                  <a:moveTo>
                    <a:pt x="480466" y="71132"/>
                  </a:moveTo>
                  <a:lnTo>
                    <a:pt x="480466" y="71132"/>
                  </a:lnTo>
                  <a:lnTo>
                    <a:pt x="293878" y="71132"/>
                  </a:lnTo>
                  <a:lnTo>
                    <a:pt x="293878" y="96647"/>
                  </a:lnTo>
                  <a:lnTo>
                    <a:pt x="293878" y="142265"/>
                  </a:lnTo>
                  <a:lnTo>
                    <a:pt x="290499" y="150355"/>
                  </a:lnTo>
                  <a:lnTo>
                    <a:pt x="285280" y="156730"/>
                  </a:lnTo>
                  <a:lnTo>
                    <a:pt x="271170" y="166090"/>
                  </a:lnTo>
                  <a:lnTo>
                    <a:pt x="263474" y="168427"/>
                  </a:lnTo>
                  <a:lnTo>
                    <a:pt x="252742" y="168427"/>
                  </a:lnTo>
                  <a:lnTo>
                    <a:pt x="250659" y="167309"/>
                  </a:lnTo>
                  <a:lnTo>
                    <a:pt x="247078" y="162839"/>
                  </a:lnTo>
                  <a:lnTo>
                    <a:pt x="246189" y="160235"/>
                  </a:lnTo>
                  <a:lnTo>
                    <a:pt x="246189" y="96647"/>
                  </a:lnTo>
                  <a:lnTo>
                    <a:pt x="293878" y="96647"/>
                  </a:lnTo>
                  <a:lnTo>
                    <a:pt x="293878" y="71132"/>
                  </a:lnTo>
                  <a:lnTo>
                    <a:pt x="86436" y="71132"/>
                  </a:lnTo>
                  <a:lnTo>
                    <a:pt x="86436" y="96647"/>
                  </a:lnTo>
                  <a:lnTo>
                    <a:pt x="86436" y="142265"/>
                  </a:lnTo>
                  <a:lnTo>
                    <a:pt x="83058" y="150355"/>
                  </a:lnTo>
                  <a:lnTo>
                    <a:pt x="77838" y="156730"/>
                  </a:lnTo>
                  <a:lnTo>
                    <a:pt x="63728" y="166090"/>
                  </a:lnTo>
                  <a:lnTo>
                    <a:pt x="56032" y="168427"/>
                  </a:lnTo>
                  <a:lnTo>
                    <a:pt x="45300" y="168427"/>
                  </a:lnTo>
                  <a:lnTo>
                    <a:pt x="43218" y="167309"/>
                  </a:lnTo>
                  <a:lnTo>
                    <a:pt x="39636" y="162839"/>
                  </a:lnTo>
                  <a:lnTo>
                    <a:pt x="38747" y="160235"/>
                  </a:lnTo>
                  <a:lnTo>
                    <a:pt x="38747" y="96647"/>
                  </a:lnTo>
                  <a:lnTo>
                    <a:pt x="86436" y="96647"/>
                  </a:lnTo>
                  <a:lnTo>
                    <a:pt x="86436" y="71132"/>
                  </a:lnTo>
                  <a:lnTo>
                    <a:pt x="0" y="71132"/>
                  </a:lnTo>
                  <a:lnTo>
                    <a:pt x="0" y="96647"/>
                  </a:lnTo>
                  <a:lnTo>
                    <a:pt x="11912" y="96647"/>
                  </a:lnTo>
                  <a:lnTo>
                    <a:pt x="11912" y="147688"/>
                  </a:lnTo>
                  <a:lnTo>
                    <a:pt x="38569" y="184454"/>
                  </a:lnTo>
                  <a:lnTo>
                    <a:pt x="59613" y="192354"/>
                  </a:lnTo>
                  <a:lnTo>
                    <a:pt x="64973" y="192354"/>
                  </a:lnTo>
                  <a:lnTo>
                    <a:pt x="69989" y="191236"/>
                  </a:lnTo>
                  <a:lnTo>
                    <a:pt x="79324" y="186766"/>
                  </a:lnTo>
                  <a:lnTo>
                    <a:pt x="83248" y="183629"/>
                  </a:lnTo>
                  <a:lnTo>
                    <a:pt x="86436" y="179590"/>
                  </a:lnTo>
                  <a:lnTo>
                    <a:pt x="86436" y="214680"/>
                  </a:lnTo>
                  <a:lnTo>
                    <a:pt x="113258" y="230632"/>
                  </a:lnTo>
                  <a:lnTo>
                    <a:pt x="113258" y="179590"/>
                  </a:lnTo>
                  <a:lnTo>
                    <a:pt x="113258" y="168427"/>
                  </a:lnTo>
                  <a:lnTo>
                    <a:pt x="113258" y="96647"/>
                  </a:lnTo>
                  <a:lnTo>
                    <a:pt x="125183" y="96647"/>
                  </a:lnTo>
                  <a:lnTo>
                    <a:pt x="134124" y="96647"/>
                  </a:lnTo>
                  <a:lnTo>
                    <a:pt x="161848" y="96647"/>
                  </a:lnTo>
                  <a:lnTo>
                    <a:pt x="161848" y="128549"/>
                  </a:lnTo>
                  <a:lnTo>
                    <a:pt x="161594" y="132486"/>
                  </a:lnTo>
                  <a:lnTo>
                    <a:pt x="160604" y="136740"/>
                  </a:lnTo>
                  <a:lnTo>
                    <a:pt x="158864" y="141312"/>
                  </a:lnTo>
                  <a:lnTo>
                    <a:pt x="156870" y="139192"/>
                  </a:lnTo>
                  <a:lnTo>
                    <a:pt x="154482" y="137591"/>
                  </a:lnTo>
                  <a:lnTo>
                    <a:pt x="148920" y="135470"/>
                  </a:lnTo>
                  <a:lnTo>
                    <a:pt x="145846" y="134937"/>
                  </a:lnTo>
                  <a:lnTo>
                    <a:pt x="139687" y="134937"/>
                  </a:lnTo>
                  <a:lnTo>
                    <a:pt x="137248" y="135890"/>
                  </a:lnTo>
                  <a:lnTo>
                    <a:pt x="133083" y="139712"/>
                  </a:lnTo>
                  <a:lnTo>
                    <a:pt x="132029" y="141947"/>
                  </a:lnTo>
                  <a:lnTo>
                    <a:pt x="132029" y="147485"/>
                  </a:lnTo>
                  <a:lnTo>
                    <a:pt x="133426" y="151726"/>
                  </a:lnTo>
                  <a:lnTo>
                    <a:pt x="138988" y="162788"/>
                  </a:lnTo>
                  <a:lnTo>
                    <a:pt x="143065" y="169176"/>
                  </a:lnTo>
                  <a:lnTo>
                    <a:pt x="193141" y="237007"/>
                  </a:lnTo>
                  <a:lnTo>
                    <a:pt x="208038" y="227444"/>
                  </a:lnTo>
                  <a:lnTo>
                    <a:pt x="166319" y="179590"/>
                  </a:lnTo>
                  <a:lnTo>
                    <a:pt x="173062" y="176187"/>
                  </a:lnTo>
                  <a:lnTo>
                    <a:pt x="178485" y="171462"/>
                  </a:lnTo>
                  <a:lnTo>
                    <a:pt x="186626" y="159334"/>
                  </a:lnTo>
                  <a:lnTo>
                    <a:pt x="188671" y="152908"/>
                  </a:lnTo>
                  <a:lnTo>
                    <a:pt x="188671" y="96647"/>
                  </a:lnTo>
                  <a:lnTo>
                    <a:pt x="207441" y="96647"/>
                  </a:lnTo>
                  <a:lnTo>
                    <a:pt x="212813" y="96647"/>
                  </a:lnTo>
                  <a:lnTo>
                    <a:pt x="219367" y="96647"/>
                  </a:lnTo>
                  <a:lnTo>
                    <a:pt x="219367" y="147688"/>
                  </a:lnTo>
                  <a:lnTo>
                    <a:pt x="246011" y="184454"/>
                  </a:lnTo>
                  <a:lnTo>
                    <a:pt x="267055" y="192354"/>
                  </a:lnTo>
                  <a:lnTo>
                    <a:pt x="272415" y="192354"/>
                  </a:lnTo>
                  <a:lnTo>
                    <a:pt x="277431" y="191236"/>
                  </a:lnTo>
                  <a:lnTo>
                    <a:pt x="286778" y="186766"/>
                  </a:lnTo>
                  <a:lnTo>
                    <a:pt x="290703" y="183629"/>
                  </a:lnTo>
                  <a:lnTo>
                    <a:pt x="293878" y="179590"/>
                  </a:lnTo>
                  <a:lnTo>
                    <a:pt x="293878" y="214680"/>
                  </a:lnTo>
                  <a:lnTo>
                    <a:pt x="320700" y="230632"/>
                  </a:lnTo>
                  <a:lnTo>
                    <a:pt x="320700" y="179590"/>
                  </a:lnTo>
                  <a:lnTo>
                    <a:pt x="320700" y="168427"/>
                  </a:lnTo>
                  <a:lnTo>
                    <a:pt x="320700" y="96647"/>
                  </a:lnTo>
                  <a:lnTo>
                    <a:pt x="332625" y="96647"/>
                  </a:lnTo>
                  <a:lnTo>
                    <a:pt x="341566" y="96647"/>
                  </a:lnTo>
                  <a:lnTo>
                    <a:pt x="369290" y="96647"/>
                  </a:lnTo>
                  <a:lnTo>
                    <a:pt x="369290" y="128549"/>
                  </a:lnTo>
                  <a:lnTo>
                    <a:pt x="369036" y="132486"/>
                  </a:lnTo>
                  <a:lnTo>
                    <a:pt x="368046" y="136740"/>
                  </a:lnTo>
                  <a:lnTo>
                    <a:pt x="366306" y="141312"/>
                  </a:lnTo>
                  <a:lnTo>
                    <a:pt x="364324" y="139192"/>
                  </a:lnTo>
                  <a:lnTo>
                    <a:pt x="361937" y="137591"/>
                  </a:lnTo>
                  <a:lnTo>
                    <a:pt x="356374" y="135470"/>
                  </a:lnTo>
                  <a:lnTo>
                    <a:pt x="353288" y="134937"/>
                  </a:lnTo>
                  <a:lnTo>
                    <a:pt x="347129" y="134937"/>
                  </a:lnTo>
                  <a:lnTo>
                    <a:pt x="344703" y="135890"/>
                  </a:lnTo>
                  <a:lnTo>
                    <a:pt x="340525" y="139712"/>
                  </a:lnTo>
                  <a:lnTo>
                    <a:pt x="339483" y="141947"/>
                  </a:lnTo>
                  <a:lnTo>
                    <a:pt x="339483" y="147485"/>
                  </a:lnTo>
                  <a:lnTo>
                    <a:pt x="340868" y="151726"/>
                  </a:lnTo>
                  <a:lnTo>
                    <a:pt x="346430" y="162788"/>
                  </a:lnTo>
                  <a:lnTo>
                    <a:pt x="350507" y="169176"/>
                  </a:lnTo>
                  <a:lnTo>
                    <a:pt x="400583" y="237007"/>
                  </a:lnTo>
                  <a:lnTo>
                    <a:pt x="415493" y="227444"/>
                  </a:lnTo>
                  <a:lnTo>
                    <a:pt x="373761" y="179590"/>
                  </a:lnTo>
                  <a:lnTo>
                    <a:pt x="380517" y="176187"/>
                  </a:lnTo>
                  <a:lnTo>
                    <a:pt x="385927" y="171462"/>
                  </a:lnTo>
                  <a:lnTo>
                    <a:pt x="394081" y="159334"/>
                  </a:lnTo>
                  <a:lnTo>
                    <a:pt x="396113" y="152908"/>
                  </a:lnTo>
                  <a:lnTo>
                    <a:pt x="396113" y="96647"/>
                  </a:lnTo>
                  <a:lnTo>
                    <a:pt x="413702" y="96647"/>
                  </a:lnTo>
                  <a:lnTo>
                    <a:pt x="420255" y="96647"/>
                  </a:lnTo>
                  <a:lnTo>
                    <a:pt x="432777" y="96647"/>
                  </a:lnTo>
                  <a:lnTo>
                    <a:pt x="432777" y="211493"/>
                  </a:lnTo>
                  <a:lnTo>
                    <a:pt x="459600" y="230632"/>
                  </a:lnTo>
                  <a:lnTo>
                    <a:pt x="459600" y="96647"/>
                  </a:lnTo>
                  <a:lnTo>
                    <a:pt x="480466" y="96647"/>
                  </a:lnTo>
                  <a:lnTo>
                    <a:pt x="480466" y="71132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64213" y="2668452"/>
              <a:ext cx="248879" cy="15949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293561" y="2590311"/>
              <a:ext cx="1482725" cy="288290"/>
            </a:xfrm>
            <a:custGeom>
              <a:avLst/>
              <a:gdLst/>
              <a:ahLst/>
              <a:cxnLst/>
              <a:rect l="l" t="t" r="r" b="b"/>
              <a:pathLst>
                <a:path w="1482725" h="288289">
                  <a:moveTo>
                    <a:pt x="149631" y="29337"/>
                  </a:moveTo>
                  <a:lnTo>
                    <a:pt x="128765" y="7010"/>
                  </a:lnTo>
                  <a:lnTo>
                    <a:pt x="107899" y="29337"/>
                  </a:lnTo>
                  <a:lnTo>
                    <a:pt x="128765" y="51663"/>
                  </a:lnTo>
                  <a:lnTo>
                    <a:pt x="149631" y="29337"/>
                  </a:lnTo>
                  <a:close/>
                </a:path>
                <a:path w="1482725" h="288289">
                  <a:moveTo>
                    <a:pt x="239941" y="78143"/>
                  </a:moveTo>
                  <a:lnTo>
                    <a:pt x="159461" y="78143"/>
                  </a:lnTo>
                  <a:lnTo>
                    <a:pt x="152311" y="78143"/>
                  </a:lnTo>
                  <a:lnTo>
                    <a:pt x="111772" y="78143"/>
                  </a:lnTo>
                  <a:lnTo>
                    <a:pt x="111772" y="103657"/>
                  </a:lnTo>
                  <a:lnTo>
                    <a:pt x="111772" y="138747"/>
                  </a:lnTo>
                  <a:lnTo>
                    <a:pt x="105562" y="145402"/>
                  </a:lnTo>
                  <a:lnTo>
                    <a:pt x="99949" y="150444"/>
                  </a:lnTo>
                  <a:lnTo>
                    <a:pt x="89623" y="157683"/>
                  </a:lnTo>
                  <a:lnTo>
                    <a:pt x="85344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890" y="156197"/>
                  </a:lnTo>
                  <a:lnTo>
                    <a:pt x="61112" y="154698"/>
                  </a:lnTo>
                  <a:lnTo>
                    <a:pt x="61112" y="148323"/>
                  </a:lnTo>
                  <a:lnTo>
                    <a:pt x="61112" y="103657"/>
                  </a:lnTo>
                  <a:lnTo>
                    <a:pt x="111772" y="103657"/>
                  </a:lnTo>
                  <a:lnTo>
                    <a:pt x="111772" y="78143"/>
                  </a:lnTo>
                  <a:lnTo>
                    <a:pt x="0" y="78143"/>
                  </a:lnTo>
                  <a:lnTo>
                    <a:pt x="0" y="103657"/>
                  </a:lnTo>
                  <a:lnTo>
                    <a:pt x="34277" y="103657"/>
                  </a:lnTo>
                  <a:lnTo>
                    <a:pt x="34277" y="142481"/>
                  </a:lnTo>
                  <a:lnTo>
                    <a:pt x="33832" y="144335"/>
                  </a:lnTo>
                  <a:lnTo>
                    <a:pt x="32042" y="147523"/>
                  </a:lnTo>
                  <a:lnTo>
                    <a:pt x="31000" y="148323"/>
                  </a:lnTo>
                  <a:lnTo>
                    <a:pt x="29806" y="148323"/>
                  </a:lnTo>
                  <a:lnTo>
                    <a:pt x="27228" y="146621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6002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97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62"/>
                  </a:lnTo>
                  <a:lnTo>
                    <a:pt x="62103" y="170967"/>
                  </a:lnTo>
                  <a:lnTo>
                    <a:pt x="65925" y="174904"/>
                  </a:lnTo>
                  <a:lnTo>
                    <a:pt x="73279" y="180428"/>
                  </a:lnTo>
                  <a:lnTo>
                    <a:pt x="76403" y="181813"/>
                  </a:lnTo>
                  <a:lnTo>
                    <a:pt x="85547" y="181813"/>
                  </a:lnTo>
                  <a:lnTo>
                    <a:pt x="91655" y="180860"/>
                  </a:lnTo>
                  <a:lnTo>
                    <a:pt x="102984" y="177025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607" y="237642"/>
                  </a:lnTo>
                  <a:lnTo>
                    <a:pt x="138607" y="170649"/>
                  </a:lnTo>
                  <a:lnTo>
                    <a:pt x="138607" y="165862"/>
                  </a:lnTo>
                  <a:lnTo>
                    <a:pt x="138607" y="159486"/>
                  </a:lnTo>
                  <a:lnTo>
                    <a:pt x="138607" y="103657"/>
                  </a:lnTo>
                  <a:lnTo>
                    <a:pt x="152311" y="103657"/>
                  </a:lnTo>
                  <a:lnTo>
                    <a:pt x="159461" y="103657"/>
                  </a:lnTo>
                  <a:lnTo>
                    <a:pt x="188976" y="103657"/>
                  </a:lnTo>
                  <a:lnTo>
                    <a:pt x="188976" y="135559"/>
                  </a:lnTo>
                  <a:lnTo>
                    <a:pt x="188722" y="139496"/>
                  </a:lnTo>
                  <a:lnTo>
                    <a:pt x="187731" y="143751"/>
                  </a:lnTo>
                  <a:lnTo>
                    <a:pt x="185991" y="148323"/>
                  </a:lnTo>
                  <a:lnTo>
                    <a:pt x="184010" y="146202"/>
                  </a:lnTo>
                  <a:lnTo>
                    <a:pt x="181622" y="144602"/>
                  </a:lnTo>
                  <a:lnTo>
                    <a:pt x="176060" y="142481"/>
                  </a:lnTo>
                  <a:lnTo>
                    <a:pt x="172974" y="141947"/>
                  </a:lnTo>
                  <a:lnTo>
                    <a:pt x="166814" y="141947"/>
                  </a:lnTo>
                  <a:lnTo>
                    <a:pt x="164388" y="142900"/>
                  </a:lnTo>
                  <a:lnTo>
                    <a:pt x="160210" y="146723"/>
                  </a:lnTo>
                  <a:lnTo>
                    <a:pt x="159169" y="148958"/>
                  </a:lnTo>
                  <a:lnTo>
                    <a:pt x="159169" y="154495"/>
                  </a:lnTo>
                  <a:lnTo>
                    <a:pt x="160553" y="158737"/>
                  </a:lnTo>
                  <a:lnTo>
                    <a:pt x="166116" y="169799"/>
                  </a:lnTo>
                  <a:lnTo>
                    <a:pt x="170192" y="176187"/>
                  </a:lnTo>
                  <a:lnTo>
                    <a:pt x="220268" y="244017"/>
                  </a:lnTo>
                  <a:lnTo>
                    <a:pt x="235165" y="234454"/>
                  </a:lnTo>
                  <a:lnTo>
                    <a:pt x="193446" y="186601"/>
                  </a:lnTo>
                  <a:lnTo>
                    <a:pt x="200202" y="183197"/>
                  </a:lnTo>
                  <a:lnTo>
                    <a:pt x="205613" y="178473"/>
                  </a:lnTo>
                  <a:lnTo>
                    <a:pt x="213766" y="166344"/>
                  </a:lnTo>
                  <a:lnTo>
                    <a:pt x="215798" y="159918"/>
                  </a:lnTo>
                  <a:lnTo>
                    <a:pt x="215798" y="103657"/>
                  </a:lnTo>
                  <a:lnTo>
                    <a:pt x="239941" y="103657"/>
                  </a:lnTo>
                  <a:lnTo>
                    <a:pt x="239941" y="78143"/>
                  </a:lnTo>
                  <a:close/>
                </a:path>
                <a:path w="1482725" h="288289">
                  <a:moveTo>
                    <a:pt x="569302" y="78143"/>
                  </a:moveTo>
                  <a:lnTo>
                    <a:pt x="508495" y="78143"/>
                  </a:lnTo>
                  <a:lnTo>
                    <a:pt x="502539" y="78143"/>
                  </a:lnTo>
                  <a:lnTo>
                    <a:pt x="464388" y="78143"/>
                  </a:lnTo>
                  <a:lnTo>
                    <a:pt x="464388" y="103657"/>
                  </a:lnTo>
                  <a:lnTo>
                    <a:pt x="464388" y="167043"/>
                  </a:lnTo>
                  <a:lnTo>
                    <a:pt x="462648" y="172135"/>
                  </a:lnTo>
                  <a:lnTo>
                    <a:pt x="455688" y="180644"/>
                  </a:lnTo>
                  <a:lnTo>
                    <a:pt x="451459" y="182778"/>
                  </a:lnTo>
                  <a:lnTo>
                    <a:pt x="443115" y="182778"/>
                  </a:lnTo>
                  <a:lnTo>
                    <a:pt x="440283" y="181292"/>
                  </a:lnTo>
                  <a:lnTo>
                    <a:pt x="435724" y="175336"/>
                  </a:lnTo>
                  <a:lnTo>
                    <a:pt x="434682" y="172046"/>
                  </a:lnTo>
                  <a:lnTo>
                    <a:pt x="434568" y="103657"/>
                  </a:lnTo>
                  <a:lnTo>
                    <a:pt x="464388" y="103657"/>
                  </a:lnTo>
                  <a:lnTo>
                    <a:pt x="464388" y="78143"/>
                  </a:lnTo>
                  <a:lnTo>
                    <a:pt x="319519" y="78143"/>
                  </a:lnTo>
                  <a:lnTo>
                    <a:pt x="334429" y="103657"/>
                  </a:lnTo>
                  <a:lnTo>
                    <a:pt x="335622" y="103657"/>
                  </a:lnTo>
                  <a:lnTo>
                    <a:pt x="353796" y="103657"/>
                  </a:lnTo>
                  <a:lnTo>
                    <a:pt x="354698" y="103657"/>
                  </a:lnTo>
                  <a:lnTo>
                    <a:pt x="354698" y="144183"/>
                  </a:lnTo>
                  <a:lnTo>
                    <a:pt x="351612" y="147472"/>
                  </a:lnTo>
                  <a:lnTo>
                    <a:pt x="345897" y="151777"/>
                  </a:lnTo>
                  <a:lnTo>
                    <a:pt x="333387" y="157949"/>
                  </a:lnTo>
                  <a:lnTo>
                    <a:pt x="327177" y="159486"/>
                  </a:lnTo>
                  <a:lnTo>
                    <a:pt x="317830" y="159486"/>
                  </a:lnTo>
                  <a:lnTo>
                    <a:pt x="314807" y="159067"/>
                  </a:lnTo>
                  <a:lnTo>
                    <a:pt x="309041" y="157365"/>
                  </a:lnTo>
                  <a:lnTo>
                    <a:pt x="306603" y="156197"/>
                  </a:lnTo>
                  <a:lnTo>
                    <a:pt x="304622" y="154698"/>
                  </a:lnTo>
                  <a:lnTo>
                    <a:pt x="310984" y="150660"/>
                  </a:lnTo>
                  <a:lnTo>
                    <a:pt x="316039" y="145821"/>
                  </a:lnTo>
                  <a:lnTo>
                    <a:pt x="319709" y="140347"/>
                  </a:lnTo>
                  <a:lnTo>
                    <a:pt x="323596" y="134556"/>
                  </a:lnTo>
                  <a:lnTo>
                    <a:pt x="325475" y="128765"/>
                  </a:lnTo>
                  <a:lnTo>
                    <a:pt x="325475" y="122694"/>
                  </a:lnTo>
                  <a:lnTo>
                    <a:pt x="324612" y="115138"/>
                  </a:lnTo>
                  <a:lnTo>
                    <a:pt x="304622" y="85394"/>
                  </a:lnTo>
                  <a:lnTo>
                    <a:pt x="304622" y="108762"/>
                  </a:lnTo>
                  <a:lnTo>
                    <a:pt x="304622" y="117906"/>
                  </a:lnTo>
                  <a:lnTo>
                    <a:pt x="302488" y="122694"/>
                  </a:lnTo>
                  <a:lnTo>
                    <a:pt x="293941" y="132486"/>
                  </a:lnTo>
                  <a:lnTo>
                    <a:pt x="288124" y="136728"/>
                  </a:lnTo>
                  <a:lnTo>
                    <a:pt x="280771" y="140347"/>
                  </a:lnTo>
                  <a:lnTo>
                    <a:pt x="277596" y="137795"/>
                  </a:lnTo>
                  <a:lnTo>
                    <a:pt x="275056" y="134289"/>
                  </a:lnTo>
                  <a:lnTo>
                    <a:pt x="271284" y="125361"/>
                  </a:lnTo>
                  <a:lnTo>
                    <a:pt x="270344" y="120357"/>
                  </a:lnTo>
                  <a:lnTo>
                    <a:pt x="270344" y="109943"/>
                  </a:lnTo>
                  <a:lnTo>
                    <a:pt x="272224" y="105791"/>
                  </a:lnTo>
                  <a:lnTo>
                    <a:pt x="279781" y="98983"/>
                  </a:lnTo>
                  <a:lnTo>
                    <a:pt x="284353" y="97282"/>
                  </a:lnTo>
                  <a:lnTo>
                    <a:pt x="293890" y="97282"/>
                  </a:lnTo>
                  <a:lnTo>
                    <a:pt x="297421" y="98831"/>
                  </a:lnTo>
                  <a:lnTo>
                    <a:pt x="303174" y="104990"/>
                  </a:lnTo>
                  <a:lnTo>
                    <a:pt x="304622" y="108762"/>
                  </a:lnTo>
                  <a:lnTo>
                    <a:pt x="304622" y="85394"/>
                  </a:lnTo>
                  <a:lnTo>
                    <a:pt x="304482" y="85255"/>
                  </a:lnTo>
                  <a:lnTo>
                    <a:pt x="297535" y="80416"/>
                  </a:lnTo>
                  <a:lnTo>
                    <a:pt x="290626" y="77520"/>
                  </a:lnTo>
                  <a:lnTo>
                    <a:pt x="283756" y="76555"/>
                  </a:lnTo>
                  <a:lnTo>
                    <a:pt x="277012" y="77114"/>
                  </a:lnTo>
                  <a:lnTo>
                    <a:pt x="250075" y="98564"/>
                  </a:lnTo>
                  <a:lnTo>
                    <a:pt x="250075" y="112598"/>
                  </a:lnTo>
                  <a:lnTo>
                    <a:pt x="274815" y="143535"/>
                  </a:lnTo>
                  <a:lnTo>
                    <a:pt x="268020" y="147281"/>
                  </a:lnTo>
                  <a:lnTo>
                    <a:pt x="243522" y="183413"/>
                  </a:lnTo>
                  <a:lnTo>
                    <a:pt x="244703" y="191897"/>
                  </a:lnTo>
                  <a:lnTo>
                    <a:pt x="271894" y="225310"/>
                  </a:lnTo>
                  <a:lnTo>
                    <a:pt x="300151" y="235089"/>
                  </a:lnTo>
                  <a:lnTo>
                    <a:pt x="303326" y="235089"/>
                  </a:lnTo>
                  <a:lnTo>
                    <a:pt x="306158" y="234873"/>
                  </a:lnTo>
                  <a:lnTo>
                    <a:pt x="311200" y="233997"/>
                  </a:lnTo>
                  <a:lnTo>
                    <a:pt x="313067" y="233489"/>
                  </a:lnTo>
                  <a:lnTo>
                    <a:pt x="314452" y="232854"/>
                  </a:lnTo>
                  <a:lnTo>
                    <a:pt x="329958" y="267944"/>
                  </a:lnTo>
                  <a:lnTo>
                    <a:pt x="343357" y="261569"/>
                  </a:lnTo>
                  <a:lnTo>
                    <a:pt x="324205" y="232854"/>
                  </a:lnTo>
                  <a:lnTo>
                    <a:pt x="321005" y="228066"/>
                  </a:lnTo>
                  <a:lnTo>
                    <a:pt x="324192" y="226161"/>
                  </a:lnTo>
                  <a:lnTo>
                    <a:pt x="326720" y="223443"/>
                  </a:lnTo>
                  <a:lnTo>
                    <a:pt x="330238" y="216903"/>
                  </a:lnTo>
                  <a:lnTo>
                    <a:pt x="330492" y="216420"/>
                  </a:lnTo>
                  <a:lnTo>
                    <a:pt x="331444" y="212763"/>
                  </a:lnTo>
                  <a:lnTo>
                    <a:pt x="331444" y="203619"/>
                  </a:lnTo>
                  <a:lnTo>
                    <a:pt x="329552" y="199097"/>
                  </a:lnTo>
                  <a:lnTo>
                    <a:pt x="322008" y="191655"/>
                  </a:lnTo>
                  <a:lnTo>
                    <a:pt x="317436" y="189788"/>
                  </a:lnTo>
                  <a:lnTo>
                    <a:pt x="307505" y="189788"/>
                  </a:lnTo>
                  <a:lnTo>
                    <a:pt x="303631" y="191173"/>
                  </a:lnTo>
                  <a:lnTo>
                    <a:pt x="297268" y="196697"/>
                  </a:lnTo>
                  <a:lnTo>
                    <a:pt x="295681" y="200101"/>
                  </a:lnTo>
                  <a:lnTo>
                    <a:pt x="295681" y="205638"/>
                  </a:lnTo>
                  <a:lnTo>
                    <a:pt x="295922" y="207073"/>
                  </a:lnTo>
                  <a:lnTo>
                    <a:pt x="296913" y="209829"/>
                  </a:lnTo>
                  <a:lnTo>
                    <a:pt x="297662" y="211061"/>
                  </a:lnTo>
                  <a:lnTo>
                    <a:pt x="298653" y="212115"/>
                  </a:lnTo>
                  <a:lnTo>
                    <a:pt x="297865" y="213614"/>
                  </a:lnTo>
                  <a:lnTo>
                    <a:pt x="296278" y="214782"/>
                  </a:lnTo>
                  <a:lnTo>
                    <a:pt x="291503" y="216484"/>
                  </a:lnTo>
                  <a:lnTo>
                    <a:pt x="288620" y="216903"/>
                  </a:lnTo>
                  <a:lnTo>
                    <a:pt x="280276" y="216903"/>
                  </a:lnTo>
                  <a:lnTo>
                    <a:pt x="276059" y="214566"/>
                  </a:lnTo>
                  <a:lnTo>
                    <a:pt x="269100" y="205206"/>
                  </a:lnTo>
                  <a:lnTo>
                    <a:pt x="267360" y="199580"/>
                  </a:lnTo>
                  <a:lnTo>
                    <a:pt x="267360" y="186817"/>
                  </a:lnTo>
                  <a:lnTo>
                    <a:pt x="297167" y="161086"/>
                  </a:lnTo>
                  <a:lnTo>
                    <a:pt x="302933" y="166179"/>
                  </a:lnTo>
                  <a:lnTo>
                    <a:pt x="308648" y="170116"/>
                  </a:lnTo>
                  <a:lnTo>
                    <a:pt x="319976" y="175653"/>
                  </a:lnTo>
                  <a:lnTo>
                    <a:pt x="325183" y="177025"/>
                  </a:lnTo>
                  <a:lnTo>
                    <a:pt x="334530" y="177025"/>
                  </a:lnTo>
                  <a:lnTo>
                    <a:pt x="339090" y="176339"/>
                  </a:lnTo>
                  <a:lnTo>
                    <a:pt x="348234" y="173570"/>
                  </a:lnTo>
                  <a:lnTo>
                    <a:pt x="352602" y="171615"/>
                  </a:lnTo>
                  <a:lnTo>
                    <a:pt x="354698" y="170345"/>
                  </a:lnTo>
                  <a:lnTo>
                    <a:pt x="354698" y="218503"/>
                  </a:lnTo>
                  <a:lnTo>
                    <a:pt x="381520" y="237642"/>
                  </a:lnTo>
                  <a:lnTo>
                    <a:pt x="381520" y="103657"/>
                  </a:lnTo>
                  <a:lnTo>
                    <a:pt x="395820" y="103657"/>
                  </a:lnTo>
                  <a:lnTo>
                    <a:pt x="402386" y="103657"/>
                  </a:lnTo>
                  <a:lnTo>
                    <a:pt x="407746" y="103657"/>
                  </a:lnTo>
                  <a:lnTo>
                    <a:pt x="407746" y="154698"/>
                  </a:lnTo>
                  <a:lnTo>
                    <a:pt x="430110" y="189636"/>
                  </a:lnTo>
                  <a:lnTo>
                    <a:pt x="461403" y="207340"/>
                  </a:lnTo>
                  <a:lnTo>
                    <a:pt x="467995" y="206463"/>
                  </a:lnTo>
                  <a:lnTo>
                    <a:pt x="489978" y="182778"/>
                  </a:lnTo>
                  <a:lnTo>
                    <a:pt x="491807" y="177825"/>
                  </a:lnTo>
                  <a:lnTo>
                    <a:pt x="493598" y="169024"/>
                  </a:lnTo>
                  <a:lnTo>
                    <a:pt x="494195" y="159486"/>
                  </a:lnTo>
                  <a:lnTo>
                    <a:pt x="494195" y="103657"/>
                  </a:lnTo>
                  <a:lnTo>
                    <a:pt x="502539" y="103657"/>
                  </a:lnTo>
                  <a:lnTo>
                    <a:pt x="508495" y="103657"/>
                  </a:lnTo>
                  <a:lnTo>
                    <a:pt x="521614" y="103657"/>
                  </a:lnTo>
                  <a:lnTo>
                    <a:pt x="521614" y="218503"/>
                  </a:lnTo>
                  <a:lnTo>
                    <a:pt x="548436" y="237642"/>
                  </a:lnTo>
                  <a:lnTo>
                    <a:pt x="548436" y="103657"/>
                  </a:lnTo>
                  <a:lnTo>
                    <a:pt x="569302" y="103657"/>
                  </a:lnTo>
                  <a:lnTo>
                    <a:pt x="569302" y="78143"/>
                  </a:lnTo>
                  <a:close/>
                </a:path>
                <a:path w="1482725" h="288289">
                  <a:moveTo>
                    <a:pt x="613410" y="226047"/>
                  </a:moveTo>
                  <a:lnTo>
                    <a:pt x="611378" y="219671"/>
                  </a:lnTo>
                  <a:lnTo>
                    <a:pt x="603224" y="209029"/>
                  </a:lnTo>
                  <a:lnTo>
                    <a:pt x="598309" y="206375"/>
                  </a:lnTo>
                  <a:lnTo>
                    <a:pt x="586790" y="206375"/>
                  </a:lnTo>
                  <a:lnTo>
                    <a:pt x="581875" y="208394"/>
                  </a:lnTo>
                  <a:lnTo>
                    <a:pt x="573722" y="216484"/>
                  </a:lnTo>
                  <a:lnTo>
                    <a:pt x="571677" y="221373"/>
                  </a:lnTo>
                  <a:lnTo>
                    <a:pt x="571677" y="232422"/>
                  </a:lnTo>
                  <a:lnTo>
                    <a:pt x="573722" y="236943"/>
                  </a:lnTo>
                  <a:lnTo>
                    <a:pt x="581875" y="244386"/>
                  </a:lnTo>
                  <a:lnTo>
                    <a:pt x="586790" y="246253"/>
                  </a:lnTo>
                  <a:lnTo>
                    <a:pt x="592543" y="246253"/>
                  </a:lnTo>
                  <a:lnTo>
                    <a:pt x="593737" y="250723"/>
                  </a:lnTo>
                  <a:lnTo>
                    <a:pt x="592404" y="255765"/>
                  </a:lnTo>
                  <a:lnTo>
                    <a:pt x="584644" y="267042"/>
                  </a:lnTo>
                  <a:lnTo>
                    <a:pt x="579043" y="272084"/>
                  </a:lnTo>
                  <a:lnTo>
                    <a:pt x="571677" y="276555"/>
                  </a:lnTo>
                  <a:lnTo>
                    <a:pt x="577646" y="287718"/>
                  </a:lnTo>
                  <a:lnTo>
                    <a:pt x="608050" y="255714"/>
                  </a:lnTo>
                  <a:lnTo>
                    <a:pt x="613410" y="233489"/>
                  </a:lnTo>
                  <a:lnTo>
                    <a:pt x="613410" y="226047"/>
                  </a:lnTo>
                  <a:close/>
                </a:path>
                <a:path w="1482725" h="288289">
                  <a:moveTo>
                    <a:pt x="1402969" y="78143"/>
                  </a:moveTo>
                  <a:lnTo>
                    <a:pt x="1280464" y="78143"/>
                  </a:lnTo>
                  <a:lnTo>
                    <a:pt x="1276007" y="78143"/>
                  </a:lnTo>
                  <a:lnTo>
                    <a:pt x="1251940" y="78143"/>
                  </a:lnTo>
                  <a:lnTo>
                    <a:pt x="1247089" y="71983"/>
                  </a:lnTo>
                  <a:lnTo>
                    <a:pt x="1243012" y="65278"/>
                  </a:lnTo>
                  <a:lnTo>
                    <a:pt x="1237449" y="52095"/>
                  </a:lnTo>
                  <a:lnTo>
                    <a:pt x="1236065" y="46037"/>
                  </a:lnTo>
                  <a:lnTo>
                    <a:pt x="1236065" y="36042"/>
                  </a:lnTo>
                  <a:lnTo>
                    <a:pt x="1237348" y="32270"/>
                  </a:lnTo>
                  <a:lnTo>
                    <a:pt x="1242517" y="26098"/>
                  </a:lnTo>
                  <a:lnTo>
                    <a:pt x="1245704" y="24561"/>
                  </a:lnTo>
                  <a:lnTo>
                    <a:pt x="1254048" y="24561"/>
                  </a:lnTo>
                  <a:lnTo>
                    <a:pt x="1257922" y="26250"/>
                  </a:lnTo>
                  <a:lnTo>
                    <a:pt x="1264272" y="33058"/>
                  </a:lnTo>
                  <a:lnTo>
                    <a:pt x="1265872" y="37211"/>
                  </a:lnTo>
                  <a:lnTo>
                    <a:pt x="1265872" y="42100"/>
                  </a:lnTo>
                  <a:lnTo>
                    <a:pt x="1274813" y="40500"/>
                  </a:lnTo>
                  <a:lnTo>
                    <a:pt x="1259408" y="4508"/>
                  </a:lnTo>
                  <a:lnTo>
                    <a:pt x="1252054" y="635"/>
                  </a:lnTo>
                  <a:lnTo>
                    <a:pt x="1236954" y="635"/>
                  </a:lnTo>
                  <a:lnTo>
                    <a:pt x="1231341" y="3289"/>
                  </a:lnTo>
                  <a:lnTo>
                    <a:pt x="1222006" y="13919"/>
                  </a:lnTo>
                  <a:lnTo>
                    <a:pt x="1219669" y="20307"/>
                  </a:lnTo>
                  <a:lnTo>
                    <a:pt x="1219669" y="27749"/>
                  </a:lnTo>
                  <a:lnTo>
                    <a:pt x="1231595" y="65900"/>
                  </a:lnTo>
                  <a:lnTo>
                    <a:pt x="1240053" y="78143"/>
                  </a:lnTo>
                  <a:lnTo>
                    <a:pt x="1115339" y="78143"/>
                  </a:lnTo>
                  <a:lnTo>
                    <a:pt x="1106703" y="78143"/>
                  </a:lnTo>
                  <a:lnTo>
                    <a:pt x="1069149" y="78143"/>
                  </a:lnTo>
                  <a:lnTo>
                    <a:pt x="1069149" y="161086"/>
                  </a:lnTo>
                  <a:lnTo>
                    <a:pt x="1037056" y="185864"/>
                  </a:lnTo>
                  <a:lnTo>
                    <a:pt x="1029703" y="188201"/>
                  </a:lnTo>
                  <a:lnTo>
                    <a:pt x="1015593" y="188201"/>
                  </a:lnTo>
                  <a:lnTo>
                    <a:pt x="1009281" y="186169"/>
                  </a:lnTo>
                  <a:lnTo>
                    <a:pt x="998753" y="178092"/>
                  </a:lnTo>
                  <a:lnTo>
                    <a:pt x="996124" y="173202"/>
                  </a:lnTo>
                  <a:lnTo>
                    <a:pt x="996124" y="160451"/>
                  </a:lnTo>
                  <a:lnTo>
                    <a:pt x="999058" y="154432"/>
                  </a:lnTo>
                  <a:lnTo>
                    <a:pt x="1010780" y="144437"/>
                  </a:lnTo>
                  <a:lnTo>
                    <a:pt x="1017778" y="141947"/>
                  </a:lnTo>
                  <a:lnTo>
                    <a:pt x="1031697" y="141947"/>
                  </a:lnTo>
                  <a:lnTo>
                    <a:pt x="1069149" y="161086"/>
                  </a:lnTo>
                  <a:lnTo>
                    <a:pt x="1069149" y="78143"/>
                  </a:lnTo>
                  <a:lnTo>
                    <a:pt x="867664" y="78143"/>
                  </a:lnTo>
                  <a:lnTo>
                    <a:pt x="865670" y="74523"/>
                  </a:lnTo>
                  <a:lnTo>
                    <a:pt x="864184" y="70548"/>
                  </a:lnTo>
                  <a:lnTo>
                    <a:pt x="862190" y="61823"/>
                  </a:lnTo>
                  <a:lnTo>
                    <a:pt x="861695" y="57302"/>
                  </a:lnTo>
                  <a:lnTo>
                    <a:pt x="861695" y="44754"/>
                  </a:lnTo>
                  <a:lnTo>
                    <a:pt x="897458" y="23914"/>
                  </a:lnTo>
                  <a:lnTo>
                    <a:pt x="907630" y="24726"/>
                  </a:lnTo>
                  <a:lnTo>
                    <a:pt x="951801" y="43967"/>
                  </a:lnTo>
                  <a:lnTo>
                    <a:pt x="985393" y="73367"/>
                  </a:lnTo>
                  <a:lnTo>
                    <a:pt x="991349" y="68580"/>
                  </a:lnTo>
                  <a:lnTo>
                    <a:pt x="965085" y="39662"/>
                  </a:lnTo>
                  <a:lnTo>
                    <a:pt x="923645" y="10134"/>
                  </a:lnTo>
                  <a:lnTo>
                    <a:pt x="884047" y="0"/>
                  </a:lnTo>
                  <a:lnTo>
                    <a:pt x="874572" y="787"/>
                  </a:lnTo>
                  <a:lnTo>
                    <a:pt x="839863" y="26504"/>
                  </a:lnTo>
                  <a:lnTo>
                    <a:pt x="836358" y="43053"/>
                  </a:lnTo>
                  <a:lnTo>
                    <a:pt x="836358" y="48590"/>
                  </a:lnTo>
                  <a:lnTo>
                    <a:pt x="837806" y="54432"/>
                  </a:lnTo>
                  <a:lnTo>
                    <a:pt x="843572" y="66763"/>
                  </a:lnTo>
                  <a:lnTo>
                    <a:pt x="847585" y="72618"/>
                  </a:lnTo>
                  <a:lnTo>
                    <a:pt x="852754" y="78143"/>
                  </a:lnTo>
                  <a:lnTo>
                    <a:pt x="837552" y="78143"/>
                  </a:lnTo>
                  <a:lnTo>
                    <a:pt x="828611" y="78143"/>
                  </a:lnTo>
                  <a:lnTo>
                    <a:pt x="789863" y="78143"/>
                  </a:lnTo>
                  <a:lnTo>
                    <a:pt x="789863" y="103657"/>
                  </a:lnTo>
                  <a:lnTo>
                    <a:pt x="789863" y="149275"/>
                  </a:lnTo>
                  <a:lnTo>
                    <a:pt x="786485" y="157365"/>
                  </a:lnTo>
                  <a:lnTo>
                    <a:pt x="781265" y="163741"/>
                  </a:lnTo>
                  <a:lnTo>
                    <a:pt x="767168" y="173101"/>
                  </a:lnTo>
                  <a:lnTo>
                    <a:pt x="759460" y="175437"/>
                  </a:lnTo>
                  <a:lnTo>
                    <a:pt x="748728" y="175437"/>
                  </a:lnTo>
                  <a:lnTo>
                    <a:pt x="746645" y="174320"/>
                  </a:lnTo>
                  <a:lnTo>
                    <a:pt x="743077" y="169849"/>
                  </a:lnTo>
                  <a:lnTo>
                    <a:pt x="742175" y="167246"/>
                  </a:lnTo>
                  <a:lnTo>
                    <a:pt x="742175" y="103657"/>
                  </a:lnTo>
                  <a:lnTo>
                    <a:pt x="789863" y="103657"/>
                  </a:lnTo>
                  <a:lnTo>
                    <a:pt x="789863" y="78143"/>
                  </a:lnTo>
                  <a:lnTo>
                    <a:pt x="703427" y="78143"/>
                  </a:lnTo>
                  <a:lnTo>
                    <a:pt x="703427" y="103657"/>
                  </a:lnTo>
                  <a:lnTo>
                    <a:pt x="715352" y="103657"/>
                  </a:lnTo>
                  <a:lnTo>
                    <a:pt x="715352" y="154698"/>
                  </a:lnTo>
                  <a:lnTo>
                    <a:pt x="741997" y="191465"/>
                  </a:lnTo>
                  <a:lnTo>
                    <a:pt x="763041" y="199364"/>
                  </a:lnTo>
                  <a:lnTo>
                    <a:pt x="768400" y="199364"/>
                  </a:lnTo>
                  <a:lnTo>
                    <a:pt x="773430" y="198247"/>
                  </a:lnTo>
                  <a:lnTo>
                    <a:pt x="782764" y="193776"/>
                  </a:lnTo>
                  <a:lnTo>
                    <a:pt x="786688" y="190639"/>
                  </a:lnTo>
                  <a:lnTo>
                    <a:pt x="789863" y="186601"/>
                  </a:lnTo>
                  <a:lnTo>
                    <a:pt x="789863" y="221691"/>
                  </a:lnTo>
                  <a:lnTo>
                    <a:pt x="816686" y="237642"/>
                  </a:lnTo>
                  <a:lnTo>
                    <a:pt x="816686" y="186601"/>
                  </a:lnTo>
                  <a:lnTo>
                    <a:pt x="816686" y="175437"/>
                  </a:lnTo>
                  <a:lnTo>
                    <a:pt x="816686" y="103657"/>
                  </a:lnTo>
                  <a:lnTo>
                    <a:pt x="828611" y="103657"/>
                  </a:lnTo>
                  <a:lnTo>
                    <a:pt x="837552" y="103657"/>
                  </a:lnTo>
                  <a:lnTo>
                    <a:pt x="848283" y="103657"/>
                  </a:lnTo>
                  <a:lnTo>
                    <a:pt x="848283" y="224878"/>
                  </a:lnTo>
                  <a:lnTo>
                    <a:pt x="875106" y="237642"/>
                  </a:lnTo>
                  <a:lnTo>
                    <a:pt x="875106" y="103657"/>
                  </a:lnTo>
                  <a:lnTo>
                    <a:pt x="889419" y="103657"/>
                  </a:lnTo>
                  <a:lnTo>
                    <a:pt x="895972" y="103657"/>
                  </a:lnTo>
                  <a:lnTo>
                    <a:pt x="926084" y="103657"/>
                  </a:lnTo>
                  <a:lnTo>
                    <a:pt x="926084" y="135559"/>
                  </a:lnTo>
                  <a:lnTo>
                    <a:pt x="925830" y="139496"/>
                  </a:lnTo>
                  <a:lnTo>
                    <a:pt x="924839" y="143751"/>
                  </a:lnTo>
                  <a:lnTo>
                    <a:pt x="923099" y="148323"/>
                  </a:lnTo>
                  <a:lnTo>
                    <a:pt x="921105" y="146202"/>
                  </a:lnTo>
                  <a:lnTo>
                    <a:pt x="918730" y="144602"/>
                  </a:lnTo>
                  <a:lnTo>
                    <a:pt x="913155" y="142481"/>
                  </a:lnTo>
                  <a:lnTo>
                    <a:pt x="910082" y="141947"/>
                  </a:lnTo>
                  <a:lnTo>
                    <a:pt x="903922" y="141947"/>
                  </a:lnTo>
                  <a:lnTo>
                    <a:pt x="901484" y="142900"/>
                  </a:lnTo>
                  <a:lnTo>
                    <a:pt x="897318" y="146723"/>
                  </a:lnTo>
                  <a:lnTo>
                    <a:pt x="896277" y="148958"/>
                  </a:lnTo>
                  <a:lnTo>
                    <a:pt x="896277" y="154495"/>
                  </a:lnTo>
                  <a:lnTo>
                    <a:pt x="897661" y="158737"/>
                  </a:lnTo>
                  <a:lnTo>
                    <a:pt x="903224" y="169799"/>
                  </a:lnTo>
                  <a:lnTo>
                    <a:pt x="907300" y="176187"/>
                  </a:lnTo>
                  <a:lnTo>
                    <a:pt x="957376" y="244017"/>
                  </a:lnTo>
                  <a:lnTo>
                    <a:pt x="972273" y="234454"/>
                  </a:lnTo>
                  <a:lnTo>
                    <a:pt x="930554" y="186601"/>
                  </a:lnTo>
                  <a:lnTo>
                    <a:pt x="937298" y="183197"/>
                  </a:lnTo>
                  <a:lnTo>
                    <a:pt x="942721" y="178473"/>
                  </a:lnTo>
                  <a:lnTo>
                    <a:pt x="950861" y="166344"/>
                  </a:lnTo>
                  <a:lnTo>
                    <a:pt x="952906" y="159918"/>
                  </a:lnTo>
                  <a:lnTo>
                    <a:pt x="952906" y="103657"/>
                  </a:lnTo>
                  <a:lnTo>
                    <a:pt x="970483" y="103657"/>
                  </a:lnTo>
                  <a:lnTo>
                    <a:pt x="977049" y="103657"/>
                  </a:lnTo>
                  <a:lnTo>
                    <a:pt x="1067650" y="103657"/>
                  </a:lnTo>
                  <a:lnTo>
                    <a:pt x="1067650" y="146723"/>
                  </a:lnTo>
                  <a:lnTo>
                    <a:pt x="1038186" y="122237"/>
                  </a:lnTo>
                  <a:lnTo>
                    <a:pt x="1019962" y="118021"/>
                  </a:lnTo>
                  <a:lnTo>
                    <a:pt x="1011923" y="118745"/>
                  </a:lnTo>
                  <a:lnTo>
                    <a:pt x="980465" y="149910"/>
                  </a:lnTo>
                  <a:lnTo>
                    <a:pt x="979728" y="157899"/>
                  </a:lnTo>
                  <a:lnTo>
                    <a:pt x="980821" y="166535"/>
                  </a:lnTo>
                  <a:lnTo>
                    <a:pt x="1005878" y="200571"/>
                  </a:lnTo>
                  <a:lnTo>
                    <a:pt x="1031887" y="210527"/>
                  </a:lnTo>
                  <a:lnTo>
                    <a:pt x="1037056" y="210527"/>
                  </a:lnTo>
                  <a:lnTo>
                    <a:pt x="1042720" y="209029"/>
                  </a:lnTo>
                  <a:lnTo>
                    <a:pt x="1055039" y="203085"/>
                  </a:lnTo>
                  <a:lnTo>
                    <a:pt x="1061300" y="198716"/>
                  </a:lnTo>
                  <a:lnTo>
                    <a:pt x="1067650" y="192989"/>
                  </a:lnTo>
                  <a:lnTo>
                    <a:pt x="1067650" y="218503"/>
                  </a:lnTo>
                  <a:lnTo>
                    <a:pt x="1094486" y="237642"/>
                  </a:lnTo>
                  <a:lnTo>
                    <a:pt x="1094486" y="192989"/>
                  </a:lnTo>
                  <a:lnTo>
                    <a:pt x="1094486" y="188201"/>
                  </a:lnTo>
                  <a:lnTo>
                    <a:pt x="1094486" y="146723"/>
                  </a:lnTo>
                  <a:lnTo>
                    <a:pt x="1094486" y="103657"/>
                  </a:lnTo>
                  <a:lnTo>
                    <a:pt x="1106703" y="103657"/>
                  </a:lnTo>
                  <a:lnTo>
                    <a:pt x="1115339" y="103657"/>
                  </a:lnTo>
                  <a:lnTo>
                    <a:pt x="1231290" y="103657"/>
                  </a:lnTo>
                  <a:lnTo>
                    <a:pt x="1231290" y="119621"/>
                  </a:lnTo>
                  <a:lnTo>
                    <a:pt x="1216393" y="119621"/>
                  </a:lnTo>
                  <a:lnTo>
                    <a:pt x="1208062" y="120205"/>
                  </a:lnTo>
                  <a:lnTo>
                    <a:pt x="1175423" y="145199"/>
                  </a:lnTo>
                  <a:lnTo>
                    <a:pt x="1174661" y="151511"/>
                  </a:lnTo>
                  <a:lnTo>
                    <a:pt x="1175727" y="160566"/>
                  </a:lnTo>
                  <a:lnTo>
                    <a:pt x="1200035" y="197802"/>
                  </a:lnTo>
                  <a:lnTo>
                    <a:pt x="1223835" y="208927"/>
                  </a:lnTo>
                  <a:lnTo>
                    <a:pt x="1227023" y="208927"/>
                  </a:lnTo>
                  <a:lnTo>
                    <a:pt x="1230096" y="208661"/>
                  </a:lnTo>
                  <a:lnTo>
                    <a:pt x="1236065" y="207606"/>
                  </a:lnTo>
                  <a:lnTo>
                    <a:pt x="1238935" y="206806"/>
                  </a:lnTo>
                  <a:lnTo>
                    <a:pt x="1241717" y="205740"/>
                  </a:lnTo>
                  <a:lnTo>
                    <a:pt x="1239164" y="214553"/>
                  </a:lnTo>
                  <a:lnTo>
                    <a:pt x="1214399" y="247205"/>
                  </a:lnTo>
                  <a:lnTo>
                    <a:pt x="1204074" y="247205"/>
                  </a:lnTo>
                  <a:lnTo>
                    <a:pt x="1201242" y="245986"/>
                  </a:lnTo>
                  <a:lnTo>
                    <a:pt x="1196670" y="241096"/>
                  </a:lnTo>
                  <a:lnTo>
                    <a:pt x="1195527" y="238061"/>
                  </a:lnTo>
                  <a:lnTo>
                    <a:pt x="1195527" y="230835"/>
                  </a:lnTo>
                  <a:lnTo>
                    <a:pt x="1197165" y="227380"/>
                  </a:lnTo>
                  <a:lnTo>
                    <a:pt x="1203718" y="220789"/>
                  </a:lnTo>
                  <a:lnTo>
                    <a:pt x="1208049" y="218389"/>
                  </a:lnTo>
                  <a:lnTo>
                    <a:pt x="1213408" y="216903"/>
                  </a:lnTo>
                  <a:lnTo>
                    <a:pt x="1208633" y="213715"/>
                  </a:lnTo>
                  <a:lnTo>
                    <a:pt x="1189558" y="200952"/>
                  </a:lnTo>
                  <a:lnTo>
                    <a:pt x="1185595" y="202018"/>
                  </a:lnTo>
                  <a:lnTo>
                    <a:pt x="1182306" y="203720"/>
                  </a:lnTo>
                  <a:lnTo>
                    <a:pt x="1177150" y="208394"/>
                  </a:lnTo>
                  <a:lnTo>
                    <a:pt x="1175461" y="210947"/>
                  </a:lnTo>
                  <a:lnTo>
                    <a:pt x="1174661" y="213715"/>
                  </a:lnTo>
                  <a:lnTo>
                    <a:pt x="1169885" y="213715"/>
                  </a:lnTo>
                  <a:lnTo>
                    <a:pt x="1165618" y="213296"/>
                  </a:lnTo>
                  <a:lnTo>
                    <a:pt x="1158074" y="211582"/>
                  </a:lnTo>
                  <a:lnTo>
                    <a:pt x="1154887" y="210413"/>
                  </a:lnTo>
                  <a:lnTo>
                    <a:pt x="1152309" y="208927"/>
                  </a:lnTo>
                  <a:lnTo>
                    <a:pt x="1157274" y="207010"/>
                  </a:lnTo>
                  <a:lnTo>
                    <a:pt x="1161249" y="203720"/>
                  </a:lnTo>
                  <a:lnTo>
                    <a:pt x="1164018" y="199364"/>
                  </a:lnTo>
                  <a:lnTo>
                    <a:pt x="1167206" y="194360"/>
                  </a:lnTo>
                  <a:lnTo>
                    <a:pt x="1168692" y="189153"/>
                  </a:lnTo>
                  <a:lnTo>
                    <a:pt x="1168603" y="175704"/>
                  </a:lnTo>
                  <a:lnTo>
                    <a:pt x="1166749" y="170649"/>
                  </a:lnTo>
                  <a:lnTo>
                    <a:pt x="1166368" y="169595"/>
                  </a:lnTo>
                  <a:lnTo>
                    <a:pt x="1157020" y="158953"/>
                  </a:lnTo>
                  <a:lnTo>
                    <a:pt x="1156779" y="158851"/>
                  </a:lnTo>
                  <a:lnTo>
                    <a:pt x="1156779" y="180962"/>
                  </a:lnTo>
                  <a:lnTo>
                    <a:pt x="1156741" y="189153"/>
                  </a:lnTo>
                  <a:lnTo>
                    <a:pt x="1155484" y="192455"/>
                  </a:lnTo>
                  <a:lnTo>
                    <a:pt x="1150315" y="197980"/>
                  </a:lnTo>
                  <a:lnTo>
                    <a:pt x="1147140" y="199364"/>
                  </a:lnTo>
                  <a:lnTo>
                    <a:pt x="1139583" y="199364"/>
                  </a:lnTo>
                  <a:lnTo>
                    <a:pt x="1136408" y="197980"/>
                  </a:lnTo>
                  <a:lnTo>
                    <a:pt x="1131239" y="192455"/>
                  </a:lnTo>
                  <a:lnTo>
                    <a:pt x="1129995" y="189153"/>
                  </a:lnTo>
                  <a:lnTo>
                    <a:pt x="1129944" y="180962"/>
                  </a:lnTo>
                  <a:lnTo>
                    <a:pt x="1131239" y="177558"/>
                  </a:lnTo>
                  <a:lnTo>
                    <a:pt x="1136408" y="172034"/>
                  </a:lnTo>
                  <a:lnTo>
                    <a:pt x="1139583" y="170649"/>
                  </a:lnTo>
                  <a:lnTo>
                    <a:pt x="1147140" y="170649"/>
                  </a:lnTo>
                  <a:lnTo>
                    <a:pt x="1150315" y="172034"/>
                  </a:lnTo>
                  <a:lnTo>
                    <a:pt x="1155484" y="177558"/>
                  </a:lnTo>
                  <a:lnTo>
                    <a:pt x="1156779" y="180962"/>
                  </a:lnTo>
                  <a:lnTo>
                    <a:pt x="1156779" y="158851"/>
                  </a:lnTo>
                  <a:lnTo>
                    <a:pt x="1151407" y="156298"/>
                  </a:lnTo>
                  <a:lnTo>
                    <a:pt x="1136700" y="156298"/>
                  </a:lnTo>
                  <a:lnTo>
                    <a:pt x="1129703" y="159118"/>
                  </a:lnTo>
                  <a:lnTo>
                    <a:pt x="1117981" y="170383"/>
                  </a:lnTo>
                  <a:lnTo>
                    <a:pt x="1115072" y="177088"/>
                  </a:lnTo>
                  <a:lnTo>
                    <a:pt x="1115047" y="185000"/>
                  </a:lnTo>
                  <a:lnTo>
                    <a:pt x="1116114" y="192989"/>
                  </a:lnTo>
                  <a:lnTo>
                    <a:pt x="1150810" y="221970"/>
                  </a:lnTo>
                  <a:lnTo>
                    <a:pt x="1173175" y="224878"/>
                  </a:lnTo>
                  <a:lnTo>
                    <a:pt x="1172883" y="229539"/>
                  </a:lnTo>
                  <a:lnTo>
                    <a:pt x="1201115" y="257136"/>
                  </a:lnTo>
                  <a:lnTo>
                    <a:pt x="1219365" y="259969"/>
                  </a:lnTo>
                  <a:lnTo>
                    <a:pt x="1226921" y="259969"/>
                  </a:lnTo>
                  <a:lnTo>
                    <a:pt x="1234071" y="257365"/>
                  </a:lnTo>
                  <a:lnTo>
                    <a:pt x="1240828" y="252158"/>
                  </a:lnTo>
                  <a:lnTo>
                    <a:pt x="1245616" y="247916"/>
                  </a:lnTo>
                  <a:lnTo>
                    <a:pt x="1246225" y="247205"/>
                  </a:lnTo>
                  <a:lnTo>
                    <a:pt x="1249845" y="243027"/>
                  </a:lnTo>
                  <a:lnTo>
                    <a:pt x="1253515" y="237464"/>
                  </a:lnTo>
                  <a:lnTo>
                    <a:pt x="1256626" y="231267"/>
                  </a:lnTo>
                  <a:lnTo>
                    <a:pt x="1274508" y="267944"/>
                  </a:lnTo>
                  <a:lnTo>
                    <a:pt x="1287919" y="259969"/>
                  </a:lnTo>
                  <a:lnTo>
                    <a:pt x="1269796" y="231267"/>
                  </a:lnTo>
                  <a:lnTo>
                    <a:pt x="1253693" y="205740"/>
                  </a:lnTo>
                  <a:lnTo>
                    <a:pt x="1250670" y="200952"/>
                  </a:lnTo>
                  <a:lnTo>
                    <a:pt x="1254239" y="199885"/>
                  </a:lnTo>
                  <a:lnTo>
                    <a:pt x="1257122" y="197866"/>
                  </a:lnTo>
                  <a:lnTo>
                    <a:pt x="1261491" y="191922"/>
                  </a:lnTo>
                  <a:lnTo>
                    <a:pt x="1262583" y="188620"/>
                  </a:lnTo>
                  <a:lnTo>
                    <a:pt x="1262583" y="185000"/>
                  </a:lnTo>
                  <a:lnTo>
                    <a:pt x="1262583" y="178841"/>
                  </a:lnTo>
                  <a:lnTo>
                    <a:pt x="1260703" y="173570"/>
                  </a:lnTo>
                  <a:lnTo>
                    <a:pt x="1253147" y="164858"/>
                  </a:lnTo>
                  <a:lnTo>
                    <a:pt x="1248575" y="162674"/>
                  </a:lnTo>
                  <a:lnTo>
                    <a:pt x="1239443" y="162674"/>
                  </a:lnTo>
                  <a:lnTo>
                    <a:pt x="1236256" y="163791"/>
                  </a:lnTo>
                  <a:lnTo>
                    <a:pt x="1231087" y="168262"/>
                  </a:lnTo>
                  <a:lnTo>
                    <a:pt x="1229906" y="170649"/>
                  </a:lnTo>
                  <a:lnTo>
                    <a:pt x="1229842" y="175971"/>
                  </a:lnTo>
                  <a:lnTo>
                    <a:pt x="1229956" y="177088"/>
                  </a:lnTo>
                  <a:lnTo>
                    <a:pt x="1230553" y="179844"/>
                  </a:lnTo>
                  <a:lnTo>
                    <a:pt x="1230896" y="180962"/>
                  </a:lnTo>
                  <a:lnTo>
                    <a:pt x="1231290" y="181813"/>
                  </a:lnTo>
                  <a:lnTo>
                    <a:pt x="1229499" y="182880"/>
                  </a:lnTo>
                  <a:lnTo>
                    <a:pt x="1227620" y="183680"/>
                  </a:lnTo>
                  <a:lnTo>
                    <a:pt x="1223645" y="184746"/>
                  </a:lnTo>
                  <a:lnTo>
                    <a:pt x="1221549" y="185000"/>
                  </a:lnTo>
                  <a:lnTo>
                    <a:pt x="1211618" y="185000"/>
                  </a:lnTo>
                  <a:lnTo>
                    <a:pt x="1204963" y="183146"/>
                  </a:lnTo>
                  <a:lnTo>
                    <a:pt x="1193838" y="175704"/>
                  </a:lnTo>
                  <a:lnTo>
                    <a:pt x="1191056" y="171183"/>
                  </a:lnTo>
                  <a:lnTo>
                    <a:pt x="1191056" y="160121"/>
                  </a:lnTo>
                  <a:lnTo>
                    <a:pt x="1193533" y="155232"/>
                  </a:lnTo>
                  <a:lnTo>
                    <a:pt x="1203477" y="147154"/>
                  </a:lnTo>
                  <a:lnTo>
                    <a:pt x="1209433" y="145135"/>
                  </a:lnTo>
                  <a:lnTo>
                    <a:pt x="1258112" y="145135"/>
                  </a:lnTo>
                  <a:lnTo>
                    <a:pt x="1258112" y="103657"/>
                  </a:lnTo>
                  <a:lnTo>
                    <a:pt x="1276007" y="103657"/>
                  </a:lnTo>
                  <a:lnTo>
                    <a:pt x="1280464" y="103657"/>
                  </a:lnTo>
                  <a:lnTo>
                    <a:pt x="1355280" y="103657"/>
                  </a:lnTo>
                  <a:lnTo>
                    <a:pt x="1355280" y="145135"/>
                  </a:lnTo>
                  <a:lnTo>
                    <a:pt x="1292301" y="145135"/>
                  </a:lnTo>
                  <a:lnTo>
                    <a:pt x="1289456" y="146354"/>
                  </a:lnTo>
                  <a:lnTo>
                    <a:pt x="1284884" y="151244"/>
                  </a:lnTo>
                  <a:lnTo>
                    <a:pt x="1283754" y="154279"/>
                  </a:lnTo>
                  <a:lnTo>
                    <a:pt x="1283754" y="157899"/>
                  </a:lnTo>
                  <a:lnTo>
                    <a:pt x="1305013" y="196176"/>
                  </a:lnTo>
                  <a:lnTo>
                    <a:pt x="1312164" y="196176"/>
                  </a:lnTo>
                  <a:lnTo>
                    <a:pt x="1313561" y="195529"/>
                  </a:lnTo>
                  <a:lnTo>
                    <a:pt x="1315935" y="192989"/>
                  </a:lnTo>
                  <a:lnTo>
                    <a:pt x="1316532" y="191490"/>
                  </a:lnTo>
                  <a:lnTo>
                    <a:pt x="1316532" y="176504"/>
                  </a:lnTo>
                  <a:lnTo>
                    <a:pt x="1317129" y="174637"/>
                  </a:lnTo>
                  <a:lnTo>
                    <a:pt x="1319517" y="171450"/>
                  </a:lnTo>
                  <a:lnTo>
                    <a:pt x="1320914" y="170649"/>
                  </a:lnTo>
                  <a:lnTo>
                    <a:pt x="1355280" y="170649"/>
                  </a:lnTo>
                  <a:lnTo>
                    <a:pt x="1355280" y="221691"/>
                  </a:lnTo>
                  <a:lnTo>
                    <a:pt x="1382102" y="237642"/>
                  </a:lnTo>
                  <a:lnTo>
                    <a:pt x="1382102" y="103657"/>
                  </a:lnTo>
                  <a:lnTo>
                    <a:pt x="1402969" y="103657"/>
                  </a:lnTo>
                  <a:lnTo>
                    <a:pt x="1402969" y="78143"/>
                  </a:lnTo>
                  <a:close/>
                </a:path>
                <a:path w="1482725" h="288289">
                  <a:moveTo>
                    <a:pt x="1482255" y="64109"/>
                  </a:moveTo>
                  <a:lnTo>
                    <a:pt x="1466456" y="64109"/>
                  </a:lnTo>
                  <a:lnTo>
                    <a:pt x="1466456" y="250393"/>
                  </a:lnTo>
                  <a:lnTo>
                    <a:pt x="1482255" y="250393"/>
                  </a:lnTo>
                  <a:lnTo>
                    <a:pt x="1482255" y="6410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03356" y="3039547"/>
              <a:ext cx="3001592" cy="30290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64907" y="4377404"/>
              <a:ext cx="550545" cy="238125"/>
            </a:xfrm>
            <a:custGeom>
              <a:avLst/>
              <a:gdLst/>
              <a:ahLst/>
              <a:cxnLst/>
              <a:rect l="l" t="t" r="r" b="b"/>
              <a:pathLst>
                <a:path w="550544" h="238125">
                  <a:moveTo>
                    <a:pt x="550519" y="78155"/>
                  </a:moveTo>
                  <a:lnTo>
                    <a:pt x="550519" y="78155"/>
                  </a:lnTo>
                  <a:lnTo>
                    <a:pt x="269735" y="78155"/>
                  </a:lnTo>
                  <a:lnTo>
                    <a:pt x="284645" y="103670"/>
                  </a:lnTo>
                  <a:lnTo>
                    <a:pt x="292696" y="103670"/>
                  </a:lnTo>
                  <a:lnTo>
                    <a:pt x="309981" y="103670"/>
                  </a:lnTo>
                  <a:lnTo>
                    <a:pt x="311772" y="103670"/>
                  </a:lnTo>
                  <a:lnTo>
                    <a:pt x="311772" y="157911"/>
                  </a:lnTo>
                  <a:lnTo>
                    <a:pt x="271233" y="157911"/>
                  </a:lnTo>
                  <a:lnTo>
                    <a:pt x="271233" y="133985"/>
                  </a:lnTo>
                  <a:lnTo>
                    <a:pt x="271233" y="122821"/>
                  </a:lnTo>
                  <a:lnTo>
                    <a:pt x="250240" y="82702"/>
                  </a:lnTo>
                  <a:lnTo>
                    <a:pt x="247383" y="80581"/>
                  </a:lnTo>
                  <a:lnTo>
                    <a:pt x="247383" y="107505"/>
                  </a:lnTo>
                  <a:lnTo>
                    <a:pt x="247307" y="114363"/>
                  </a:lnTo>
                  <a:lnTo>
                    <a:pt x="245897" y="133985"/>
                  </a:lnTo>
                  <a:lnTo>
                    <a:pt x="239737" y="132283"/>
                  </a:lnTo>
                  <a:lnTo>
                    <a:pt x="234721" y="129197"/>
                  </a:lnTo>
                  <a:lnTo>
                    <a:pt x="226974" y="120269"/>
                  </a:lnTo>
                  <a:lnTo>
                    <a:pt x="225031" y="115366"/>
                  </a:lnTo>
                  <a:lnTo>
                    <a:pt x="225031" y="105168"/>
                  </a:lnTo>
                  <a:lnTo>
                    <a:pt x="226174" y="101015"/>
                  </a:lnTo>
                  <a:lnTo>
                    <a:pt x="230746" y="94208"/>
                  </a:lnTo>
                  <a:lnTo>
                    <a:pt x="233578" y="92506"/>
                  </a:lnTo>
                  <a:lnTo>
                    <a:pt x="239737" y="92506"/>
                  </a:lnTo>
                  <a:lnTo>
                    <a:pt x="242176" y="94526"/>
                  </a:lnTo>
                  <a:lnTo>
                    <a:pt x="246341" y="102616"/>
                  </a:lnTo>
                  <a:lnTo>
                    <a:pt x="247383" y="107505"/>
                  </a:lnTo>
                  <a:lnTo>
                    <a:pt x="247383" y="80581"/>
                  </a:lnTo>
                  <a:lnTo>
                    <a:pt x="243293" y="77520"/>
                  </a:lnTo>
                  <a:lnTo>
                    <a:pt x="236372" y="74409"/>
                  </a:lnTo>
                  <a:lnTo>
                    <a:pt x="229501" y="73367"/>
                  </a:lnTo>
                  <a:lnTo>
                    <a:pt x="222148" y="73367"/>
                  </a:lnTo>
                  <a:lnTo>
                    <a:pt x="215849" y="76034"/>
                  </a:lnTo>
                  <a:lnTo>
                    <a:pt x="205651" y="86321"/>
                  </a:lnTo>
                  <a:lnTo>
                    <a:pt x="205651" y="78155"/>
                  </a:lnTo>
                  <a:lnTo>
                    <a:pt x="159461" y="78155"/>
                  </a:lnTo>
                  <a:lnTo>
                    <a:pt x="159461" y="161099"/>
                  </a:lnTo>
                  <a:lnTo>
                    <a:pt x="153365" y="167259"/>
                  </a:lnTo>
                  <a:lnTo>
                    <a:pt x="120015" y="188201"/>
                  </a:lnTo>
                  <a:lnTo>
                    <a:pt x="105905" y="188201"/>
                  </a:lnTo>
                  <a:lnTo>
                    <a:pt x="99593" y="186182"/>
                  </a:lnTo>
                  <a:lnTo>
                    <a:pt x="89065" y="178104"/>
                  </a:lnTo>
                  <a:lnTo>
                    <a:pt x="86436" y="173215"/>
                  </a:lnTo>
                  <a:lnTo>
                    <a:pt x="86436" y="160451"/>
                  </a:lnTo>
                  <a:lnTo>
                    <a:pt x="89369" y="154444"/>
                  </a:lnTo>
                  <a:lnTo>
                    <a:pt x="101092" y="144449"/>
                  </a:lnTo>
                  <a:lnTo>
                    <a:pt x="108089" y="141947"/>
                  </a:lnTo>
                  <a:lnTo>
                    <a:pt x="121996" y="141947"/>
                  </a:lnTo>
                  <a:lnTo>
                    <a:pt x="159461" y="161099"/>
                  </a:lnTo>
                  <a:lnTo>
                    <a:pt x="159461" y="78155"/>
                  </a:lnTo>
                  <a:lnTo>
                    <a:pt x="67360" y="78155"/>
                  </a:lnTo>
                  <a:lnTo>
                    <a:pt x="60807" y="78155"/>
                  </a:lnTo>
                  <a:lnTo>
                    <a:pt x="39039" y="78155"/>
                  </a:lnTo>
                  <a:lnTo>
                    <a:pt x="37058" y="74536"/>
                  </a:lnTo>
                  <a:lnTo>
                    <a:pt x="35560" y="70561"/>
                  </a:lnTo>
                  <a:lnTo>
                    <a:pt x="33578" y="61836"/>
                  </a:lnTo>
                  <a:lnTo>
                    <a:pt x="33083" y="57315"/>
                  </a:lnTo>
                  <a:lnTo>
                    <a:pt x="33083" y="44767"/>
                  </a:lnTo>
                  <a:lnTo>
                    <a:pt x="68846" y="23926"/>
                  </a:lnTo>
                  <a:lnTo>
                    <a:pt x="79019" y="24739"/>
                  </a:lnTo>
                  <a:lnTo>
                    <a:pt x="123190" y="43980"/>
                  </a:lnTo>
                  <a:lnTo>
                    <a:pt x="156781" y="73367"/>
                  </a:lnTo>
                  <a:lnTo>
                    <a:pt x="162737" y="68580"/>
                  </a:lnTo>
                  <a:lnTo>
                    <a:pt x="136474" y="39674"/>
                  </a:lnTo>
                  <a:lnTo>
                    <a:pt x="95034" y="10147"/>
                  </a:lnTo>
                  <a:lnTo>
                    <a:pt x="55435" y="0"/>
                  </a:lnTo>
                  <a:lnTo>
                    <a:pt x="45948" y="787"/>
                  </a:lnTo>
                  <a:lnTo>
                    <a:pt x="11252" y="26517"/>
                  </a:lnTo>
                  <a:lnTo>
                    <a:pt x="7747" y="43065"/>
                  </a:lnTo>
                  <a:lnTo>
                    <a:pt x="7747" y="48602"/>
                  </a:lnTo>
                  <a:lnTo>
                    <a:pt x="9182" y="54444"/>
                  </a:lnTo>
                  <a:lnTo>
                    <a:pt x="14947" y="66776"/>
                  </a:lnTo>
                  <a:lnTo>
                    <a:pt x="18973" y="72631"/>
                  </a:lnTo>
                  <a:lnTo>
                    <a:pt x="2414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19672" y="103670"/>
                  </a:lnTo>
                  <a:lnTo>
                    <a:pt x="19672" y="224891"/>
                  </a:lnTo>
                  <a:lnTo>
                    <a:pt x="46494" y="237655"/>
                  </a:lnTo>
                  <a:lnTo>
                    <a:pt x="46494" y="103670"/>
                  </a:lnTo>
                  <a:lnTo>
                    <a:pt x="60807" y="103670"/>
                  </a:lnTo>
                  <a:lnTo>
                    <a:pt x="67360" y="103670"/>
                  </a:lnTo>
                  <a:lnTo>
                    <a:pt x="157962" y="103670"/>
                  </a:lnTo>
                  <a:lnTo>
                    <a:pt x="157962" y="146735"/>
                  </a:lnTo>
                  <a:lnTo>
                    <a:pt x="128498" y="122250"/>
                  </a:lnTo>
                  <a:lnTo>
                    <a:pt x="110274" y="118033"/>
                  </a:lnTo>
                  <a:lnTo>
                    <a:pt x="102235" y="118757"/>
                  </a:lnTo>
                  <a:lnTo>
                    <a:pt x="70777" y="149923"/>
                  </a:lnTo>
                  <a:lnTo>
                    <a:pt x="70040" y="157911"/>
                  </a:lnTo>
                  <a:lnTo>
                    <a:pt x="71132" y="166547"/>
                  </a:lnTo>
                  <a:lnTo>
                    <a:pt x="96189" y="200583"/>
                  </a:lnTo>
                  <a:lnTo>
                    <a:pt x="122199" y="210540"/>
                  </a:lnTo>
                  <a:lnTo>
                    <a:pt x="127368" y="210540"/>
                  </a:lnTo>
                  <a:lnTo>
                    <a:pt x="133032" y="209042"/>
                  </a:lnTo>
                  <a:lnTo>
                    <a:pt x="145351" y="203098"/>
                  </a:lnTo>
                  <a:lnTo>
                    <a:pt x="151612" y="198729"/>
                  </a:lnTo>
                  <a:lnTo>
                    <a:pt x="157962" y="192989"/>
                  </a:lnTo>
                  <a:lnTo>
                    <a:pt x="157962" y="218516"/>
                  </a:lnTo>
                  <a:lnTo>
                    <a:pt x="184797" y="237655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35"/>
                  </a:lnTo>
                  <a:lnTo>
                    <a:pt x="184797" y="103670"/>
                  </a:lnTo>
                  <a:lnTo>
                    <a:pt x="202996" y="103670"/>
                  </a:lnTo>
                  <a:lnTo>
                    <a:pt x="227634" y="137972"/>
                  </a:lnTo>
                  <a:lnTo>
                    <a:pt x="244411" y="145148"/>
                  </a:lnTo>
                  <a:lnTo>
                    <a:pt x="244411" y="157911"/>
                  </a:lnTo>
                  <a:lnTo>
                    <a:pt x="229704" y="157911"/>
                  </a:lnTo>
                  <a:lnTo>
                    <a:pt x="227266" y="158699"/>
                  </a:lnTo>
                  <a:lnTo>
                    <a:pt x="223088" y="161886"/>
                  </a:lnTo>
                  <a:lnTo>
                    <a:pt x="222059" y="163753"/>
                  </a:lnTo>
                  <a:lnTo>
                    <a:pt x="222059" y="165874"/>
                  </a:lnTo>
                  <a:lnTo>
                    <a:pt x="246075" y="197319"/>
                  </a:lnTo>
                  <a:lnTo>
                    <a:pt x="265264" y="205752"/>
                  </a:lnTo>
                  <a:lnTo>
                    <a:pt x="266865" y="205752"/>
                  </a:lnTo>
                  <a:lnTo>
                    <a:pt x="268249" y="204635"/>
                  </a:lnTo>
                  <a:lnTo>
                    <a:pt x="270637" y="200164"/>
                  </a:lnTo>
                  <a:lnTo>
                    <a:pt x="271233" y="197561"/>
                  </a:lnTo>
                  <a:lnTo>
                    <a:pt x="271233" y="183426"/>
                  </a:lnTo>
                  <a:lnTo>
                    <a:pt x="311772" y="183426"/>
                  </a:lnTo>
                  <a:lnTo>
                    <a:pt x="311772" y="218516"/>
                  </a:lnTo>
                  <a:lnTo>
                    <a:pt x="338594" y="237655"/>
                  </a:lnTo>
                  <a:lnTo>
                    <a:pt x="338594" y="103670"/>
                  </a:lnTo>
                  <a:lnTo>
                    <a:pt x="352894" y="103670"/>
                  </a:lnTo>
                  <a:lnTo>
                    <a:pt x="359460" y="103670"/>
                  </a:lnTo>
                  <a:lnTo>
                    <a:pt x="371970" y="103670"/>
                  </a:lnTo>
                  <a:lnTo>
                    <a:pt x="371970" y="218516"/>
                  </a:lnTo>
                  <a:lnTo>
                    <a:pt x="398805" y="237655"/>
                  </a:lnTo>
                  <a:lnTo>
                    <a:pt x="398805" y="103670"/>
                  </a:lnTo>
                  <a:lnTo>
                    <a:pt x="413105" y="103670"/>
                  </a:lnTo>
                  <a:lnTo>
                    <a:pt x="419658" y="103670"/>
                  </a:lnTo>
                  <a:lnTo>
                    <a:pt x="440232" y="103670"/>
                  </a:lnTo>
                  <a:lnTo>
                    <a:pt x="440232" y="145148"/>
                  </a:lnTo>
                  <a:lnTo>
                    <a:pt x="427913" y="145148"/>
                  </a:lnTo>
                  <a:lnTo>
                    <a:pt x="425081" y="145948"/>
                  </a:lnTo>
                  <a:lnTo>
                    <a:pt x="420509" y="149136"/>
                  </a:lnTo>
                  <a:lnTo>
                    <a:pt x="419366" y="150990"/>
                  </a:lnTo>
                  <a:lnTo>
                    <a:pt x="419366" y="153123"/>
                  </a:lnTo>
                  <a:lnTo>
                    <a:pt x="440956" y="184556"/>
                  </a:lnTo>
                  <a:lnTo>
                    <a:pt x="458114" y="192989"/>
                  </a:lnTo>
                  <a:lnTo>
                    <a:pt x="459701" y="192989"/>
                  </a:lnTo>
                  <a:lnTo>
                    <a:pt x="461098" y="191871"/>
                  </a:lnTo>
                  <a:lnTo>
                    <a:pt x="463486" y="187413"/>
                  </a:lnTo>
                  <a:lnTo>
                    <a:pt x="464083" y="184810"/>
                  </a:lnTo>
                  <a:lnTo>
                    <a:pt x="464083" y="103670"/>
                  </a:lnTo>
                  <a:lnTo>
                    <a:pt x="502818" y="103670"/>
                  </a:lnTo>
                  <a:lnTo>
                    <a:pt x="502818" y="221703"/>
                  </a:lnTo>
                  <a:lnTo>
                    <a:pt x="529653" y="237655"/>
                  </a:lnTo>
                  <a:lnTo>
                    <a:pt x="529653" y="103670"/>
                  </a:lnTo>
                  <a:lnTo>
                    <a:pt x="550519" y="103670"/>
                  </a:lnTo>
                  <a:lnTo>
                    <a:pt x="550519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95908" y="4455557"/>
              <a:ext cx="248879" cy="1594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925256" y="4377404"/>
              <a:ext cx="2450465" cy="316865"/>
            </a:xfrm>
            <a:custGeom>
              <a:avLst/>
              <a:gdLst/>
              <a:ahLst/>
              <a:cxnLst/>
              <a:rect l="l" t="t" r="r" b="b"/>
              <a:pathLst>
                <a:path w="2450465" h="316864">
                  <a:moveTo>
                    <a:pt x="259918" y="308787"/>
                  </a:moveTo>
                  <a:lnTo>
                    <a:pt x="231673" y="277114"/>
                  </a:lnTo>
                  <a:lnTo>
                    <a:pt x="201345" y="248234"/>
                  </a:lnTo>
                  <a:lnTo>
                    <a:pt x="195033" y="244995"/>
                  </a:lnTo>
                  <a:lnTo>
                    <a:pt x="185496" y="244995"/>
                  </a:lnTo>
                  <a:lnTo>
                    <a:pt x="181521" y="245681"/>
                  </a:lnTo>
                  <a:lnTo>
                    <a:pt x="174371" y="248450"/>
                  </a:lnTo>
                  <a:lnTo>
                    <a:pt x="171386" y="250405"/>
                  </a:lnTo>
                  <a:lnTo>
                    <a:pt x="168998" y="252958"/>
                  </a:lnTo>
                  <a:lnTo>
                    <a:pt x="179425" y="270510"/>
                  </a:lnTo>
                  <a:lnTo>
                    <a:pt x="181813" y="268376"/>
                  </a:lnTo>
                  <a:lnTo>
                    <a:pt x="184251" y="266788"/>
                  </a:lnTo>
                  <a:lnTo>
                    <a:pt x="189217" y="264655"/>
                  </a:lnTo>
                  <a:lnTo>
                    <a:pt x="191757" y="264121"/>
                  </a:lnTo>
                  <a:lnTo>
                    <a:pt x="194335" y="264121"/>
                  </a:lnTo>
                  <a:lnTo>
                    <a:pt x="250964" y="316763"/>
                  </a:lnTo>
                  <a:lnTo>
                    <a:pt x="259918" y="308787"/>
                  </a:lnTo>
                  <a:close/>
                </a:path>
                <a:path w="2450465" h="316864">
                  <a:moveTo>
                    <a:pt x="600887" y="78155"/>
                  </a:moveTo>
                  <a:lnTo>
                    <a:pt x="553199" y="78155"/>
                  </a:lnTo>
                  <a:lnTo>
                    <a:pt x="553199" y="103670"/>
                  </a:lnTo>
                  <a:lnTo>
                    <a:pt x="553199" y="157911"/>
                  </a:lnTo>
                  <a:lnTo>
                    <a:pt x="517436" y="178638"/>
                  </a:lnTo>
                  <a:lnTo>
                    <a:pt x="506107" y="178638"/>
                  </a:lnTo>
                  <a:lnTo>
                    <a:pt x="485736" y="162788"/>
                  </a:lnTo>
                  <a:lnTo>
                    <a:pt x="485838" y="161417"/>
                  </a:lnTo>
                  <a:lnTo>
                    <a:pt x="487032" y="158864"/>
                  </a:lnTo>
                  <a:lnTo>
                    <a:pt x="487921" y="158115"/>
                  </a:lnTo>
                  <a:lnTo>
                    <a:pt x="489115" y="157911"/>
                  </a:lnTo>
                  <a:lnTo>
                    <a:pt x="496239" y="156286"/>
                  </a:lnTo>
                  <a:lnTo>
                    <a:pt x="523392" y="141211"/>
                  </a:lnTo>
                  <a:lnTo>
                    <a:pt x="523392" y="134188"/>
                  </a:lnTo>
                  <a:lnTo>
                    <a:pt x="522058" y="129997"/>
                  </a:lnTo>
                  <a:lnTo>
                    <a:pt x="516686" y="119151"/>
                  </a:lnTo>
                  <a:lnTo>
                    <a:pt x="512559" y="112179"/>
                  </a:lnTo>
                  <a:lnTo>
                    <a:pt x="506996" y="103670"/>
                  </a:lnTo>
                  <a:lnTo>
                    <a:pt x="553199" y="103670"/>
                  </a:lnTo>
                  <a:lnTo>
                    <a:pt x="553199" y="78155"/>
                  </a:lnTo>
                  <a:lnTo>
                    <a:pt x="461098" y="78155"/>
                  </a:lnTo>
                  <a:lnTo>
                    <a:pt x="457517" y="78155"/>
                  </a:lnTo>
                  <a:lnTo>
                    <a:pt x="428307" y="78155"/>
                  </a:lnTo>
                  <a:lnTo>
                    <a:pt x="428307" y="122174"/>
                  </a:lnTo>
                  <a:lnTo>
                    <a:pt x="428307" y="133451"/>
                  </a:lnTo>
                  <a:lnTo>
                    <a:pt x="427418" y="138023"/>
                  </a:lnTo>
                  <a:lnTo>
                    <a:pt x="423837" y="147802"/>
                  </a:lnTo>
                  <a:lnTo>
                    <a:pt x="421259" y="152806"/>
                  </a:lnTo>
                  <a:lnTo>
                    <a:pt x="417880" y="157911"/>
                  </a:lnTo>
                  <a:lnTo>
                    <a:pt x="410921" y="153644"/>
                  </a:lnTo>
                  <a:lnTo>
                    <a:pt x="405460" y="148234"/>
                  </a:lnTo>
                  <a:lnTo>
                    <a:pt x="397510" y="135039"/>
                  </a:lnTo>
                  <a:lnTo>
                    <a:pt x="395528" y="128231"/>
                  </a:lnTo>
                  <a:lnTo>
                    <a:pt x="395579" y="116166"/>
                  </a:lnTo>
                  <a:lnTo>
                    <a:pt x="396963" y="112179"/>
                  </a:lnTo>
                  <a:lnTo>
                    <a:pt x="402729" y="105371"/>
                  </a:lnTo>
                  <a:lnTo>
                    <a:pt x="406260" y="103670"/>
                  </a:lnTo>
                  <a:lnTo>
                    <a:pt x="415391" y="103670"/>
                  </a:lnTo>
                  <a:lnTo>
                    <a:pt x="419620" y="106172"/>
                  </a:lnTo>
                  <a:lnTo>
                    <a:pt x="426580" y="116166"/>
                  </a:lnTo>
                  <a:lnTo>
                    <a:pt x="428307" y="122174"/>
                  </a:lnTo>
                  <a:lnTo>
                    <a:pt x="428307" y="78155"/>
                  </a:lnTo>
                  <a:lnTo>
                    <a:pt x="357378" y="78155"/>
                  </a:lnTo>
                  <a:lnTo>
                    <a:pt x="334124" y="78155"/>
                  </a:lnTo>
                  <a:lnTo>
                    <a:pt x="330212" y="78155"/>
                  </a:lnTo>
                  <a:lnTo>
                    <a:pt x="326339" y="72301"/>
                  </a:lnTo>
                  <a:lnTo>
                    <a:pt x="306006" y="40462"/>
                  </a:lnTo>
                  <a:lnTo>
                    <a:pt x="301739" y="34023"/>
                  </a:lnTo>
                  <a:lnTo>
                    <a:pt x="299554" y="31267"/>
                  </a:lnTo>
                  <a:lnTo>
                    <a:pt x="294779" y="24638"/>
                  </a:lnTo>
                  <a:lnTo>
                    <a:pt x="262890" y="1600"/>
                  </a:lnTo>
                  <a:lnTo>
                    <a:pt x="253352" y="1600"/>
                  </a:lnTo>
                  <a:lnTo>
                    <a:pt x="251510" y="1816"/>
                  </a:lnTo>
                  <a:lnTo>
                    <a:pt x="247738" y="2667"/>
                  </a:lnTo>
                  <a:lnTo>
                    <a:pt x="245999" y="3302"/>
                  </a:lnTo>
                  <a:lnTo>
                    <a:pt x="244411" y="4152"/>
                  </a:lnTo>
                  <a:lnTo>
                    <a:pt x="256336" y="31267"/>
                  </a:lnTo>
                  <a:lnTo>
                    <a:pt x="258318" y="30632"/>
                  </a:lnTo>
                  <a:lnTo>
                    <a:pt x="264274" y="29248"/>
                  </a:lnTo>
                  <a:lnTo>
                    <a:pt x="266369" y="29032"/>
                  </a:lnTo>
                  <a:lnTo>
                    <a:pt x="273126" y="29032"/>
                  </a:lnTo>
                  <a:lnTo>
                    <a:pt x="318236" y="78155"/>
                  </a:lnTo>
                  <a:lnTo>
                    <a:pt x="238747" y="78155"/>
                  </a:lnTo>
                  <a:lnTo>
                    <a:pt x="233972" y="78155"/>
                  </a:lnTo>
                  <a:lnTo>
                    <a:pt x="121907" y="78155"/>
                  </a:lnTo>
                  <a:lnTo>
                    <a:pt x="115354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65278" y="103670"/>
                  </a:lnTo>
                  <a:lnTo>
                    <a:pt x="69049" y="106019"/>
                  </a:lnTo>
                  <a:lnTo>
                    <a:pt x="71983" y="109042"/>
                  </a:lnTo>
                  <a:lnTo>
                    <a:pt x="76161" y="116484"/>
                  </a:lnTo>
                  <a:lnTo>
                    <a:pt x="77203" y="120370"/>
                  </a:lnTo>
                  <a:lnTo>
                    <a:pt x="77203" y="130581"/>
                  </a:lnTo>
                  <a:lnTo>
                    <a:pt x="43561" y="143891"/>
                  </a:lnTo>
                  <a:lnTo>
                    <a:pt x="35471" y="143548"/>
                  </a:lnTo>
                  <a:lnTo>
                    <a:pt x="48882" y="167474"/>
                  </a:lnTo>
                  <a:lnTo>
                    <a:pt x="53251" y="167474"/>
                  </a:lnTo>
                  <a:lnTo>
                    <a:pt x="57581" y="167055"/>
                  </a:lnTo>
                  <a:lnTo>
                    <a:pt x="66116" y="165341"/>
                  </a:lnTo>
                  <a:lnTo>
                    <a:pt x="70243" y="164172"/>
                  </a:lnTo>
                  <a:lnTo>
                    <a:pt x="74218" y="162687"/>
                  </a:lnTo>
                  <a:lnTo>
                    <a:pt x="78003" y="165023"/>
                  </a:lnTo>
                  <a:lnTo>
                    <a:pt x="80924" y="167741"/>
                  </a:lnTo>
                  <a:lnTo>
                    <a:pt x="85102" y="173913"/>
                  </a:lnTo>
                  <a:lnTo>
                    <a:pt x="86144" y="177038"/>
                  </a:lnTo>
                  <a:lnTo>
                    <a:pt x="86144" y="186397"/>
                  </a:lnTo>
                  <a:lnTo>
                    <a:pt x="83807" y="191668"/>
                  </a:lnTo>
                  <a:lnTo>
                    <a:pt x="74472" y="200380"/>
                  </a:lnTo>
                  <a:lnTo>
                    <a:pt x="68859" y="202565"/>
                  </a:lnTo>
                  <a:lnTo>
                    <a:pt x="62293" y="202565"/>
                  </a:lnTo>
                  <a:lnTo>
                    <a:pt x="23329" y="181038"/>
                  </a:lnTo>
                  <a:lnTo>
                    <a:pt x="13119" y="165874"/>
                  </a:lnTo>
                  <a:lnTo>
                    <a:pt x="5664" y="172262"/>
                  </a:lnTo>
                  <a:lnTo>
                    <a:pt x="29895" y="205994"/>
                  </a:lnTo>
                  <a:lnTo>
                    <a:pt x="67779" y="228714"/>
                  </a:lnTo>
                  <a:lnTo>
                    <a:pt x="77203" y="229679"/>
                  </a:lnTo>
                  <a:lnTo>
                    <a:pt x="84086" y="229031"/>
                  </a:lnTo>
                  <a:lnTo>
                    <a:pt x="110858" y="201650"/>
                  </a:lnTo>
                  <a:lnTo>
                    <a:pt x="111480" y="194589"/>
                  </a:lnTo>
                  <a:lnTo>
                    <a:pt x="111480" y="187566"/>
                  </a:lnTo>
                  <a:lnTo>
                    <a:pt x="86144" y="156311"/>
                  </a:lnTo>
                  <a:lnTo>
                    <a:pt x="90716" y="153543"/>
                  </a:lnTo>
                  <a:lnTo>
                    <a:pt x="94335" y="150304"/>
                  </a:lnTo>
                  <a:lnTo>
                    <a:pt x="99707" y="142862"/>
                  </a:lnTo>
                  <a:lnTo>
                    <a:pt x="101041" y="139192"/>
                  </a:lnTo>
                  <a:lnTo>
                    <a:pt x="101041" y="130467"/>
                  </a:lnTo>
                  <a:lnTo>
                    <a:pt x="99504" y="125158"/>
                  </a:lnTo>
                  <a:lnTo>
                    <a:pt x="93345" y="114096"/>
                  </a:lnTo>
                  <a:lnTo>
                    <a:pt x="88925" y="108775"/>
                  </a:lnTo>
                  <a:lnTo>
                    <a:pt x="83159" y="103670"/>
                  </a:lnTo>
                  <a:lnTo>
                    <a:pt x="115354" y="103670"/>
                  </a:lnTo>
                  <a:lnTo>
                    <a:pt x="121907" y="103670"/>
                  </a:lnTo>
                  <a:lnTo>
                    <a:pt x="193446" y="103670"/>
                  </a:lnTo>
                  <a:lnTo>
                    <a:pt x="193446" y="122821"/>
                  </a:lnTo>
                  <a:lnTo>
                    <a:pt x="147637" y="122821"/>
                  </a:lnTo>
                  <a:lnTo>
                    <a:pt x="140284" y="126542"/>
                  </a:lnTo>
                  <a:lnTo>
                    <a:pt x="124891" y="161099"/>
                  </a:lnTo>
                  <a:lnTo>
                    <a:pt x="126199" y="170840"/>
                  </a:lnTo>
                  <a:lnTo>
                    <a:pt x="156375" y="208978"/>
                  </a:lnTo>
                  <a:lnTo>
                    <a:pt x="187477" y="220103"/>
                  </a:lnTo>
                  <a:lnTo>
                    <a:pt x="195237" y="219951"/>
                  </a:lnTo>
                  <a:lnTo>
                    <a:pt x="201193" y="219316"/>
                  </a:lnTo>
                  <a:lnTo>
                    <a:pt x="205371" y="218516"/>
                  </a:lnTo>
                  <a:lnTo>
                    <a:pt x="215798" y="258381"/>
                  </a:lnTo>
                  <a:lnTo>
                    <a:pt x="232194" y="252006"/>
                  </a:lnTo>
                  <a:lnTo>
                    <a:pt x="212813" y="215315"/>
                  </a:lnTo>
                  <a:lnTo>
                    <a:pt x="216789" y="213410"/>
                  </a:lnTo>
                  <a:lnTo>
                    <a:pt x="219925" y="211010"/>
                  </a:lnTo>
                  <a:lnTo>
                    <a:pt x="224497" y="205270"/>
                  </a:lnTo>
                  <a:lnTo>
                    <a:pt x="225628" y="202349"/>
                  </a:lnTo>
                  <a:lnTo>
                    <a:pt x="225628" y="191935"/>
                  </a:lnTo>
                  <a:lnTo>
                    <a:pt x="223354" y="185547"/>
                  </a:lnTo>
                  <a:lnTo>
                    <a:pt x="214210" y="174917"/>
                  </a:lnTo>
                  <a:lnTo>
                    <a:pt x="208749" y="172262"/>
                  </a:lnTo>
                  <a:lnTo>
                    <a:pt x="197421" y="172262"/>
                  </a:lnTo>
                  <a:lnTo>
                    <a:pt x="193192" y="173380"/>
                  </a:lnTo>
                  <a:lnTo>
                    <a:pt x="186245" y="177838"/>
                  </a:lnTo>
                  <a:lnTo>
                    <a:pt x="184505" y="180441"/>
                  </a:lnTo>
                  <a:lnTo>
                    <a:pt x="184505" y="185547"/>
                  </a:lnTo>
                  <a:lnTo>
                    <a:pt x="184746" y="187566"/>
                  </a:lnTo>
                  <a:lnTo>
                    <a:pt x="185737" y="191401"/>
                  </a:lnTo>
                  <a:lnTo>
                    <a:pt x="186486" y="193103"/>
                  </a:lnTo>
                  <a:lnTo>
                    <a:pt x="188468" y="196291"/>
                  </a:lnTo>
                  <a:lnTo>
                    <a:pt x="187528" y="197993"/>
                  </a:lnTo>
                  <a:lnTo>
                    <a:pt x="181775" y="201396"/>
                  </a:lnTo>
                  <a:lnTo>
                    <a:pt x="178435" y="202247"/>
                  </a:lnTo>
                  <a:lnTo>
                    <a:pt x="166116" y="202247"/>
                  </a:lnTo>
                  <a:lnTo>
                    <a:pt x="158762" y="199644"/>
                  </a:lnTo>
                  <a:lnTo>
                    <a:pt x="146456" y="189217"/>
                  </a:lnTo>
                  <a:lnTo>
                    <a:pt x="143370" y="182892"/>
                  </a:lnTo>
                  <a:lnTo>
                    <a:pt x="143370" y="168008"/>
                  </a:lnTo>
                  <a:lnTo>
                    <a:pt x="145808" y="161620"/>
                  </a:lnTo>
                  <a:lnTo>
                    <a:pt x="155536" y="150990"/>
                  </a:lnTo>
                  <a:lnTo>
                    <a:pt x="161353" y="148336"/>
                  </a:lnTo>
                  <a:lnTo>
                    <a:pt x="220268" y="148336"/>
                  </a:lnTo>
                  <a:lnTo>
                    <a:pt x="220268" y="103670"/>
                  </a:lnTo>
                  <a:lnTo>
                    <a:pt x="233972" y="103670"/>
                  </a:lnTo>
                  <a:lnTo>
                    <a:pt x="238747" y="103670"/>
                  </a:lnTo>
                  <a:lnTo>
                    <a:pt x="312064" y="103670"/>
                  </a:lnTo>
                  <a:lnTo>
                    <a:pt x="312064" y="122821"/>
                  </a:lnTo>
                  <a:lnTo>
                    <a:pt x="266268" y="122821"/>
                  </a:lnTo>
                  <a:lnTo>
                    <a:pt x="258914" y="126542"/>
                  </a:lnTo>
                  <a:lnTo>
                    <a:pt x="243509" y="161099"/>
                  </a:lnTo>
                  <a:lnTo>
                    <a:pt x="244830" y="170840"/>
                  </a:lnTo>
                  <a:lnTo>
                    <a:pt x="275005" y="208978"/>
                  </a:lnTo>
                  <a:lnTo>
                    <a:pt x="306108" y="220103"/>
                  </a:lnTo>
                  <a:lnTo>
                    <a:pt x="313867" y="219951"/>
                  </a:lnTo>
                  <a:lnTo>
                    <a:pt x="319824" y="219316"/>
                  </a:lnTo>
                  <a:lnTo>
                    <a:pt x="324002" y="218516"/>
                  </a:lnTo>
                  <a:lnTo>
                    <a:pt x="334429" y="258381"/>
                  </a:lnTo>
                  <a:lnTo>
                    <a:pt x="350824" y="252006"/>
                  </a:lnTo>
                  <a:lnTo>
                    <a:pt x="331444" y="215315"/>
                  </a:lnTo>
                  <a:lnTo>
                    <a:pt x="335419" y="213410"/>
                  </a:lnTo>
                  <a:lnTo>
                    <a:pt x="338556" y="211010"/>
                  </a:lnTo>
                  <a:lnTo>
                    <a:pt x="343115" y="205270"/>
                  </a:lnTo>
                  <a:lnTo>
                    <a:pt x="344258" y="202349"/>
                  </a:lnTo>
                  <a:lnTo>
                    <a:pt x="344258" y="191935"/>
                  </a:lnTo>
                  <a:lnTo>
                    <a:pt x="341972" y="185547"/>
                  </a:lnTo>
                  <a:lnTo>
                    <a:pt x="332828" y="174917"/>
                  </a:lnTo>
                  <a:lnTo>
                    <a:pt x="327367" y="172262"/>
                  </a:lnTo>
                  <a:lnTo>
                    <a:pt x="316052" y="172262"/>
                  </a:lnTo>
                  <a:lnTo>
                    <a:pt x="311823" y="173380"/>
                  </a:lnTo>
                  <a:lnTo>
                    <a:pt x="304863" y="177838"/>
                  </a:lnTo>
                  <a:lnTo>
                    <a:pt x="303136" y="180441"/>
                  </a:lnTo>
                  <a:lnTo>
                    <a:pt x="303136" y="185547"/>
                  </a:lnTo>
                  <a:lnTo>
                    <a:pt x="303377" y="187566"/>
                  </a:lnTo>
                  <a:lnTo>
                    <a:pt x="304368" y="191401"/>
                  </a:lnTo>
                  <a:lnTo>
                    <a:pt x="305117" y="193103"/>
                  </a:lnTo>
                  <a:lnTo>
                    <a:pt x="307098" y="196291"/>
                  </a:lnTo>
                  <a:lnTo>
                    <a:pt x="306158" y="197993"/>
                  </a:lnTo>
                  <a:lnTo>
                    <a:pt x="300393" y="201396"/>
                  </a:lnTo>
                  <a:lnTo>
                    <a:pt x="297065" y="202247"/>
                  </a:lnTo>
                  <a:lnTo>
                    <a:pt x="284746" y="202247"/>
                  </a:lnTo>
                  <a:lnTo>
                    <a:pt x="277393" y="199644"/>
                  </a:lnTo>
                  <a:lnTo>
                    <a:pt x="265074" y="189217"/>
                  </a:lnTo>
                  <a:lnTo>
                    <a:pt x="262001" y="182892"/>
                  </a:lnTo>
                  <a:lnTo>
                    <a:pt x="262001" y="168008"/>
                  </a:lnTo>
                  <a:lnTo>
                    <a:pt x="264439" y="161620"/>
                  </a:lnTo>
                  <a:lnTo>
                    <a:pt x="274167" y="150990"/>
                  </a:lnTo>
                  <a:lnTo>
                    <a:pt x="279984" y="148336"/>
                  </a:lnTo>
                  <a:lnTo>
                    <a:pt x="338899" y="148336"/>
                  </a:lnTo>
                  <a:lnTo>
                    <a:pt x="338899" y="103670"/>
                  </a:lnTo>
                  <a:lnTo>
                    <a:pt x="349034" y="103670"/>
                  </a:lnTo>
                  <a:lnTo>
                    <a:pt x="357378" y="103670"/>
                  </a:lnTo>
                  <a:lnTo>
                    <a:pt x="376148" y="103670"/>
                  </a:lnTo>
                  <a:lnTo>
                    <a:pt x="373761" y="106222"/>
                  </a:lnTo>
                  <a:lnTo>
                    <a:pt x="371932" y="109423"/>
                  </a:lnTo>
                  <a:lnTo>
                    <a:pt x="369341" y="117068"/>
                  </a:lnTo>
                  <a:lnTo>
                    <a:pt x="368706" y="121323"/>
                  </a:lnTo>
                  <a:lnTo>
                    <a:pt x="368808" y="126746"/>
                  </a:lnTo>
                  <a:lnTo>
                    <a:pt x="396265" y="158788"/>
                  </a:lnTo>
                  <a:lnTo>
                    <a:pt x="414896" y="165874"/>
                  </a:lnTo>
                  <a:lnTo>
                    <a:pt x="410527" y="172466"/>
                  </a:lnTo>
                  <a:lnTo>
                    <a:pt x="406412" y="177685"/>
                  </a:lnTo>
                  <a:lnTo>
                    <a:pt x="398653" y="185343"/>
                  </a:lnTo>
                  <a:lnTo>
                    <a:pt x="395325" y="187566"/>
                  </a:lnTo>
                  <a:lnTo>
                    <a:pt x="392544" y="188201"/>
                  </a:lnTo>
                  <a:lnTo>
                    <a:pt x="389763" y="183108"/>
                  </a:lnTo>
                  <a:lnTo>
                    <a:pt x="386778" y="179120"/>
                  </a:lnTo>
                  <a:lnTo>
                    <a:pt x="380428" y="173380"/>
                  </a:lnTo>
                  <a:lnTo>
                    <a:pt x="377444" y="172046"/>
                  </a:lnTo>
                  <a:lnTo>
                    <a:pt x="374662" y="172262"/>
                  </a:lnTo>
                  <a:lnTo>
                    <a:pt x="371284" y="172262"/>
                  </a:lnTo>
                  <a:lnTo>
                    <a:pt x="368452" y="174117"/>
                  </a:lnTo>
                  <a:lnTo>
                    <a:pt x="363880" y="181559"/>
                  </a:lnTo>
                  <a:lnTo>
                    <a:pt x="362737" y="186080"/>
                  </a:lnTo>
                  <a:lnTo>
                    <a:pt x="362737" y="197142"/>
                  </a:lnTo>
                  <a:lnTo>
                    <a:pt x="366064" y="202031"/>
                  </a:lnTo>
                  <a:lnTo>
                    <a:pt x="379387" y="210108"/>
                  </a:lnTo>
                  <a:lnTo>
                    <a:pt x="387477" y="212128"/>
                  </a:lnTo>
                  <a:lnTo>
                    <a:pt x="397014" y="212128"/>
                  </a:lnTo>
                  <a:lnTo>
                    <a:pt x="423837" y="256794"/>
                  </a:lnTo>
                  <a:lnTo>
                    <a:pt x="437261" y="248818"/>
                  </a:lnTo>
                  <a:lnTo>
                    <a:pt x="407454" y="208940"/>
                  </a:lnTo>
                  <a:lnTo>
                    <a:pt x="416915" y="202323"/>
                  </a:lnTo>
                  <a:lnTo>
                    <a:pt x="425335" y="194906"/>
                  </a:lnTo>
                  <a:lnTo>
                    <a:pt x="431355" y="188201"/>
                  </a:lnTo>
                  <a:lnTo>
                    <a:pt x="432714" y="186690"/>
                  </a:lnTo>
                  <a:lnTo>
                    <a:pt x="439039" y="177685"/>
                  </a:lnTo>
                  <a:lnTo>
                    <a:pt x="444131" y="168186"/>
                  </a:lnTo>
                  <a:lnTo>
                    <a:pt x="447763" y="158546"/>
                  </a:lnTo>
                  <a:lnTo>
                    <a:pt x="447903" y="157911"/>
                  </a:lnTo>
                  <a:lnTo>
                    <a:pt x="449884" y="148971"/>
                  </a:lnTo>
                  <a:lnTo>
                    <a:pt x="450011" y="147802"/>
                  </a:lnTo>
                  <a:lnTo>
                    <a:pt x="450659" y="138760"/>
                  </a:lnTo>
                  <a:lnTo>
                    <a:pt x="450659" y="132803"/>
                  </a:lnTo>
                  <a:lnTo>
                    <a:pt x="449122" y="126746"/>
                  </a:lnTo>
                  <a:lnTo>
                    <a:pt x="442963" y="114414"/>
                  </a:lnTo>
                  <a:lnTo>
                    <a:pt x="438543" y="108775"/>
                  </a:lnTo>
                  <a:lnTo>
                    <a:pt x="432790" y="103670"/>
                  </a:lnTo>
                  <a:lnTo>
                    <a:pt x="457517" y="103670"/>
                  </a:lnTo>
                  <a:lnTo>
                    <a:pt x="461098" y="103670"/>
                  </a:lnTo>
                  <a:lnTo>
                    <a:pt x="493585" y="103670"/>
                  </a:lnTo>
                  <a:lnTo>
                    <a:pt x="495376" y="105587"/>
                  </a:lnTo>
                  <a:lnTo>
                    <a:pt x="496722" y="107607"/>
                  </a:lnTo>
                  <a:lnTo>
                    <a:pt x="498500" y="111861"/>
                  </a:lnTo>
                  <a:lnTo>
                    <a:pt x="498957" y="114096"/>
                  </a:lnTo>
                  <a:lnTo>
                    <a:pt x="498957" y="122605"/>
                  </a:lnTo>
                  <a:lnTo>
                    <a:pt x="463778" y="138760"/>
                  </a:lnTo>
                  <a:lnTo>
                    <a:pt x="468033" y="152908"/>
                  </a:lnTo>
                  <a:lnTo>
                    <a:pt x="487032" y="187096"/>
                  </a:lnTo>
                  <a:lnTo>
                    <a:pt x="520407" y="205752"/>
                  </a:lnTo>
                  <a:lnTo>
                    <a:pt x="525780" y="205752"/>
                  </a:lnTo>
                  <a:lnTo>
                    <a:pt x="531291" y="204533"/>
                  </a:lnTo>
                  <a:lnTo>
                    <a:pt x="542620" y="199644"/>
                  </a:lnTo>
                  <a:lnTo>
                    <a:pt x="548030" y="196075"/>
                  </a:lnTo>
                  <a:lnTo>
                    <a:pt x="553199" y="191401"/>
                  </a:lnTo>
                  <a:lnTo>
                    <a:pt x="553199" y="220103"/>
                  </a:lnTo>
                  <a:lnTo>
                    <a:pt x="580021" y="237655"/>
                  </a:lnTo>
                  <a:lnTo>
                    <a:pt x="580021" y="191401"/>
                  </a:lnTo>
                  <a:lnTo>
                    <a:pt x="580021" y="178638"/>
                  </a:lnTo>
                  <a:lnTo>
                    <a:pt x="580021" y="103670"/>
                  </a:lnTo>
                  <a:lnTo>
                    <a:pt x="600887" y="103670"/>
                  </a:lnTo>
                  <a:lnTo>
                    <a:pt x="600887" y="78155"/>
                  </a:lnTo>
                  <a:close/>
                </a:path>
                <a:path w="2450465" h="316864">
                  <a:moveTo>
                    <a:pt x="1597901" y="78155"/>
                  </a:moveTo>
                  <a:lnTo>
                    <a:pt x="1497152" y="78155"/>
                  </a:lnTo>
                  <a:lnTo>
                    <a:pt x="1497152" y="162687"/>
                  </a:lnTo>
                  <a:lnTo>
                    <a:pt x="1479270" y="177038"/>
                  </a:lnTo>
                  <a:lnTo>
                    <a:pt x="1476883" y="179590"/>
                  </a:lnTo>
                  <a:lnTo>
                    <a:pt x="1473758" y="181559"/>
                  </a:lnTo>
                  <a:lnTo>
                    <a:pt x="1466011" y="184327"/>
                  </a:lnTo>
                  <a:lnTo>
                    <a:pt x="1461693" y="185013"/>
                  </a:lnTo>
                  <a:lnTo>
                    <a:pt x="1453134" y="185013"/>
                  </a:lnTo>
                  <a:lnTo>
                    <a:pt x="1449959" y="183629"/>
                  </a:lnTo>
                  <a:lnTo>
                    <a:pt x="1444790" y="178104"/>
                  </a:lnTo>
                  <a:lnTo>
                    <a:pt x="1443558" y="174853"/>
                  </a:lnTo>
                  <a:lnTo>
                    <a:pt x="1443520" y="164020"/>
                  </a:lnTo>
                  <a:lnTo>
                    <a:pt x="1445691" y="158432"/>
                  </a:lnTo>
                  <a:lnTo>
                    <a:pt x="1454429" y="149072"/>
                  </a:lnTo>
                  <a:lnTo>
                    <a:pt x="1459699" y="146735"/>
                  </a:lnTo>
                  <a:lnTo>
                    <a:pt x="1471028" y="146735"/>
                  </a:lnTo>
                  <a:lnTo>
                    <a:pt x="1476336" y="148120"/>
                  </a:lnTo>
                  <a:lnTo>
                    <a:pt x="1487271" y="153644"/>
                  </a:lnTo>
                  <a:lnTo>
                    <a:pt x="1492389" y="157581"/>
                  </a:lnTo>
                  <a:lnTo>
                    <a:pt x="1497152" y="162687"/>
                  </a:lnTo>
                  <a:lnTo>
                    <a:pt x="1497152" y="78155"/>
                  </a:lnTo>
                  <a:lnTo>
                    <a:pt x="1306106" y="78155"/>
                  </a:lnTo>
                  <a:lnTo>
                    <a:pt x="1304112" y="74536"/>
                  </a:lnTo>
                  <a:lnTo>
                    <a:pt x="1302626" y="70561"/>
                  </a:lnTo>
                  <a:lnTo>
                    <a:pt x="1300632" y="61836"/>
                  </a:lnTo>
                  <a:lnTo>
                    <a:pt x="1300137" y="57315"/>
                  </a:lnTo>
                  <a:lnTo>
                    <a:pt x="1300137" y="44767"/>
                  </a:lnTo>
                  <a:lnTo>
                    <a:pt x="1335900" y="23926"/>
                  </a:lnTo>
                  <a:lnTo>
                    <a:pt x="1346073" y="24739"/>
                  </a:lnTo>
                  <a:lnTo>
                    <a:pt x="1390243" y="43980"/>
                  </a:lnTo>
                  <a:lnTo>
                    <a:pt x="1423835" y="73367"/>
                  </a:lnTo>
                  <a:lnTo>
                    <a:pt x="1429791" y="68580"/>
                  </a:lnTo>
                  <a:lnTo>
                    <a:pt x="1403527" y="39674"/>
                  </a:lnTo>
                  <a:lnTo>
                    <a:pt x="1362087" y="10147"/>
                  </a:lnTo>
                  <a:lnTo>
                    <a:pt x="1322489" y="0"/>
                  </a:lnTo>
                  <a:lnTo>
                    <a:pt x="1313014" y="787"/>
                  </a:lnTo>
                  <a:lnTo>
                    <a:pt x="1278305" y="26517"/>
                  </a:lnTo>
                  <a:lnTo>
                    <a:pt x="1274800" y="43065"/>
                  </a:lnTo>
                  <a:lnTo>
                    <a:pt x="1274800" y="48602"/>
                  </a:lnTo>
                  <a:lnTo>
                    <a:pt x="1276248" y="54444"/>
                  </a:lnTo>
                  <a:lnTo>
                    <a:pt x="1282001" y="66776"/>
                  </a:lnTo>
                  <a:lnTo>
                    <a:pt x="1286027" y="72631"/>
                  </a:lnTo>
                  <a:lnTo>
                    <a:pt x="1291196" y="78155"/>
                  </a:lnTo>
                  <a:lnTo>
                    <a:pt x="1273606" y="78155"/>
                  </a:lnTo>
                  <a:lnTo>
                    <a:pt x="1009535" y="78155"/>
                  </a:lnTo>
                  <a:lnTo>
                    <a:pt x="1009535" y="103670"/>
                  </a:lnTo>
                  <a:lnTo>
                    <a:pt x="1009535" y="149288"/>
                  </a:lnTo>
                  <a:lnTo>
                    <a:pt x="1006157" y="157378"/>
                  </a:lnTo>
                  <a:lnTo>
                    <a:pt x="1000937" y="163753"/>
                  </a:lnTo>
                  <a:lnTo>
                    <a:pt x="986828" y="173113"/>
                  </a:lnTo>
                  <a:lnTo>
                    <a:pt x="979131" y="175450"/>
                  </a:lnTo>
                  <a:lnTo>
                    <a:pt x="968400" y="175450"/>
                  </a:lnTo>
                  <a:lnTo>
                    <a:pt x="966317" y="174332"/>
                  </a:lnTo>
                  <a:lnTo>
                    <a:pt x="962736" y="169862"/>
                  </a:lnTo>
                  <a:lnTo>
                    <a:pt x="961834" y="167259"/>
                  </a:lnTo>
                  <a:lnTo>
                    <a:pt x="961834" y="103670"/>
                  </a:lnTo>
                  <a:lnTo>
                    <a:pt x="1009535" y="103670"/>
                  </a:lnTo>
                  <a:lnTo>
                    <a:pt x="1009535" y="78155"/>
                  </a:lnTo>
                  <a:lnTo>
                    <a:pt x="928751" y="78155"/>
                  </a:lnTo>
                  <a:lnTo>
                    <a:pt x="923099" y="78155"/>
                  </a:lnTo>
                  <a:lnTo>
                    <a:pt x="908964" y="78155"/>
                  </a:lnTo>
                  <a:lnTo>
                    <a:pt x="887031" y="28079"/>
                  </a:lnTo>
                  <a:lnTo>
                    <a:pt x="884250" y="19786"/>
                  </a:lnTo>
                  <a:lnTo>
                    <a:pt x="879881" y="13131"/>
                  </a:lnTo>
                  <a:lnTo>
                    <a:pt x="867956" y="3136"/>
                  </a:lnTo>
                  <a:lnTo>
                    <a:pt x="861491" y="647"/>
                  </a:lnTo>
                  <a:lnTo>
                    <a:pt x="850963" y="647"/>
                  </a:lnTo>
                  <a:lnTo>
                    <a:pt x="847636" y="965"/>
                  </a:lnTo>
                  <a:lnTo>
                    <a:pt x="841476" y="2235"/>
                  </a:lnTo>
                  <a:lnTo>
                    <a:pt x="838746" y="3086"/>
                  </a:lnTo>
                  <a:lnTo>
                    <a:pt x="836358" y="4152"/>
                  </a:lnTo>
                  <a:lnTo>
                    <a:pt x="851255" y="29667"/>
                  </a:lnTo>
                  <a:lnTo>
                    <a:pt x="852055" y="28181"/>
                  </a:lnTo>
                  <a:lnTo>
                    <a:pt x="853643" y="27012"/>
                  </a:lnTo>
                  <a:lnTo>
                    <a:pt x="858418" y="25311"/>
                  </a:lnTo>
                  <a:lnTo>
                    <a:pt x="861301" y="24879"/>
                  </a:lnTo>
                  <a:lnTo>
                    <a:pt x="868057" y="24879"/>
                  </a:lnTo>
                  <a:lnTo>
                    <a:pt x="871626" y="26911"/>
                  </a:lnTo>
                  <a:lnTo>
                    <a:pt x="879182" y="34988"/>
                  </a:lnTo>
                  <a:lnTo>
                    <a:pt x="882561" y="40411"/>
                  </a:lnTo>
                  <a:lnTo>
                    <a:pt x="885532" y="47218"/>
                  </a:lnTo>
                  <a:lnTo>
                    <a:pt x="900442" y="74333"/>
                  </a:lnTo>
                  <a:lnTo>
                    <a:pt x="897458" y="74333"/>
                  </a:lnTo>
                  <a:lnTo>
                    <a:pt x="884313" y="62725"/>
                  </a:lnTo>
                  <a:lnTo>
                    <a:pt x="872604" y="52793"/>
                  </a:lnTo>
                  <a:lnTo>
                    <a:pt x="838847" y="29349"/>
                  </a:lnTo>
                  <a:lnTo>
                    <a:pt x="827417" y="26479"/>
                  </a:lnTo>
                  <a:lnTo>
                    <a:pt x="824039" y="26479"/>
                  </a:lnTo>
                  <a:lnTo>
                    <a:pt x="821055" y="26746"/>
                  </a:lnTo>
                  <a:lnTo>
                    <a:pt x="815886" y="27813"/>
                  </a:lnTo>
                  <a:lnTo>
                    <a:pt x="813904" y="28613"/>
                  </a:lnTo>
                  <a:lnTo>
                    <a:pt x="812507" y="29667"/>
                  </a:lnTo>
                  <a:lnTo>
                    <a:pt x="824433" y="56781"/>
                  </a:lnTo>
                  <a:lnTo>
                    <a:pt x="826223" y="55727"/>
                  </a:lnTo>
                  <a:lnTo>
                    <a:pt x="828751" y="54927"/>
                  </a:lnTo>
                  <a:lnTo>
                    <a:pt x="835317" y="53860"/>
                  </a:lnTo>
                  <a:lnTo>
                    <a:pt x="839241" y="53594"/>
                  </a:lnTo>
                  <a:lnTo>
                    <a:pt x="850569" y="53594"/>
                  </a:lnTo>
                  <a:lnTo>
                    <a:pt x="886193" y="73266"/>
                  </a:lnTo>
                  <a:lnTo>
                    <a:pt x="891870" y="78155"/>
                  </a:lnTo>
                  <a:lnTo>
                    <a:pt x="870635" y="78155"/>
                  </a:lnTo>
                  <a:lnTo>
                    <a:pt x="861987" y="78155"/>
                  </a:lnTo>
                  <a:lnTo>
                    <a:pt x="793140" y="78155"/>
                  </a:lnTo>
                  <a:lnTo>
                    <a:pt x="805065" y="103670"/>
                  </a:lnTo>
                  <a:lnTo>
                    <a:pt x="822947" y="103670"/>
                  </a:lnTo>
                  <a:lnTo>
                    <a:pt x="822947" y="143548"/>
                  </a:lnTo>
                  <a:lnTo>
                    <a:pt x="819772" y="147586"/>
                  </a:lnTo>
                  <a:lnTo>
                    <a:pt x="816343" y="150723"/>
                  </a:lnTo>
                  <a:lnTo>
                    <a:pt x="808990" y="155194"/>
                  </a:lnTo>
                  <a:lnTo>
                    <a:pt x="805459" y="156311"/>
                  </a:lnTo>
                  <a:lnTo>
                    <a:pt x="795718" y="156311"/>
                  </a:lnTo>
                  <a:lnTo>
                    <a:pt x="790105" y="155778"/>
                  </a:lnTo>
                  <a:lnTo>
                    <a:pt x="780376" y="153644"/>
                  </a:lnTo>
                  <a:lnTo>
                    <a:pt x="776541" y="152057"/>
                  </a:lnTo>
                  <a:lnTo>
                    <a:pt x="773760" y="149923"/>
                  </a:lnTo>
                  <a:lnTo>
                    <a:pt x="777938" y="146735"/>
                  </a:lnTo>
                  <a:lnTo>
                    <a:pt x="781215" y="142748"/>
                  </a:lnTo>
                  <a:lnTo>
                    <a:pt x="785990" y="133184"/>
                  </a:lnTo>
                  <a:lnTo>
                    <a:pt x="787184" y="128130"/>
                  </a:lnTo>
                  <a:lnTo>
                    <a:pt x="787184" y="122821"/>
                  </a:lnTo>
                  <a:lnTo>
                    <a:pt x="762495" y="86321"/>
                  </a:lnTo>
                  <a:lnTo>
                    <a:pt x="736511" y="78155"/>
                  </a:lnTo>
                  <a:lnTo>
                    <a:pt x="730745" y="78155"/>
                  </a:lnTo>
                  <a:lnTo>
                    <a:pt x="724789" y="79540"/>
                  </a:lnTo>
                  <a:lnTo>
                    <a:pt x="712470" y="85064"/>
                  </a:lnTo>
                  <a:lnTo>
                    <a:pt x="706501" y="89001"/>
                  </a:lnTo>
                  <a:lnTo>
                    <a:pt x="700735" y="94107"/>
                  </a:lnTo>
                  <a:lnTo>
                    <a:pt x="714159" y="114846"/>
                  </a:lnTo>
                  <a:lnTo>
                    <a:pt x="720509" y="109105"/>
                  </a:lnTo>
                  <a:lnTo>
                    <a:pt x="726871" y="104736"/>
                  </a:lnTo>
                  <a:lnTo>
                    <a:pt x="739584" y="98780"/>
                  </a:lnTo>
                  <a:lnTo>
                    <a:pt x="745655" y="97294"/>
                  </a:lnTo>
                  <a:lnTo>
                    <a:pt x="756386" y="97294"/>
                  </a:lnTo>
                  <a:lnTo>
                    <a:pt x="760603" y="98831"/>
                  </a:lnTo>
                  <a:lnTo>
                    <a:pt x="767549" y="105003"/>
                  </a:lnTo>
                  <a:lnTo>
                    <a:pt x="769289" y="108775"/>
                  </a:lnTo>
                  <a:lnTo>
                    <a:pt x="769289" y="120053"/>
                  </a:lnTo>
                  <a:lnTo>
                    <a:pt x="767702" y="125895"/>
                  </a:lnTo>
                  <a:lnTo>
                    <a:pt x="761339" y="135686"/>
                  </a:lnTo>
                  <a:lnTo>
                    <a:pt x="757466" y="138341"/>
                  </a:lnTo>
                  <a:lnTo>
                    <a:pt x="752906" y="138760"/>
                  </a:lnTo>
                  <a:lnTo>
                    <a:pt x="749528" y="137490"/>
                  </a:lnTo>
                  <a:lnTo>
                    <a:pt x="745401" y="137274"/>
                  </a:lnTo>
                  <a:lnTo>
                    <a:pt x="735660" y="138976"/>
                  </a:lnTo>
                  <a:lnTo>
                    <a:pt x="730351" y="140779"/>
                  </a:lnTo>
                  <a:lnTo>
                    <a:pt x="724585" y="143548"/>
                  </a:lnTo>
                  <a:lnTo>
                    <a:pt x="735012" y="167474"/>
                  </a:lnTo>
                  <a:lnTo>
                    <a:pt x="764819" y="156311"/>
                  </a:lnTo>
                  <a:lnTo>
                    <a:pt x="766813" y="158432"/>
                  </a:lnTo>
                  <a:lnTo>
                    <a:pt x="768299" y="160883"/>
                  </a:lnTo>
                  <a:lnTo>
                    <a:pt x="770293" y="166408"/>
                  </a:lnTo>
                  <a:lnTo>
                    <a:pt x="770788" y="169278"/>
                  </a:lnTo>
                  <a:lnTo>
                    <a:pt x="770788" y="180340"/>
                  </a:lnTo>
                  <a:lnTo>
                    <a:pt x="768159" y="187248"/>
                  </a:lnTo>
                  <a:lnTo>
                    <a:pt x="757618" y="198729"/>
                  </a:lnTo>
                  <a:lnTo>
                    <a:pt x="751306" y="201599"/>
                  </a:lnTo>
                  <a:lnTo>
                    <a:pt x="743966" y="201599"/>
                  </a:lnTo>
                  <a:lnTo>
                    <a:pt x="710145" y="183896"/>
                  </a:lnTo>
                  <a:lnTo>
                    <a:pt x="694778" y="159499"/>
                  </a:lnTo>
                  <a:lnTo>
                    <a:pt x="685838" y="165874"/>
                  </a:lnTo>
                  <a:lnTo>
                    <a:pt x="707974" y="202006"/>
                  </a:lnTo>
                  <a:lnTo>
                    <a:pt x="744893" y="227025"/>
                  </a:lnTo>
                  <a:lnTo>
                    <a:pt x="754392" y="228079"/>
                  </a:lnTo>
                  <a:lnTo>
                    <a:pt x="764349" y="226758"/>
                  </a:lnTo>
                  <a:lnTo>
                    <a:pt x="788123" y="196354"/>
                  </a:lnTo>
                  <a:lnTo>
                    <a:pt x="788555" y="186016"/>
                  </a:lnTo>
                  <a:lnTo>
                    <a:pt x="786257" y="175856"/>
                  </a:lnTo>
                  <a:lnTo>
                    <a:pt x="781215" y="165874"/>
                  </a:lnTo>
                  <a:lnTo>
                    <a:pt x="786384" y="170561"/>
                  </a:lnTo>
                  <a:lnTo>
                    <a:pt x="791552" y="174117"/>
                  </a:lnTo>
                  <a:lnTo>
                    <a:pt x="801878" y="179006"/>
                  </a:lnTo>
                  <a:lnTo>
                    <a:pt x="806653" y="180238"/>
                  </a:lnTo>
                  <a:lnTo>
                    <a:pt x="813612" y="180238"/>
                  </a:lnTo>
                  <a:lnTo>
                    <a:pt x="815898" y="179971"/>
                  </a:lnTo>
                  <a:lnTo>
                    <a:pt x="819861" y="178904"/>
                  </a:lnTo>
                  <a:lnTo>
                    <a:pt x="821550" y="178104"/>
                  </a:lnTo>
                  <a:lnTo>
                    <a:pt x="822947" y="177038"/>
                  </a:lnTo>
                  <a:lnTo>
                    <a:pt x="822947" y="221703"/>
                  </a:lnTo>
                  <a:lnTo>
                    <a:pt x="849769" y="237655"/>
                  </a:lnTo>
                  <a:lnTo>
                    <a:pt x="849769" y="103670"/>
                  </a:lnTo>
                  <a:lnTo>
                    <a:pt x="861987" y="103670"/>
                  </a:lnTo>
                  <a:lnTo>
                    <a:pt x="870635" y="103670"/>
                  </a:lnTo>
                  <a:lnTo>
                    <a:pt x="881062" y="103670"/>
                  </a:lnTo>
                  <a:lnTo>
                    <a:pt x="881062" y="218516"/>
                  </a:lnTo>
                  <a:lnTo>
                    <a:pt x="907897" y="237655"/>
                  </a:lnTo>
                  <a:lnTo>
                    <a:pt x="907897" y="103670"/>
                  </a:lnTo>
                  <a:lnTo>
                    <a:pt x="923099" y="103670"/>
                  </a:lnTo>
                  <a:lnTo>
                    <a:pt x="928751" y="103670"/>
                  </a:lnTo>
                  <a:lnTo>
                    <a:pt x="935012" y="103670"/>
                  </a:lnTo>
                  <a:lnTo>
                    <a:pt x="935012" y="154711"/>
                  </a:lnTo>
                  <a:lnTo>
                    <a:pt x="961669" y="191477"/>
                  </a:lnTo>
                  <a:lnTo>
                    <a:pt x="982700" y="199377"/>
                  </a:lnTo>
                  <a:lnTo>
                    <a:pt x="988072" y="199377"/>
                  </a:lnTo>
                  <a:lnTo>
                    <a:pt x="993089" y="198259"/>
                  </a:lnTo>
                  <a:lnTo>
                    <a:pt x="1002423" y="193789"/>
                  </a:lnTo>
                  <a:lnTo>
                    <a:pt x="1006348" y="190652"/>
                  </a:lnTo>
                  <a:lnTo>
                    <a:pt x="1009535" y="186613"/>
                  </a:lnTo>
                  <a:lnTo>
                    <a:pt x="1009535" y="221703"/>
                  </a:lnTo>
                  <a:lnTo>
                    <a:pt x="1036358" y="237655"/>
                  </a:lnTo>
                  <a:lnTo>
                    <a:pt x="1036358" y="186613"/>
                  </a:lnTo>
                  <a:lnTo>
                    <a:pt x="1036358" y="175450"/>
                  </a:lnTo>
                  <a:lnTo>
                    <a:pt x="1036358" y="103670"/>
                  </a:lnTo>
                  <a:lnTo>
                    <a:pt x="1048283" y="103670"/>
                  </a:lnTo>
                  <a:lnTo>
                    <a:pt x="1057224" y="103670"/>
                  </a:lnTo>
                  <a:lnTo>
                    <a:pt x="1167498" y="103670"/>
                  </a:lnTo>
                  <a:lnTo>
                    <a:pt x="1167498" y="157911"/>
                  </a:lnTo>
                  <a:lnTo>
                    <a:pt x="1136789" y="189115"/>
                  </a:lnTo>
                  <a:lnTo>
                    <a:pt x="1118323" y="194589"/>
                  </a:lnTo>
                  <a:lnTo>
                    <a:pt x="1114145" y="194589"/>
                  </a:lnTo>
                  <a:lnTo>
                    <a:pt x="1115339" y="156413"/>
                  </a:lnTo>
                  <a:lnTo>
                    <a:pt x="1155585" y="151523"/>
                  </a:lnTo>
                  <a:lnTo>
                    <a:pt x="1146644" y="126009"/>
                  </a:lnTo>
                  <a:lnTo>
                    <a:pt x="1054239" y="126009"/>
                  </a:lnTo>
                  <a:lnTo>
                    <a:pt x="1063180" y="154711"/>
                  </a:lnTo>
                  <a:lnTo>
                    <a:pt x="1087031" y="151523"/>
                  </a:lnTo>
                  <a:lnTo>
                    <a:pt x="1085037" y="154076"/>
                  </a:lnTo>
                  <a:lnTo>
                    <a:pt x="1083551" y="157111"/>
                  </a:lnTo>
                  <a:lnTo>
                    <a:pt x="1081557" y="164122"/>
                  </a:lnTo>
                  <a:lnTo>
                    <a:pt x="1081062" y="168008"/>
                  </a:lnTo>
                  <a:lnTo>
                    <a:pt x="1081062" y="172262"/>
                  </a:lnTo>
                  <a:lnTo>
                    <a:pt x="1103236" y="206705"/>
                  </a:lnTo>
                  <a:lnTo>
                    <a:pt x="1122794" y="215315"/>
                  </a:lnTo>
                  <a:lnTo>
                    <a:pt x="1131341" y="215315"/>
                  </a:lnTo>
                  <a:lnTo>
                    <a:pt x="1167498" y="192989"/>
                  </a:lnTo>
                  <a:lnTo>
                    <a:pt x="1167498" y="216916"/>
                  </a:lnTo>
                  <a:lnTo>
                    <a:pt x="1194333" y="237655"/>
                  </a:lnTo>
                  <a:lnTo>
                    <a:pt x="1194333" y="103670"/>
                  </a:lnTo>
                  <a:lnTo>
                    <a:pt x="1206842" y="103670"/>
                  </a:lnTo>
                  <a:lnTo>
                    <a:pt x="1215186" y="103670"/>
                  </a:lnTo>
                  <a:lnTo>
                    <a:pt x="1225918" y="103670"/>
                  </a:lnTo>
                  <a:lnTo>
                    <a:pt x="1225918" y="218516"/>
                  </a:lnTo>
                  <a:lnTo>
                    <a:pt x="1252753" y="237655"/>
                  </a:lnTo>
                  <a:lnTo>
                    <a:pt x="1252753" y="103670"/>
                  </a:lnTo>
                  <a:lnTo>
                    <a:pt x="1267053" y="103670"/>
                  </a:lnTo>
                  <a:lnTo>
                    <a:pt x="1273606" y="103670"/>
                  </a:lnTo>
                  <a:lnTo>
                    <a:pt x="1286725" y="103670"/>
                  </a:lnTo>
                  <a:lnTo>
                    <a:pt x="1286725" y="224891"/>
                  </a:lnTo>
                  <a:lnTo>
                    <a:pt x="1313548" y="237655"/>
                  </a:lnTo>
                  <a:lnTo>
                    <a:pt x="1313548" y="103670"/>
                  </a:lnTo>
                  <a:lnTo>
                    <a:pt x="1327861" y="103670"/>
                  </a:lnTo>
                  <a:lnTo>
                    <a:pt x="1334414" y="103670"/>
                  </a:lnTo>
                  <a:lnTo>
                    <a:pt x="1364526" y="103670"/>
                  </a:lnTo>
                  <a:lnTo>
                    <a:pt x="1364526" y="135572"/>
                  </a:lnTo>
                  <a:lnTo>
                    <a:pt x="1364272" y="139509"/>
                  </a:lnTo>
                  <a:lnTo>
                    <a:pt x="1363281" y="143764"/>
                  </a:lnTo>
                  <a:lnTo>
                    <a:pt x="1361541" y="148336"/>
                  </a:lnTo>
                  <a:lnTo>
                    <a:pt x="1359560" y="146215"/>
                  </a:lnTo>
                  <a:lnTo>
                    <a:pt x="1357172" y="144614"/>
                  </a:lnTo>
                  <a:lnTo>
                    <a:pt x="1351610" y="142481"/>
                  </a:lnTo>
                  <a:lnTo>
                    <a:pt x="1348524" y="141947"/>
                  </a:lnTo>
                  <a:lnTo>
                    <a:pt x="1342364" y="141947"/>
                  </a:lnTo>
                  <a:lnTo>
                    <a:pt x="1339926" y="142913"/>
                  </a:lnTo>
                  <a:lnTo>
                    <a:pt x="1335760" y="146735"/>
                  </a:lnTo>
                  <a:lnTo>
                    <a:pt x="1334719" y="148971"/>
                  </a:lnTo>
                  <a:lnTo>
                    <a:pt x="1334719" y="154508"/>
                  </a:lnTo>
                  <a:lnTo>
                    <a:pt x="1336103" y="158750"/>
                  </a:lnTo>
                  <a:lnTo>
                    <a:pt x="1341666" y="169811"/>
                  </a:lnTo>
                  <a:lnTo>
                    <a:pt x="1345742" y="176199"/>
                  </a:lnTo>
                  <a:lnTo>
                    <a:pt x="1395818" y="244030"/>
                  </a:lnTo>
                  <a:lnTo>
                    <a:pt x="1410716" y="234467"/>
                  </a:lnTo>
                  <a:lnTo>
                    <a:pt x="1368996" y="186613"/>
                  </a:lnTo>
                  <a:lnTo>
                    <a:pt x="1375752" y="183210"/>
                  </a:lnTo>
                  <a:lnTo>
                    <a:pt x="1381163" y="178485"/>
                  </a:lnTo>
                  <a:lnTo>
                    <a:pt x="1389303" y="166357"/>
                  </a:lnTo>
                  <a:lnTo>
                    <a:pt x="1391348" y="159931"/>
                  </a:lnTo>
                  <a:lnTo>
                    <a:pt x="1391348" y="103670"/>
                  </a:lnTo>
                  <a:lnTo>
                    <a:pt x="1408938" y="103670"/>
                  </a:lnTo>
                  <a:lnTo>
                    <a:pt x="1415491" y="103670"/>
                  </a:lnTo>
                  <a:lnTo>
                    <a:pt x="1495666" y="103670"/>
                  </a:lnTo>
                  <a:lnTo>
                    <a:pt x="1495666" y="149923"/>
                  </a:lnTo>
                  <a:lnTo>
                    <a:pt x="1462087" y="121221"/>
                  </a:lnTo>
                  <a:lnTo>
                    <a:pt x="1456918" y="121221"/>
                  </a:lnTo>
                  <a:lnTo>
                    <a:pt x="1421003" y="143751"/>
                  </a:lnTo>
                  <a:lnTo>
                    <a:pt x="1418196" y="157581"/>
                  </a:lnTo>
                  <a:lnTo>
                    <a:pt x="1418272" y="158838"/>
                  </a:lnTo>
                  <a:lnTo>
                    <a:pt x="1441399" y="199339"/>
                  </a:lnTo>
                  <a:lnTo>
                    <a:pt x="1464373" y="208940"/>
                  </a:lnTo>
                  <a:lnTo>
                    <a:pt x="1468742" y="208940"/>
                  </a:lnTo>
                  <a:lnTo>
                    <a:pt x="1473606" y="207556"/>
                  </a:lnTo>
                  <a:lnTo>
                    <a:pt x="1484337" y="202031"/>
                  </a:lnTo>
                  <a:lnTo>
                    <a:pt x="1489900" y="198094"/>
                  </a:lnTo>
                  <a:lnTo>
                    <a:pt x="1495666" y="192989"/>
                  </a:lnTo>
                  <a:lnTo>
                    <a:pt x="1495666" y="220103"/>
                  </a:lnTo>
                  <a:lnTo>
                    <a:pt x="1522488" y="237655"/>
                  </a:lnTo>
                  <a:lnTo>
                    <a:pt x="1522488" y="192989"/>
                  </a:lnTo>
                  <a:lnTo>
                    <a:pt x="1522488" y="185013"/>
                  </a:lnTo>
                  <a:lnTo>
                    <a:pt x="1522488" y="177038"/>
                  </a:lnTo>
                  <a:lnTo>
                    <a:pt x="1527263" y="170878"/>
                  </a:lnTo>
                  <a:lnTo>
                    <a:pt x="1532521" y="166141"/>
                  </a:lnTo>
                  <a:lnTo>
                    <a:pt x="1544053" y="159550"/>
                  </a:lnTo>
                  <a:lnTo>
                    <a:pt x="1549717" y="157911"/>
                  </a:lnTo>
                  <a:lnTo>
                    <a:pt x="1558061" y="157911"/>
                  </a:lnTo>
                  <a:lnTo>
                    <a:pt x="1560499" y="159131"/>
                  </a:lnTo>
                  <a:lnTo>
                    <a:pt x="1564665" y="164020"/>
                  </a:lnTo>
                  <a:lnTo>
                    <a:pt x="1565706" y="167055"/>
                  </a:lnTo>
                  <a:lnTo>
                    <a:pt x="1565617" y="174853"/>
                  </a:lnTo>
                  <a:lnTo>
                    <a:pt x="1547825" y="213728"/>
                  </a:lnTo>
                  <a:lnTo>
                    <a:pt x="1571675" y="231279"/>
                  </a:lnTo>
                  <a:lnTo>
                    <a:pt x="1586509" y="191922"/>
                  </a:lnTo>
                  <a:lnTo>
                    <a:pt x="1586560" y="183349"/>
                  </a:lnTo>
                  <a:lnTo>
                    <a:pt x="1585785" y="175272"/>
                  </a:lnTo>
                  <a:lnTo>
                    <a:pt x="1583436" y="167055"/>
                  </a:lnTo>
                  <a:lnTo>
                    <a:pt x="1579537" y="158838"/>
                  </a:lnTo>
                  <a:lnTo>
                    <a:pt x="1578914" y="157911"/>
                  </a:lnTo>
                  <a:lnTo>
                    <a:pt x="1574025" y="150533"/>
                  </a:lnTo>
                  <a:lnTo>
                    <a:pt x="1573504" y="149923"/>
                  </a:lnTo>
                  <a:lnTo>
                    <a:pt x="1567815" y="143306"/>
                  </a:lnTo>
                  <a:lnTo>
                    <a:pt x="1566189" y="141947"/>
                  </a:lnTo>
                  <a:lnTo>
                    <a:pt x="1561617" y="138125"/>
                  </a:lnTo>
                  <a:lnTo>
                    <a:pt x="1555445" y="135013"/>
                  </a:lnTo>
                  <a:lnTo>
                    <a:pt x="1549311" y="133985"/>
                  </a:lnTo>
                  <a:lnTo>
                    <a:pt x="1544751" y="133985"/>
                  </a:lnTo>
                  <a:lnTo>
                    <a:pt x="1540179" y="134670"/>
                  </a:lnTo>
                  <a:lnTo>
                    <a:pt x="1531035" y="137439"/>
                  </a:lnTo>
                  <a:lnTo>
                    <a:pt x="1526667" y="139395"/>
                  </a:lnTo>
                  <a:lnTo>
                    <a:pt x="1522488" y="141947"/>
                  </a:lnTo>
                  <a:lnTo>
                    <a:pt x="1522488" y="103670"/>
                  </a:lnTo>
                  <a:lnTo>
                    <a:pt x="1597901" y="103670"/>
                  </a:lnTo>
                  <a:lnTo>
                    <a:pt x="1597901" y="78155"/>
                  </a:lnTo>
                  <a:close/>
                </a:path>
                <a:path w="2450465" h="316864">
                  <a:moveTo>
                    <a:pt x="2015185" y="308787"/>
                  </a:moveTo>
                  <a:lnTo>
                    <a:pt x="1986953" y="277114"/>
                  </a:lnTo>
                  <a:lnTo>
                    <a:pt x="1956612" y="248234"/>
                  </a:lnTo>
                  <a:lnTo>
                    <a:pt x="1950313" y="244995"/>
                  </a:lnTo>
                  <a:lnTo>
                    <a:pt x="1940775" y="244995"/>
                  </a:lnTo>
                  <a:lnTo>
                    <a:pt x="1936800" y="245681"/>
                  </a:lnTo>
                  <a:lnTo>
                    <a:pt x="1929638" y="248450"/>
                  </a:lnTo>
                  <a:lnTo>
                    <a:pt x="1926666" y="250405"/>
                  </a:lnTo>
                  <a:lnTo>
                    <a:pt x="1924278" y="252958"/>
                  </a:lnTo>
                  <a:lnTo>
                    <a:pt x="1934705" y="270510"/>
                  </a:lnTo>
                  <a:lnTo>
                    <a:pt x="1937092" y="268376"/>
                  </a:lnTo>
                  <a:lnTo>
                    <a:pt x="1939531" y="266788"/>
                  </a:lnTo>
                  <a:lnTo>
                    <a:pt x="1944497" y="264655"/>
                  </a:lnTo>
                  <a:lnTo>
                    <a:pt x="1947037" y="264121"/>
                  </a:lnTo>
                  <a:lnTo>
                    <a:pt x="1949615" y="264121"/>
                  </a:lnTo>
                  <a:lnTo>
                    <a:pt x="2006244" y="316763"/>
                  </a:lnTo>
                  <a:lnTo>
                    <a:pt x="2015185" y="308787"/>
                  </a:lnTo>
                  <a:close/>
                </a:path>
                <a:path w="2450465" h="316864">
                  <a:moveTo>
                    <a:pt x="2450350" y="78155"/>
                  </a:moveTo>
                  <a:lnTo>
                    <a:pt x="2402662" y="78155"/>
                  </a:lnTo>
                  <a:lnTo>
                    <a:pt x="2402662" y="103670"/>
                  </a:lnTo>
                  <a:lnTo>
                    <a:pt x="2402662" y="157911"/>
                  </a:lnTo>
                  <a:lnTo>
                    <a:pt x="2357958" y="157911"/>
                  </a:lnTo>
                  <a:lnTo>
                    <a:pt x="2357958" y="103670"/>
                  </a:lnTo>
                  <a:lnTo>
                    <a:pt x="2402662" y="103670"/>
                  </a:lnTo>
                  <a:lnTo>
                    <a:pt x="2402662" y="78155"/>
                  </a:lnTo>
                  <a:lnTo>
                    <a:pt x="2313546" y="78155"/>
                  </a:lnTo>
                  <a:lnTo>
                    <a:pt x="2307882" y="78155"/>
                  </a:lnTo>
                  <a:lnTo>
                    <a:pt x="2212797" y="78155"/>
                  </a:lnTo>
                  <a:lnTo>
                    <a:pt x="2212797" y="162687"/>
                  </a:lnTo>
                  <a:lnTo>
                    <a:pt x="2194915" y="177038"/>
                  </a:lnTo>
                  <a:lnTo>
                    <a:pt x="2192528" y="179590"/>
                  </a:lnTo>
                  <a:lnTo>
                    <a:pt x="2189403" y="181559"/>
                  </a:lnTo>
                  <a:lnTo>
                    <a:pt x="2181656" y="184327"/>
                  </a:lnTo>
                  <a:lnTo>
                    <a:pt x="2177338" y="185013"/>
                  </a:lnTo>
                  <a:lnTo>
                    <a:pt x="2168791" y="185013"/>
                  </a:lnTo>
                  <a:lnTo>
                    <a:pt x="2165604" y="183629"/>
                  </a:lnTo>
                  <a:lnTo>
                    <a:pt x="2160435" y="178104"/>
                  </a:lnTo>
                  <a:lnTo>
                    <a:pt x="2159203" y="174853"/>
                  </a:lnTo>
                  <a:lnTo>
                    <a:pt x="2159165" y="164020"/>
                  </a:lnTo>
                  <a:lnTo>
                    <a:pt x="2161336" y="158432"/>
                  </a:lnTo>
                  <a:lnTo>
                    <a:pt x="2170074" y="149072"/>
                  </a:lnTo>
                  <a:lnTo>
                    <a:pt x="2175345" y="146735"/>
                  </a:lnTo>
                  <a:lnTo>
                    <a:pt x="2186673" y="146735"/>
                  </a:lnTo>
                  <a:lnTo>
                    <a:pt x="2191982" y="148120"/>
                  </a:lnTo>
                  <a:lnTo>
                    <a:pt x="2202916" y="153644"/>
                  </a:lnTo>
                  <a:lnTo>
                    <a:pt x="2208034" y="157581"/>
                  </a:lnTo>
                  <a:lnTo>
                    <a:pt x="2212797" y="162687"/>
                  </a:lnTo>
                  <a:lnTo>
                    <a:pt x="2212797" y="78155"/>
                  </a:lnTo>
                  <a:lnTo>
                    <a:pt x="2132622" y="78155"/>
                  </a:lnTo>
                  <a:lnTo>
                    <a:pt x="2124570" y="78155"/>
                  </a:lnTo>
                  <a:lnTo>
                    <a:pt x="2084933" y="78155"/>
                  </a:lnTo>
                  <a:lnTo>
                    <a:pt x="2084933" y="103670"/>
                  </a:lnTo>
                  <a:lnTo>
                    <a:pt x="2084933" y="157911"/>
                  </a:lnTo>
                  <a:lnTo>
                    <a:pt x="2079307" y="162572"/>
                  </a:lnTo>
                  <a:lnTo>
                    <a:pt x="2049170" y="178638"/>
                  </a:lnTo>
                  <a:lnTo>
                    <a:pt x="2037842" y="178638"/>
                  </a:lnTo>
                  <a:lnTo>
                    <a:pt x="2017471" y="162788"/>
                  </a:lnTo>
                  <a:lnTo>
                    <a:pt x="2017572" y="161417"/>
                  </a:lnTo>
                  <a:lnTo>
                    <a:pt x="2018766" y="158864"/>
                  </a:lnTo>
                  <a:lnTo>
                    <a:pt x="2019655" y="158115"/>
                  </a:lnTo>
                  <a:lnTo>
                    <a:pt x="2020849" y="157911"/>
                  </a:lnTo>
                  <a:lnTo>
                    <a:pt x="2027974" y="156286"/>
                  </a:lnTo>
                  <a:lnTo>
                    <a:pt x="2055126" y="141211"/>
                  </a:lnTo>
                  <a:lnTo>
                    <a:pt x="2055126" y="134188"/>
                  </a:lnTo>
                  <a:lnTo>
                    <a:pt x="2053780" y="129997"/>
                  </a:lnTo>
                  <a:lnTo>
                    <a:pt x="2048421" y="119151"/>
                  </a:lnTo>
                  <a:lnTo>
                    <a:pt x="2044293" y="112179"/>
                  </a:lnTo>
                  <a:lnTo>
                    <a:pt x="2038731" y="103670"/>
                  </a:lnTo>
                  <a:lnTo>
                    <a:pt x="2084933" y="103670"/>
                  </a:lnTo>
                  <a:lnTo>
                    <a:pt x="2084933" y="78155"/>
                  </a:lnTo>
                  <a:lnTo>
                    <a:pt x="1993722" y="78155"/>
                  </a:lnTo>
                  <a:lnTo>
                    <a:pt x="1989251" y="78155"/>
                  </a:lnTo>
                  <a:lnTo>
                    <a:pt x="1764512" y="78155"/>
                  </a:lnTo>
                  <a:lnTo>
                    <a:pt x="1764512" y="103670"/>
                  </a:lnTo>
                  <a:lnTo>
                    <a:pt x="1764512" y="149288"/>
                  </a:lnTo>
                  <a:lnTo>
                    <a:pt x="1761134" y="157378"/>
                  </a:lnTo>
                  <a:lnTo>
                    <a:pt x="1755927" y="163753"/>
                  </a:lnTo>
                  <a:lnTo>
                    <a:pt x="1741817" y="173113"/>
                  </a:lnTo>
                  <a:lnTo>
                    <a:pt x="1734108" y="175450"/>
                  </a:lnTo>
                  <a:lnTo>
                    <a:pt x="1723390" y="175450"/>
                  </a:lnTo>
                  <a:lnTo>
                    <a:pt x="1721294" y="174332"/>
                  </a:lnTo>
                  <a:lnTo>
                    <a:pt x="1717725" y="169862"/>
                  </a:lnTo>
                  <a:lnTo>
                    <a:pt x="1716824" y="167259"/>
                  </a:lnTo>
                  <a:lnTo>
                    <a:pt x="1716824" y="103670"/>
                  </a:lnTo>
                  <a:lnTo>
                    <a:pt x="1764512" y="103670"/>
                  </a:lnTo>
                  <a:lnTo>
                    <a:pt x="1764512" y="78155"/>
                  </a:lnTo>
                  <a:lnTo>
                    <a:pt x="1678076" y="78155"/>
                  </a:lnTo>
                  <a:lnTo>
                    <a:pt x="1678076" y="103670"/>
                  </a:lnTo>
                  <a:lnTo>
                    <a:pt x="1690001" y="103670"/>
                  </a:lnTo>
                  <a:lnTo>
                    <a:pt x="1690001" y="154711"/>
                  </a:lnTo>
                  <a:lnTo>
                    <a:pt x="1716646" y="191477"/>
                  </a:lnTo>
                  <a:lnTo>
                    <a:pt x="1737690" y="199377"/>
                  </a:lnTo>
                  <a:lnTo>
                    <a:pt x="1743049" y="199377"/>
                  </a:lnTo>
                  <a:lnTo>
                    <a:pt x="1748078" y="198259"/>
                  </a:lnTo>
                  <a:lnTo>
                    <a:pt x="1757413" y="193789"/>
                  </a:lnTo>
                  <a:lnTo>
                    <a:pt x="1761337" y="190652"/>
                  </a:lnTo>
                  <a:lnTo>
                    <a:pt x="1764512" y="186613"/>
                  </a:lnTo>
                  <a:lnTo>
                    <a:pt x="1764512" y="221703"/>
                  </a:lnTo>
                  <a:lnTo>
                    <a:pt x="1791347" y="237655"/>
                  </a:lnTo>
                  <a:lnTo>
                    <a:pt x="1791347" y="186613"/>
                  </a:lnTo>
                  <a:lnTo>
                    <a:pt x="1791347" y="175450"/>
                  </a:lnTo>
                  <a:lnTo>
                    <a:pt x="1791347" y="103670"/>
                  </a:lnTo>
                  <a:lnTo>
                    <a:pt x="1803260" y="103670"/>
                  </a:lnTo>
                  <a:lnTo>
                    <a:pt x="1812201" y="103670"/>
                  </a:lnTo>
                  <a:lnTo>
                    <a:pt x="1822335" y="103670"/>
                  </a:lnTo>
                  <a:lnTo>
                    <a:pt x="1822335" y="218516"/>
                  </a:lnTo>
                  <a:lnTo>
                    <a:pt x="1849170" y="237655"/>
                  </a:lnTo>
                  <a:lnTo>
                    <a:pt x="1849170" y="103670"/>
                  </a:lnTo>
                  <a:lnTo>
                    <a:pt x="1863471" y="103670"/>
                  </a:lnTo>
                  <a:lnTo>
                    <a:pt x="1870024" y="103670"/>
                  </a:lnTo>
                  <a:lnTo>
                    <a:pt x="1933219" y="103670"/>
                  </a:lnTo>
                  <a:lnTo>
                    <a:pt x="1935200" y="105371"/>
                  </a:lnTo>
                  <a:lnTo>
                    <a:pt x="1936699" y="107340"/>
                  </a:lnTo>
                  <a:lnTo>
                    <a:pt x="1938680" y="111810"/>
                  </a:lnTo>
                  <a:lnTo>
                    <a:pt x="1939175" y="114096"/>
                  </a:lnTo>
                  <a:lnTo>
                    <a:pt x="1939175" y="120053"/>
                  </a:lnTo>
                  <a:lnTo>
                    <a:pt x="1937435" y="123088"/>
                  </a:lnTo>
                  <a:lnTo>
                    <a:pt x="1930488" y="127965"/>
                  </a:lnTo>
                  <a:lnTo>
                    <a:pt x="1926272" y="129197"/>
                  </a:lnTo>
                  <a:lnTo>
                    <a:pt x="1921294" y="129197"/>
                  </a:lnTo>
                  <a:lnTo>
                    <a:pt x="1911819" y="129984"/>
                  </a:lnTo>
                  <a:lnTo>
                    <a:pt x="1877110" y="155714"/>
                  </a:lnTo>
                  <a:lnTo>
                    <a:pt x="1873618" y="172415"/>
                  </a:lnTo>
                  <a:lnTo>
                    <a:pt x="1874875" y="184721"/>
                  </a:lnTo>
                  <a:lnTo>
                    <a:pt x="1903907" y="226441"/>
                  </a:lnTo>
                  <a:lnTo>
                    <a:pt x="1939175" y="237655"/>
                  </a:lnTo>
                  <a:lnTo>
                    <a:pt x="1948078" y="236715"/>
                  </a:lnTo>
                  <a:lnTo>
                    <a:pt x="1956320" y="233908"/>
                  </a:lnTo>
                  <a:lnTo>
                    <a:pt x="1963877" y="229222"/>
                  </a:lnTo>
                  <a:lnTo>
                    <a:pt x="1970773" y="222656"/>
                  </a:lnTo>
                  <a:lnTo>
                    <a:pt x="1976120" y="215315"/>
                  </a:lnTo>
                  <a:lnTo>
                    <a:pt x="1976513" y="214782"/>
                  </a:lnTo>
                  <a:lnTo>
                    <a:pt x="1980615" y="206146"/>
                  </a:lnTo>
                  <a:lnTo>
                    <a:pt x="1983066" y="196761"/>
                  </a:lnTo>
                  <a:lnTo>
                    <a:pt x="1983892" y="186613"/>
                  </a:lnTo>
                  <a:lnTo>
                    <a:pt x="1983892" y="179590"/>
                  </a:lnTo>
                  <a:lnTo>
                    <a:pt x="1961540" y="150126"/>
                  </a:lnTo>
                  <a:lnTo>
                    <a:pt x="1961540" y="171932"/>
                  </a:lnTo>
                  <a:lnTo>
                    <a:pt x="1961540" y="177038"/>
                  </a:lnTo>
                  <a:lnTo>
                    <a:pt x="1936762" y="212534"/>
                  </a:lnTo>
                  <a:lnTo>
                    <a:pt x="1921294" y="215315"/>
                  </a:lnTo>
                  <a:lnTo>
                    <a:pt x="1914334" y="215315"/>
                  </a:lnTo>
                  <a:lnTo>
                    <a:pt x="1908378" y="212661"/>
                  </a:lnTo>
                  <a:lnTo>
                    <a:pt x="1898446" y="202031"/>
                  </a:lnTo>
                  <a:lnTo>
                    <a:pt x="1895957" y="195656"/>
                  </a:lnTo>
                  <a:lnTo>
                    <a:pt x="1895957" y="188201"/>
                  </a:lnTo>
                  <a:lnTo>
                    <a:pt x="1922602" y="155676"/>
                  </a:lnTo>
                  <a:lnTo>
                    <a:pt x="1939175" y="153123"/>
                  </a:lnTo>
                  <a:lnTo>
                    <a:pt x="1945741" y="155028"/>
                  </a:lnTo>
                  <a:lnTo>
                    <a:pt x="1951101" y="158216"/>
                  </a:lnTo>
                  <a:lnTo>
                    <a:pt x="1959444" y="167157"/>
                  </a:lnTo>
                  <a:lnTo>
                    <a:pt x="1961540" y="171932"/>
                  </a:lnTo>
                  <a:lnTo>
                    <a:pt x="1961540" y="150126"/>
                  </a:lnTo>
                  <a:lnTo>
                    <a:pt x="1955571" y="146100"/>
                  </a:lnTo>
                  <a:lnTo>
                    <a:pt x="1958949" y="143129"/>
                  </a:lnTo>
                  <a:lnTo>
                    <a:pt x="1961540" y="139877"/>
                  </a:lnTo>
                  <a:lnTo>
                    <a:pt x="1965109" y="132867"/>
                  </a:lnTo>
                  <a:lnTo>
                    <a:pt x="1966010" y="129413"/>
                  </a:lnTo>
                  <a:lnTo>
                    <a:pt x="1966010" y="121754"/>
                  </a:lnTo>
                  <a:lnTo>
                    <a:pt x="1965502" y="117716"/>
                  </a:lnTo>
                  <a:lnTo>
                    <a:pt x="1963521" y="110058"/>
                  </a:lnTo>
                  <a:lnTo>
                    <a:pt x="1962035" y="106654"/>
                  </a:lnTo>
                  <a:lnTo>
                    <a:pt x="1960041" y="103670"/>
                  </a:lnTo>
                  <a:lnTo>
                    <a:pt x="1989251" y="103670"/>
                  </a:lnTo>
                  <a:lnTo>
                    <a:pt x="1993722" y="103670"/>
                  </a:lnTo>
                  <a:lnTo>
                    <a:pt x="2025319" y="103670"/>
                  </a:lnTo>
                  <a:lnTo>
                    <a:pt x="2027110" y="105587"/>
                  </a:lnTo>
                  <a:lnTo>
                    <a:pt x="2028456" y="107607"/>
                  </a:lnTo>
                  <a:lnTo>
                    <a:pt x="2030247" y="111861"/>
                  </a:lnTo>
                  <a:lnTo>
                    <a:pt x="2030679" y="114096"/>
                  </a:lnTo>
                  <a:lnTo>
                    <a:pt x="2030679" y="122605"/>
                  </a:lnTo>
                  <a:lnTo>
                    <a:pt x="1995512" y="138760"/>
                  </a:lnTo>
                  <a:lnTo>
                    <a:pt x="1999767" y="152908"/>
                  </a:lnTo>
                  <a:lnTo>
                    <a:pt x="2018766" y="187096"/>
                  </a:lnTo>
                  <a:lnTo>
                    <a:pt x="2052142" y="205752"/>
                  </a:lnTo>
                  <a:lnTo>
                    <a:pt x="2057514" y="205752"/>
                  </a:lnTo>
                  <a:lnTo>
                    <a:pt x="2063026" y="204533"/>
                  </a:lnTo>
                  <a:lnTo>
                    <a:pt x="2074354" y="199644"/>
                  </a:lnTo>
                  <a:lnTo>
                    <a:pt x="2079764" y="196075"/>
                  </a:lnTo>
                  <a:lnTo>
                    <a:pt x="2084933" y="191401"/>
                  </a:lnTo>
                  <a:lnTo>
                    <a:pt x="2084933" y="220103"/>
                  </a:lnTo>
                  <a:lnTo>
                    <a:pt x="2111756" y="237655"/>
                  </a:lnTo>
                  <a:lnTo>
                    <a:pt x="2111756" y="191401"/>
                  </a:lnTo>
                  <a:lnTo>
                    <a:pt x="2111756" y="178638"/>
                  </a:lnTo>
                  <a:lnTo>
                    <a:pt x="2111756" y="103670"/>
                  </a:lnTo>
                  <a:lnTo>
                    <a:pt x="2124570" y="103670"/>
                  </a:lnTo>
                  <a:lnTo>
                    <a:pt x="2132622" y="103670"/>
                  </a:lnTo>
                  <a:lnTo>
                    <a:pt x="2211311" y="103670"/>
                  </a:lnTo>
                  <a:lnTo>
                    <a:pt x="2211311" y="149923"/>
                  </a:lnTo>
                  <a:lnTo>
                    <a:pt x="2208682" y="146735"/>
                  </a:lnTo>
                  <a:lnTo>
                    <a:pt x="2205977" y="143459"/>
                  </a:lnTo>
                  <a:lnTo>
                    <a:pt x="2177732" y="121221"/>
                  </a:lnTo>
                  <a:lnTo>
                    <a:pt x="2172563" y="121221"/>
                  </a:lnTo>
                  <a:lnTo>
                    <a:pt x="2136648" y="143751"/>
                  </a:lnTo>
                  <a:lnTo>
                    <a:pt x="2133841" y="157581"/>
                  </a:lnTo>
                  <a:lnTo>
                    <a:pt x="2133917" y="158838"/>
                  </a:lnTo>
                  <a:lnTo>
                    <a:pt x="2157044" y="199339"/>
                  </a:lnTo>
                  <a:lnTo>
                    <a:pt x="2180018" y="208940"/>
                  </a:lnTo>
                  <a:lnTo>
                    <a:pt x="2184387" y="208940"/>
                  </a:lnTo>
                  <a:lnTo>
                    <a:pt x="2189251" y="207556"/>
                  </a:lnTo>
                  <a:lnTo>
                    <a:pt x="2199983" y="202031"/>
                  </a:lnTo>
                  <a:lnTo>
                    <a:pt x="2205545" y="198094"/>
                  </a:lnTo>
                  <a:lnTo>
                    <a:pt x="2211311" y="192989"/>
                  </a:lnTo>
                  <a:lnTo>
                    <a:pt x="2211311" y="214477"/>
                  </a:lnTo>
                  <a:lnTo>
                    <a:pt x="2194915" y="222338"/>
                  </a:lnTo>
                  <a:lnTo>
                    <a:pt x="2203856" y="239890"/>
                  </a:lnTo>
                  <a:lnTo>
                    <a:pt x="2224951" y="229044"/>
                  </a:lnTo>
                  <a:lnTo>
                    <a:pt x="2238133" y="237655"/>
                  </a:lnTo>
                  <a:lnTo>
                    <a:pt x="2238133" y="222262"/>
                  </a:lnTo>
                  <a:lnTo>
                    <a:pt x="2266746" y="207530"/>
                  </a:lnTo>
                  <a:lnTo>
                    <a:pt x="2263470" y="213728"/>
                  </a:lnTo>
                  <a:lnTo>
                    <a:pt x="2287320" y="231279"/>
                  </a:lnTo>
                  <a:lnTo>
                    <a:pt x="2302154" y="191922"/>
                  </a:lnTo>
                  <a:lnTo>
                    <a:pt x="2302205" y="183349"/>
                  </a:lnTo>
                  <a:lnTo>
                    <a:pt x="2301430" y="175272"/>
                  </a:lnTo>
                  <a:lnTo>
                    <a:pt x="2299081" y="167055"/>
                  </a:lnTo>
                  <a:lnTo>
                    <a:pt x="2295182" y="158838"/>
                  </a:lnTo>
                  <a:lnTo>
                    <a:pt x="2294559" y="157911"/>
                  </a:lnTo>
                  <a:lnTo>
                    <a:pt x="2289670" y="150533"/>
                  </a:lnTo>
                  <a:lnTo>
                    <a:pt x="2289149" y="149923"/>
                  </a:lnTo>
                  <a:lnTo>
                    <a:pt x="2283460" y="143306"/>
                  </a:lnTo>
                  <a:lnTo>
                    <a:pt x="2281834" y="141947"/>
                  </a:lnTo>
                  <a:lnTo>
                    <a:pt x="2281351" y="141554"/>
                  </a:lnTo>
                  <a:lnTo>
                    <a:pt x="2281351" y="167055"/>
                  </a:lnTo>
                  <a:lnTo>
                    <a:pt x="2281263" y="174853"/>
                  </a:lnTo>
                  <a:lnTo>
                    <a:pt x="2279916" y="179755"/>
                  </a:lnTo>
                  <a:lnTo>
                    <a:pt x="2278926" y="182041"/>
                  </a:lnTo>
                  <a:lnTo>
                    <a:pt x="2238133" y="201612"/>
                  </a:lnTo>
                  <a:lnTo>
                    <a:pt x="2238133" y="192989"/>
                  </a:lnTo>
                  <a:lnTo>
                    <a:pt x="2238133" y="185013"/>
                  </a:lnTo>
                  <a:lnTo>
                    <a:pt x="2238133" y="177038"/>
                  </a:lnTo>
                  <a:lnTo>
                    <a:pt x="2242909" y="170878"/>
                  </a:lnTo>
                  <a:lnTo>
                    <a:pt x="2248166" y="166141"/>
                  </a:lnTo>
                  <a:lnTo>
                    <a:pt x="2259698" y="159550"/>
                  </a:lnTo>
                  <a:lnTo>
                    <a:pt x="2265362" y="157911"/>
                  </a:lnTo>
                  <a:lnTo>
                    <a:pt x="2273706" y="157911"/>
                  </a:lnTo>
                  <a:lnTo>
                    <a:pt x="2276144" y="159131"/>
                  </a:lnTo>
                  <a:lnTo>
                    <a:pt x="2280310" y="164020"/>
                  </a:lnTo>
                  <a:lnTo>
                    <a:pt x="2281351" y="167055"/>
                  </a:lnTo>
                  <a:lnTo>
                    <a:pt x="2281351" y="141554"/>
                  </a:lnTo>
                  <a:lnTo>
                    <a:pt x="2277262" y="138125"/>
                  </a:lnTo>
                  <a:lnTo>
                    <a:pt x="2271090" y="135013"/>
                  </a:lnTo>
                  <a:lnTo>
                    <a:pt x="2264956" y="133985"/>
                  </a:lnTo>
                  <a:lnTo>
                    <a:pt x="2260396" y="133985"/>
                  </a:lnTo>
                  <a:lnTo>
                    <a:pt x="2255824" y="134670"/>
                  </a:lnTo>
                  <a:lnTo>
                    <a:pt x="2246680" y="137439"/>
                  </a:lnTo>
                  <a:lnTo>
                    <a:pt x="2242312" y="139395"/>
                  </a:lnTo>
                  <a:lnTo>
                    <a:pt x="2238133" y="141947"/>
                  </a:lnTo>
                  <a:lnTo>
                    <a:pt x="2238133" y="103670"/>
                  </a:lnTo>
                  <a:lnTo>
                    <a:pt x="2307882" y="103670"/>
                  </a:lnTo>
                  <a:lnTo>
                    <a:pt x="2313546" y="103670"/>
                  </a:lnTo>
                  <a:lnTo>
                    <a:pt x="2331123" y="103670"/>
                  </a:lnTo>
                  <a:lnTo>
                    <a:pt x="2331123" y="157911"/>
                  </a:lnTo>
                  <a:lnTo>
                    <a:pt x="2320201" y="157911"/>
                  </a:lnTo>
                  <a:lnTo>
                    <a:pt x="2318461" y="158699"/>
                  </a:lnTo>
                  <a:lnTo>
                    <a:pt x="2315476" y="161886"/>
                  </a:lnTo>
                  <a:lnTo>
                    <a:pt x="2314740" y="163753"/>
                  </a:lnTo>
                  <a:lnTo>
                    <a:pt x="2314740" y="165874"/>
                  </a:lnTo>
                  <a:lnTo>
                    <a:pt x="2343048" y="201688"/>
                  </a:lnTo>
                  <a:lnTo>
                    <a:pt x="2351989" y="205752"/>
                  </a:lnTo>
                  <a:lnTo>
                    <a:pt x="2353576" y="205752"/>
                  </a:lnTo>
                  <a:lnTo>
                    <a:pt x="2354973" y="204800"/>
                  </a:lnTo>
                  <a:lnTo>
                    <a:pt x="2357361" y="200964"/>
                  </a:lnTo>
                  <a:lnTo>
                    <a:pt x="2357958" y="198729"/>
                  </a:lnTo>
                  <a:lnTo>
                    <a:pt x="2357958" y="183426"/>
                  </a:lnTo>
                  <a:lnTo>
                    <a:pt x="2402662" y="183426"/>
                  </a:lnTo>
                  <a:lnTo>
                    <a:pt x="2402662" y="218516"/>
                  </a:lnTo>
                  <a:lnTo>
                    <a:pt x="2429484" y="237655"/>
                  </a:lnTo>
                  <a:lnTo>
                    <a:pt x="2429484" y="183426"/>
                  </a:lnTo>
                  <a:lnTo>
                    <a:pt x="2429484" y="103670"/>
                  </a:lnTo>
                  <a:lnTo>
                    <a:pt x="2450350" y="103670"/>
                  </a:lnTo>
                  <a:lnTo>
                    <a:pt x="2450350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55795" y="4379000"/>
              <a:ext cx="188972" cy="23605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732096" y="4377404"/>
              <a:ext cx="1671320" cy="244475"/>
            </a:xfrm>
            <a:custGeom>
              <a:avLst/>
              <a:gdLst/>
              <a:ahLst/>
              <a:cxnLst/>
              <a:rect l="l" t="t" r="r" b="b"/>
              <a:pathLst>
                <a:path w="1671320" h="244475">
                  <a:moveTo>
                    <a:pt x="767194" y="78155"/>
                  </a:moveTo>
                  <a:lnTo>
                    <a:pt x="767194" y="78155"/>
                  </a:lnTo>
                  <a:lnTo>
                    <a:pt x="400291" y="78155"/>
                  </a:lnTo>
                  <a:lnTo>
                    <a:pt x="398310" y="74536"/>
                  </a:lnTo>
                  <a:lnTo>
                    <a:pt x="396811" y="70561"/>
                  </a:lnTo>
                  <a:lnTo>
                    <a:pt x="394830" y="61836"/>
                  </a:lnTo>
                  <a:lnTo>
                    <a:pt x="394322" y="57315"/>
                  </a:lnTo>
                  <a:lnTo>
                    <a:pt x="394322" y="44767"/>
                  </a:lnTo>
                  <a:lnTo>
                    <a:pt x="430098" y="23926"/>
                  </a:lnTo>
                  <a:lnTo>
                    <a:pt x="440270" y="24739"/>
                  </a:lnTo>
                  <a:lnTo>
                    <a:pt x="484441" y="43980"/>
                  </a:lnTo>
                  <a:lnTo>
                    <a:pt x="518020" y="73367"/>
                  </a:lnTo>
                  <a:lnTo>
                    <a:pt x="523989" y="68580"/>
                  </a:lnTo>
                  <a:lnTo>
                    <a:pt x="497713" y="39674"/>
                  </a:lnTo>
                  <a:lnTo>
                    <a:pt x="456272" y="10147"/>
                  </a:lnTo>
                  <a:lnTo>
                    <a:pt x="416687" y="0"/>
                  </a:lnTo>
                  <a:lnTo>
                    <a:pt x="407200" y="787"/>
                  </a:lnTo>
                  <a:lnTo>
                    <a:pt x="372491" y="26517"/>
                  </a:lnTo>
                  <a:lnTo>
                    <a:pt x="368998" y="43065"/>
                  </a:lnTo>
                  <a:lnTo>
                    <a:pt x="368998" y="48602"/>
                  </a:lnTo>
                  <a:lnTo>
                    <a:pt x="370433" y="54444"/>
                  </a:lnTo>
                  <a:lnTo>
                    <a:pt x="376199" y="66776"/>
                  </a:lnTo>
                  <a:lnTo>
                    <a:pt x="380212" y="72631"/>
                  </a:lnTo>
                  <a:lnTo>
                    <a:pt x="385394" y="78155"/>
                  </a:lnTo>
                  <a:lnTo>
                    <a:pt x="368096" y="78155"/>
                  </a:lnTo>
                  <a:lnTo>
                    <a:pt x="361238" y="78155"/>
                  </a:lnTo>
                  <a:lnTo>
                    <a:pt x="243509" y="78155"/>
                  </a:lnTo>
                  <a:lnTo>
                    <a:pt x="236956" y="78155"/>
                  </a:lnTo>
                  <a:lnTo>
                    <a:pt x="215188" y="78155"/>
                  </a:lnTo>
                  <a:lnTo>
                    <a:pt x="213207" y="74536"/>
                  </a:lnTo>
                  <a:lnTo>
                    <a:pt x="211721" y="70561"/>
                  </a:lnTo>
                  <a:lnTo>
                    <a:pt x="209727" y="61836"/>
                  </a:lnTo>
                  <a:lnTo>
                    <a:pt x="209232" y="57315"/>
                  </a:lnTo>
                  <a:lnTo>
                    <a:pt x="209232" y="44767"/>
                  </a:lnTo>
                  <a:lnTo>
                    <a:pt x="244995" y="23926"/>
                  </a:lnTo>
                  <a:lnTo>
                    <a:pt x="255168" y="24739"/>
                  </a:lnTo>
                  <a:lnTo>
                    <a:pt x="299339" y="43980"/>
                  </a:lnTo>
                  <a:lnTo>
                    <a:pt x="332930" y="73367"/>
                  </a:lnTo>
                  <a:lnTo>
                    <a:pt x="338886" y="68580"/>
                  </a:lnTo>
                  <a:lnTo>
                    <a:pt x="312623" y="39674"/>
                  </a:lnTo>
                  <a:lnTo>
                    <a:pt x="271183" y="10147"/>
                  </a:lnTo>
                  <a:lnTo>
                    <a:pt x="231584" y="0"/>
                  </a:lnTo>
                  <a:lnTo>
                    <a:pt x="222097" y="787"/>
                  </a:lnTo>
                  <a:lnTo>
                    <a:pt x="187401" y="26517"/>
                  </a:lnTo>
                  <a:lnTo>
                    <a:pt x="183896" y="43065"/>
                  </a:lnTo>
                  <a:lnTo>
                    <a:pt x="183896" y="48602"/>
                  </a:lnTo>
                  <a:lnTo>
                    <a:pt x="185331" y="54444"/>
                  </a:lnTo>
                  <a:lnTo>
                    <a:pt x="191096" y="66776"/>
                  </a:lnTo>
                  <a:lnTo>
                    <a:pt x="195122" y="72631"/>
                  </a:lnTo>
                  <a:lnTo>
                    <a:pt x="200291" y="78155"/>
                  </a:lnTo>
                  <a:lnTo>
                    <a:pt x="184797" y="78155"/>
                  </a:lnTo>
                  <a:lnTo>
                    <a:pt x="176149" y="78155"/>
                  </a:lnTo>
                  <a:lnTo>
                    <a:pt x="107289" y="78155"/>
                  </a:lnTo>
                  <a:lnTo>
                    <a:pt x="119214" y="103670"/>
                  </a:lnTo>
                  <a:lnTo>
                    <a:pt x="137109" y="103670"/>
                  </a:lnTo>
                  <a:lnTo>
                    <a:pt x="137109" y="143548"/>
                  </a:lnTo>
                  <a:lnTo>
                    <a:pt x="133921" y="147586"/>
                  </a:lnTo>
                  <a:lnTo>
                    <a:pt x="130492" y="150723"/>
                  </a:lnTo>
                  <a:lnTo>
                    <a:pt x="123139" y="155194"/>
                  </a:lnTo>
                  <a:lnTo>
                    <a:pt x="119608" y="156311"/>
                  </a:lnTo>
                  <a:lnTo>
                    <a:pt x="109880" y="156311"/>
                  </a:lnTo>
                  <a:lnTo>
                    <a:pt x="104267" y="155778"/>
                  </a:lnTo>
                  <a:lnTo>
                    <a:pt x="94526" y="153644"/>
                  </a:lnTo>
                  <a:lnTo>
                    <a:pt x="90703" y="152057"/>
                  </a:lnTo>
                  <a:lnTo>
                    <a:pt x="87922" y="149923"/>
                  </a:lnTo>
                  <a:lnTo>
                    <a:pt x="92100" y="146735"/>
                  </a:lnTo>
                  <a:lnTo>
                    <a:pt x="95377" y="142748"/>
                  </a:lnTo>
                  <a:lnTo>
                    <a:pt x="100139" y="133184"/>
                  </a:lnTo>
                  <a:lnTo>
                    <a:pt x="101333" y="128130"/>
                  </a:lnTo>
                  <a:lnTo>
                    <a:pt x="101333" y="122821"/>
                  </a:lnTo>
                  <a:lnTo>
                    <a:pt x="76644" y="86321"/>
                  </a:lnTo>
                  <a:lnTo>
                    <a:pt x="50660" y="78155"/>
                  </a:lnTo>
                  <a:lnTo>
                    <a:pt x="44894" y="78155"/>
                  </a:lnTo>
                  <a:lnTo>
                    <a:pt x="38938" y="79540"/>
                  </a:lnTo>
                  <a:lnTo>
                    <a:pt x="26619" y="85064"/>
                  </a:lnTo>
                  <a:lnTo>
                    <a:pt x="20662" y="89001"/>
                  </a:lnTo>
                  <a:lnTo>
                    <a:pt x="14897" y="94107"/>
                  </a:lnTo>
                  <a:lnTo>
                    <a:pt x="28308" y="114846"/>
                  </a:lnTo>
                  <a:lnTo>
                    <a:pt x="34671" y="109105"/>
                  </a:lnTo>
                  <a:lnTo>
                    <a:pt x="41021" y="104736"/>
                  </a:lnTo>
                  <a:lnTo>
                    <a:pt x="53746" y="98780"/>
                  </a:lnTo>
                  <a:lnTo>
                    <a:pt x="59804" y="97294"/>
                  </a:lnTo>
                  <a:lnTo>
                    <a:pt x="70535" y="97294"/>
                  </a:lnTo>
                  <a:lnTo>
                    <a:pt x="74752" y="98831"/>
                  </a:lnTo>
                  <a:lnTo>
                    <a:pt x="81711" y="105003"/>
                  </a:lnTo>
                  <a:lnTo>
                    <a:pt x="83451" y="108775"/>
                  </a:lnTo>
                  <a:lnTo>
                    <a:pt x="83451" y="120053"/>
                  </a:lnTo>
                  <a:lnTo>
                    <a:pt x="81864" y="125895"/>
                  </a:lnTo>
                  <a:lnTo>
                    <a:pt x="75501" y="135686"/>
                  </a:lnTo>
                  <a:lnTo>
                    <a:pt x="71628" y="138341"/>
                  </a:lnTo>
                  <a:lnTo>
                    <a:pt x="67056" y="138760"/>
                  </a:lnTo>
                  <a:lnTo>
                    <a:pt x="63677" y="137490"/>
                  </a:lnTo>
                  <a:lnTo>
                    <a:pt x="59563" y="137274"/>
                  </a:lnTo>
                  <a:lnTo>
                    <a:pt x="49822" y="138976"/>
                  </a:lnTo>
                  <a:lnTo>
                    <a:pt x="44500" y="140779"/>
                  </a:lnTo>
                  <a:lnTo>
                    <a:pt x="38735" y="143548"/>
                  </a:lnTo>
                  <a:lnTo>
                    <a:pt x="49174" y="167474"/>
                  </a:lnTo>
                  <a:lnTo>
                    <a:pt x="78981" y="156311"/>
                  </a:lnTo>
                  <a:lnTo>
                    <a:pt x="80962" y="158432"/>
                  </a:lnTo>
                  <a:lnTo>
                    <a:pt x="82461" y="160883"/>
                  </a:lnTo>
                  <a:lnTo>
                    <a:pt x="84442" y="166408"/>
                  </a:lnTo>
                  <a:lnTo>
                    <a:pt x="84937" y="169278"/>
                  </a:lnTo>
                  <a:lnTo>
                    <a:pt x="84937" y="180340"/>
                  </a:lnTo>
                  <a:lnTo>
                    <a:pt x="82308" y="187248"/>
                  </a:lnTo>
                  <a:lnTo>
                    <a:pt x="71780" y="198729"/>
                  </a:lnTo>
                  <a:lnTo>
                    <a:pt x="65468" y="201599"/>
                  </a:lnTo>
                  <a:lnTo>
                    <a:pt x="58115" y="201599"/>
                  </a:lnTo>
                  <a:lnTo>
                    <a:pt x="24307" y="183896"/>
                  </a:lnTo>
                  <a:lnTo>
                    <a:pt x="8940" y="159499"/>
                  </a:lnTo>
                  <a:lnTo>
                    <a:pt x="0" y="165874"/>
                  </a:lnTo>
                  <a:lnTo>
                    <a:pt x="22123" y="202006"/>
                  </a:lnTo>
                  <a:lnTo>
                    <a:pt x="59042" y="227025"/>
                  </a:lnTo>
                  <a:lnTo>
                    <a:pt x="68554" y="228079"/>
                  </a:lnTo>
                  <a:lnTo>
                    <a:pt x="78511" y="226758"/>
                  </a:lnTo>
                  <a:lnTo>
                    <a:pt x="102273" y="196354"/>
                  </a:lnTo>
                  <a:lnTo>
                    <a:pt x="102717" y="186016"/>
                  </a:lnTo>
                  <a:lnTo>
                    <a:pt x="100418" y="175856"/>
                  </a:lnTo>
                  <a:lnTo>
                    <a:pt x="95377" y="165874"/>
                  </a:lnTo>
                  <a:lnTo>
                    <a:pt x="100545" y="170561"/>
                  </a:lnTo>
                  <a:lnTo>
                    <a:pt x="105702" y="174117"/>
                  </a:lnTo>
                  <a:lnTo>
                    <a:pt x="116039" y="179006"/>
                  </a:lnTo>
                  <a:lnTo>
                    <a:pt x="120815" y="180238"/>
                  </a:lnTo>
                  <a:lnTo>
                    <a:pt x="127762" y="180238"/>
                  </a:lnTo>
                  <a:lnTo>
                    <a:pt x="130048" y="179971"/>
                  </a:lnTo>
                  <a:lnTo>
                    <a:pt x="134023" y="178904"/>
                  </a:lnTo>
                  <a:lnTo>
                    <a:pt x="135712" y="178104"/>
                  </a:lnTo>
                  <a:lnTo>
                    <a:pt x="137109" y="177038"/>
                  </a:lnTo>
                  <a:lnTo>
                    <a:pt x="137109" y="221703"/>
                  </a:lnTo>
                  <a:lnTo>
                    <a:pt x="163931" y="237655"/>
                  </a:lnTo>
                  <a:lnTo>
                    <a:pt x="163931" y="103670"/>
                  </a:lnTo>
                  <a:lnTo>
                    <a:pt x="176149" y="103670"/>
                  </a:lnTo>
                  <a:lnTo>
                    <a:pt x="184797" y="103670"/>
                  </a:lnTo>
                  <a:lnTo>
                    <a:pt x="195821" y="103670"/>
                  </a:lnTo>
                  <a:lnTo>
                    <a:pt x="195821" y="224891"/>
                  </a:lnTo>
                  <a:lnTo>
                    <a:pt x="222643" y="237655"/>
                  </a:lnTo>
                  <a:lnTo>
                    <a:pt x="222643" y="103670"/>
                  </a:lnTo>
                  <a:lnTo>
                    <a:pt x="236956" y="103670"/>
                  </a:lnTo>
                  <a:lnTo>
                    <a:pt x="243509" y="103670"/>
                  </a:lnTo>
                  <a:lnTo>
                    <a:pt x="320408" y="103670"/>
                  </a:lnTo>
                  <a:lnTo>
                    <a:pt x="320408" y="126009"/>
                  </a:lnTo>
                  <a:lnTo>
                    <a:pt x="281660" y="126009"/>
                  </a:lnTo>
                  <a:lnTo>
                    <a:pt x="274777" y="126593"/>
                  </a:lnTo>
                  <a:lnTo>
                    <a:pt x="247383" y="149186"/>
                  </a:lnTo>
                  <a:lnTo>
                    <a:pt x="247383" y="157911"/>
                  </a:lnTo>
                  <a:lnTo>
                    <a:pt x="257073" y="195389"/>
                  </a:lnTo>
                  <a:lnTo>
                    <a:pt x="284645" y="234467"/>
                  </a:lnTo>
                  <a:lnTo>
                    <a:pt x="293585" y="224891"/>
                  </a:lnTo>
                  <a:lnTo>
                    <a:pt x="288239" y="219633"/>
                  </a:lnTo>
                  <a:lnTo>
                    <a:pt x="283527" y="214083"/>
                  </a:lnTo>
                  <a:lnTo>
                    <a:pt x="269735" y="177038"/>
                  </a:lnTo>
                  <a:lnTo>
                    <a:pt x="269735" y="170027"/>
                  </a:lnTo>
                  <a:lnTo>
                    <a:pt x="272072" y="164020"/>
                  </a:lnTo>
                  <a:lnTo>
                    <a:pt x="281406" y="154025"/>
                  </a:lnTo>
                  <a:lnTo>
                    <a:pt x="287020" y="151523"/>
                  </a:lnTo>
                  <a:lnTo>
                    <a:pt x="320408" y="151523"/>
                  </a:lnTo>
                  <a:lnTo>
                    <a:pt x="320408" y="218516"/>
                  </a:lnTo>
                  <a:lnTo>
                    <a:pt x="347230" y="237655"/>
                  </a:lnTo>
                  <a:lnTo>
                    <a:pt x="347230" y="103670"/>
                  </a:lnTo>
                  <a:lnTo>
                    <a:pt x="361238" y="103670"/>
                  </a:lnTo>
                  <a:lnTo>
                    <a:pt x="368096" y="103670"/>
                  </a:lnTo>
                  <a:lnTo>
                    <a:pt x="380911" y="103670"/>
                  </a:lnTo>
                  <a:lnTo>
                    <a:pt x="380911" y="224891"/>
                  </a:lnTo>
                  <a:lnTo>
                    <a:pt x="407746" y="237655"/>
                  </a:lnTo>
                  <a:lnTo>
                    <a:pt x="407746" y="103670"/>
                  </a:lnTo>
                  <a:lnTo>
                    <a:pt x="422046" y="103670"/>
                  </a:lnTo>
                  <a:lnTo>
                    <a:pt x="428612" y="103670"/>
                  </a:lnTo>
                  <a:lnTo>
                    <a:pt x="458711" y="103670"/>
                  </a:lnTo>
                  <a:lnTo>
                    <a:pt x="458711" y="135572"/>
                  </a:lnTo>
                  <a:lnTo>
                    <a:pt x="458457" y="139509"/>
                  </a:lnTo>
                  <a:lnTo>
                    <a:pt x="457466" y="143764"/>
                  </a:lnTo>
                  <a:lnTo>
                    <a:pt x="455726" y="148336"/>
                  </a:lnTo>
                  <a:lnTo>
                    <a:pt x="453745" y="146215"/>
                  </a:lnTo>
                  <a:lnTo>
                    <a:pt x="451358" y="144614"/>
                  </a:lnTo>
                  <a:lnTo>
                    <a:pt x="445795" y="142481"/>
                  </a:lnTo>
                  <a:lnTo>
                    <a:pt x="442709" y="141947"/>
                  </a:lnTo>
                  <a:lnTo>
                    <a:pt x="436549" y="141947"/>
                  </a:lnTo>
                  <a:lnTo>
                    <a:pt x="434124" y="142913"/>
                  </a:lnTo>
                  <a:lnTo>
                    <a:pt x="429945" y="146735"/>
                  </a:lnTo>
                  <a:lnTo>
                    <a:pt x="428904" y="148971"/>
                  </a:lnTo>
                  <a:lnTo>
                    <a:pt x="428904" y="154508"/>
                  </a:lnTo>
                  <a:lnTo>
                    <a:pt x="430288" y="158750"/>
                  </a:lnTo>
                  <a:lnTo>
                    <a:pt x="435851" y="169811"/>
                  </a:lnTo>
                  <a:lnTo>
                    <a:pt x="439928" y="176199"/>
                  </a:lnTo>
                  <a:lnTo>
                    <a:pt x="490004" y="244030"/>
                  </a:lnTo>
                  <a:lnTo>
                    <a:pt x="504913" y="234467"/>
                  </a:lnTo>
                  <a:lnTo>
                    <a:pt x="463181" y="186613"/>
                  </a:lnTo>
                  <a:lnTo>
                    <a:pt x="469938" y="183210"/>
                  </a:lnTo>
                  <a:lnTo>
                    <a:pt x="475348" y="178485"/>
                  </a:lnTo>
                  <a:lnTo>
                    <a:pt x="483501" y="166357"/>
                  </a:lnTo>
                  <a:lnTo>
                    <a:pt x="485533" y="159931"/>
                  </a:lnTo>
                  <a:lnTo>
                    <a:pt x="485533" y="103670"/>
                  </a:lnTo>
                  <a:lnTo>
                    <a:pt x="503123" y="103670"/>
                  </a:lnTo>
                  <a:lnTo>
                    <a:pt x="509676" y="103670"/>
                  </a:lnTo>
                  <a:lnTo>
                    <a:pt x="588365" y="103670"/>
                  </a:lnTo>
                  <a:lnTo>
                    <a:pt x="588365" y="148336"/>
                  </a:lnTo>
                  <a:lnTo>
                    <a:pt x="588365" y="165874"/>
                  </a:lnTo>
                  <a:lnTo>
                    <a:pt x="583895" y="171145"/>
                  </a:lnTo>
                  <a:lnTo>
                    <a:pt x="553986" y="189166"/>
                  </a:lnTo>
                  <a:lnTo>
                    <a:pt x="543255" y="189166"/>
                  </a:lnTo>
                  <a:lnTo>
                    <a:pt x="540423" y="187680"/>
                  </a:lnTo>
                  <a:lnTo>
                    <a:pt x="535851" y="181724"/>
                  </a:lnTo>
                  <a:lnTo>
                    <a:pt x="534708" y="178104"/>
                  </a:lnTo>
                  <a:lnTo>
                    <a:pt x="534708" y="166839"/>
                  </a:lnTo>
                  <a:lnTo>
                    <a:pt x="537349" y="160832"/>
                  </a:lnTo>
                  <a:lnTo>
                    <a:pt x="547878" y="150837"/>
                  </a:lnTo>
                  <a:lnTo>
                    <a:pt x="554189" y="148336"/>
                  </a:lnTo>
                  <a:lnTo>
                    <a:pt x="566305" y="148336"/>
                  </a:lnTo>
                  <a:lnTo>
                    <a:pt x="571080" y="149872"/>
                  </a:lnTo>
                  <a:lnTo>
                    <a:pt x="580618" y="156044"/>
                  </a:lnTo>
                  <a:lnTo>
                    <a:pt x="584796" y="160350"/>
                  </a:lnTo>
                  <a:lnTo>
                    <a:pt x="588365" y="165874"/>
                  </a:lnTo>
                  <a:lnTo>
                    <a:pt x="588365" y="148336"/>
                  </a:lnTo>
                  <a:lnTo>
                    <a:pt x="558660" y="122821"/>
                  </a:lnTo>
                  <a:lnTo>
                    <a:pt x="554088" y="122821"/>
                  </a:lnTo>
                  <a:lnTo>
                    <a:pt x="519239" y="139865"/>
                  </a:lnTo>
                  <a:lnTo>
                    <a:pt x="512356" y="161099"/>
                  </a:lnTo>
                  <a:lnTo>
                    <a:pt x="513397" y="169557"/>
                  </a:lnTo>
                  <a:lnTo>
                    <a:pt x="537146" y="202526"/>
                  </a:lnTo>
                  <a:lnTo>
                    <a:pt x="561543" y="212128"/>
                  </a:lnTo>
                  <a:lnTo>
                    <a:pt x="564121" y="212128"/>
                  </a:lnTo>
                  <a:lnTo>
                    <a:pt x="567702" y="210908"/>
                  </a:lnTo>
                  <a:lnTo>
                    <a:pt x="576846" y="206019"/>
                  </a:lnTo>
                  <a:lnTo>
                    <a:pt x="582206" y="202450"/>
                  </a:lnTo>
                  <a:lnTo>
                    <a:pt x="588365" y="197777"/>
                  </a:lnTo>
                  <a:lnTo>
                    <a:pt x="588365" y="223291"/>
                  </a:lnTo>
                  <a:lnTo>
                    <a:pt x="615188" y="237655"/>
                  </a:lnTo>
                  <a:lnTo>
                    <a:pt x="615188" y="197777"/>
                  </a:lnTo>
                  <a:lnTo>
                    <a:pt x="615188" y="189166"/>
                  </a:lnTo>
                  <a:lnTo>
                    <a:pt x="615188" y="183426"/>
                  </a:lnTo>
                  <a:lnTo>
                    <a:pt x="620953" y="177253"/>
                  </a:lnTo>
                  <a:lnTo>
                    <a:pt x="626414" y="172529"/>
                  </a:lnTo>
                  <a:lnTo>
                    <a:pt x="636752" y="165938"/>
                  </a:lnTo>
                  <a:lnTo>
                    <a:pt x="641223" y="164287"/>
                  </a:lnTo>
                  <a:lnTo>
                    <a:pt x="644994" y="164287"/>
                  </a:lnTo>
                  <a:lnTo>
                    <a:pt x="644994" y="146735"/>
                  </a:lnTo>
                  <a:lnTo>
                    <a:pt x="644994" y="133985"/>
                  </a:lnTo>
                  <a:lnTo>
                    <a:pt x="640029" y="133985"/>
                  </a:lnTo>
                  <a:lnTo>
                    <a:pt x="634961" y="135089"/>
                  </a:lnTo>
                  <a:lnTo>
                    <a:pt x="624624" y="139560"/>
                  </a:lnTo>
                  <a:lnTo>
                    <a:pt x="619760" y="142697"/>
                  </a:lnTo>
                  <a:lnTo>
                    <a:pt x="615188" y="146735"/>
                  </a:lnTo>
                  <a:lnTo>
                    <a:pt x="615188" y="103670"/>
                  </a:lnTo>
                  <a:lnTo>
                    <a:pt x="636054" y="103670"/>
                  </a:lnTo>
                  <a:lnTo>
                    <a:pt x="642010" y="103670"/>
                  </a:lnTo>
                  <a:lnTo>
                    <a:pt x="719505" y="103670"/>
                  </a:lnTo>
                  <a:lnTo>
                    <a:pt x="719505" y="126009"/>
                  </a:lnTo>
                  <a:lnTo>
                    <a:pt x="680770" y="126009"/>
                  </a:lnTo>
                  <a:lnTo>
                    <a:pt x="673887" y="126593"/>
                  </a:lnTo>
                  <a:lnTo>
                    <a:pt x="646480" y="149186"/>
                  </a:lnTo>
                  <a:lnTo>
                    <a:pt x="646480" y="157911"/>
                  </a:lnTo>
                  <a:lnTo>
                    <a:pt x="656170" y="195389"/>
                  </a:lnTo>
                  <a:lnTo>
                    <a:pt x="683742" y="234467"/>
                  </a:lnTo>
                  <a:lnTo>
                    <a:pt x="692683" y="224891"/>
                  </a:lnTo>
                  <a:lnTo>
                    <a:pt x="687336" y="219633"/>
                  </a:lnTo>
                  <a:lnTo>
                    <a:pt x="682625" y="214083"/>
                  </a:lnTo>
                  <a:lnTo>
                    <a:pt x="668845" y="177038"/>
                  </a:lnTo>
                  <a:lnTo>
                    <a:pt x="668845" y="170027"/>
                  </a:lnTo>
                  <a:lnTo>
                    <a:pt x="671182" y="164020"/>
                  </a:lnTo>
                  <a:lnTo>
                    <a:pt x="680516" y="154025"/>
                  </a:lnTo>
                  <a:lnTo>
                    <a:pt x="686130" y="151523"/>
                  </a:lnTo>
                  <a:lnTo>
                    <a:pt x="719505" y="151523"/>
                  </a:lnTo>
                  <a:lnTo>
                    <a:pt x="719505" y="218516"/>
                  </a:lnTo>
                  <a:lnTo>
                    <a:pt x="746340" y="237655"/>
                  </a:lnTo>
                  <a:lnTo>
                    <a:pt x="746340" y="103670"/>
                  </a:lnTo>
                  <a:lnTo>
                    <a:pt x="767194" y="103670"/>
                  </a:lnTo>
                  <a:lnTo>
                    <a:pt x="767194" y="78155"/>
                  </a:lnTo>
                  <a:close/>
                </a:path>
                <a:path w="1671320" h="244475">
                  <a:moveTo>
                    <a:pt x="1423835" y="68580"/>
                  </a:moveTo>
                  <a:lnTo>
                    <a:pt x="1397558" y="39674"/>
                  </a:lnTo>
                  <a:lnTo>
                    <a:pt x="1356131" y="10147"/>
                  </a:lnTo>
                  <a:lnTo>
                    <a:pt x="1316532" y="0"/>
                  </a:lnTo>
                  <a:lnTo>
                    <a:pt x="1307045" y="787"/>
                  </a:lnTo>
                  <a:lnTo>
                    <a:pt x="1272349" y="26517"/>
                  </a:lnTo>
                  <a:lnTo>
                    <a:pt x="1268844" y="43065"/>
                  </a:lnTo>
                  <a:lnTo>
                    <a:pt x="1268844" y="48602"/>
                  </a:lnTo>
                  <a:lnTo>
                    <a:pt x="1270279" y="54444"/>
                  </a:lnTo>
                  <a:lnTo>
                    <a:pt x="1276045" y="66776"/>
                  </a:lnTo>
                  <a:lnTo>
                    <a:pt x="1280071" y="72631"/>
                  </a:lnTo>
                  <a:lnTo>
                    <a:pt x="1285227" y="78155"/>
                  </a:lnTo>
                  <a:lnTo>
                    <a:pt x="1267650" y="78155"/>
                  </a:lnTo>
                  <a:lnTo>
                    <a:pt x="1261097" y="78155"/>
                  </a:lnTo>
                  <a:lnTo>
                    <a:pt x="1208036" y="78155"/>
                  </a:lnTo>
                  <a:lnTo>
                    <a:pt x="1200886" y="78155"/>
                  </a:lnTo>
                  <a:lnTo>
                    <a:pt x="1160348" y="78155"/>
                  </a:lnTo>
                  <a:lnTo>
                    <a:pt x="1160348" y="103670"/>
                  </a:lnTo>
                  <a:lnTo>
                    <a:pt x="1160233" y="183578"/>
                  </a:lnTo>
                  <a:lnTo>
                    <a:pt x="1131404" y="209245"/>
                  </a:lnTo>
                  <a:lnTo>
                    <a:pt x="1111161" y="213728"/>
                  </a:lnTo>
                  <a:lnTo>
                    <a:pt x="1103414" y="213728"/>
                  </a:lnTo>
                  <a:lnTo>
                    <a:pt x="1096759" y="212509"/>
                  </a:lnTo>
                  <a:lnTo>
                    <a:pt x="1085634" y="207619"/>
                  </a:lnTo>
                  <a:lnTo>
                    <a:pt x="1082852" y="204584"/>
                  </a:lnTo>
                  <a:lnTo>
                    <a:pt x="1082852" y="195656"/>
                  </a:lnTo>
                  <a:lnTo>
                    <a:pt x="1123784" y="182892"/>
                  </a:lnTo>
                  <a:lnTo>
                    <a:pt x="1126464" y="183210"/>
                  </a:lnTo>
                  <a:lnTo>
                    <a:pt x="1129055" y="183426"/>
                  </a:lnTo>
                  <a:lnTo>
                    <a:pt x="1128356" y="181825"/>
                  </a:lnTo>
                  <a:lnTo>
                    <a:pt x="1122095" y="167474"/>
                  </a:lnTo>
                  <a:lnTo>
                    <a:pt x="1118616" y="159499"/>
                  </a:lnTo>
                  <a:lnTo>
                    <a:pt x="1109472" y="159499"/>
                  </a:lnTo>
                  <a:lnTo>
                    <a:pt x="1101585" y="160197"/>
                  </a:lnTo>
                  <a:lnTo>
                    <a:pt x="1088263" y="162953"/>
                  </a:lnTo>
                  <a:lnTo>
                    <a:pt x="1083246" y="164922"/>
                  </a:lnTo>
                  <a:lnTo>
                    <a:pt x="1079868" y="167474"/>
                  </a:lnTo>
                  <a:lnTo>
                    <a:pt x="1077480" y="165341"/>
                  </a:lnTo>
                  <a:lnTo>
                    <a:pt x="1075651" y="162902"/>
                  </a:lnTo>
                  <a:lnTo>
                    <a:pt x="1073061" y="157378"/>
                  </a:lnTo>
                  <a:lnTo>
                    <a:pt x="1072413" y="154508"/>
                  </a:lnTo>
                  <a:lnTo>
                    <a:pt x="1072413" y="148539"/>
                  </a:lnTo>
                  <a:lnTo>
                    <a:pt x="1073861" y="145948"/>
                  </a:lnTo>
                  <a:lnTo>
                    <a:pt x="1079614" y="141478"/>
                  </a:lnTo>
                  <a:lnTo>
                    <a:pt x="1083144" y="140360"/>
                  </a:lnTo>
                  <a:lnTo>
                    <a:pt x="1133525" y="140360"/>
                  </a:lnTo>
                  <a:lnTo>
                    <a:pt x="1133525" y="103670"/>
                  </a:lnTo>
                  <a:lnTo>
                    <a:pt x="1160348" y="103670"/>
                  </a:lnTo>
                  <a:lnTo>
                    <a:pt x="1160348" y="78155"/>
                  </a:lnTo>
                  <a:lnTo>
                    <a:pt x="1053045" y="78155"/>
                  </a:lnTo>
                  <a:lnTo>
                    <a:pt x="1044397" y="78155"/>
                  </a:lnTo>
                  <a:lnTo>
                    <a:pt x="1006843" y="78155"/>
                  </a:lnTo>
                  <a:lnTo>
                    <a:pt x="1006843" y="161099"/>
                  </a:lnTo>
                  <a:lnTo>
                    <a:pt x="1000747" y="167259"/>
                  </a:lnTo>
                  <a:lnTo>
                    <a:pt x="967397" y="188201"/>
                  </a:lnTo>
                  <a:lnTo>
                    <a:pt x="953287" y="188201"/>
                  </a:lnTo>
                  <a:lnTo>
                    <a:pt x="946988" y="186182"/>
                  </a:lnTo>
                  <a:lnTo>
                    <a:pt x="936459" y="178104"/>
                  </a:lnTo>
                  <a:lnTo>
                    <a:pt x="933818" y="173215"/>
                  </a:lnTo>
                  <a:lnTo>
                    <a:pt x="933818" y="160451"/>
                  </a:lnTo>
                  <a:lnTo>
                    <a:pt x="936752" y="154444"/>
                  </a:lnTo>
                  <a:lnTo>
                    <a:pt x="948474" y="144449"/>
                  </a:lnTo>
                  <a:lnTo>
                    <a:pt x="955484" y="141947"/>
                  </a:lnTo>
                  <a:lnTo>
                    <a:pt x="969391" y="141947"/>
                  </a:lnTo>
                  <a:lnTo>
                    <a:pt x="1006843" y="161099"/>
                  </a:lnTo>
                  <a:lnTo>
                    <a:pt x="1006843" y="78155"/>
                  </a:lnTo>
                  <a:lnTo>
                    <a:pt x="914742" y="78155"/>
                  </a:lnTo>
                  <a:lnTo>
                    <a:pt x="908189" y="78155"/>
                  </a:lnTo>
                  <a:lnTo>
                    <a:pt x="886434" y="78155"/>
                  </a:lnTo>
                  <a:lnTo>
                    <a:pt x="884440" y="74536"/>
                  </a:lnTo>
                  <a:lnTo>
                    <a:pt x="882954" y="70561"/>
                  </a:lnTo>
                  <a:lnTo>
                    <a:pt x="880960" y="61836"/>
                  </a:lnTo>
                  <a:lnTo>
                    <a:pt x="880465" y="57315"/>
                  </a:lnTo>
                  <a:lnTo>
                    <a:pt x="880465" y="44767"/>
                  </a:lnTo>
                  <a:lnTo>
                    <a:pt x="916228" y="23926"/>
                  </a:lnTo>
                  <a:lnTo>
                    <a:pt x="926401" y="24739"/>
                  </a:lnTo>
                  <a:lnTo>
                    <a:pt x="970572" y="43980"/>
                  </a:lnTo>
                  <a:lnTo>
                    <a:pt x="1004163" y="73367"/>
                  </a:lnTo>
                  <a:lnTo>
                    <a:pt x="1010119" y="68580"/>
                  </a:lnTo>
                  <a:lnTo>
                    <a:pt x="983856" y="39674"/>
                  </a:lnTo>
                  <a:lnTo>
                    <a:pt x="942416" y="10147"/>
                  </a:lnTo>
                  <a:lnTo>
                    <a:pt x="902817" y="0"/>
                  </a:lnTo>
                  <a:lnTo>
                    <a:pt x="893343" y="787"/>
                  </a:lnTo>
                  <a:lnTo>
                    <a:pt x="858634" y="26517"/>
                  </a:lnTo>
                  <a:lnTo>
                    <a:pt x="855129" y="43065"/>
                  </a:lnTo>
                  <a:lnTo>
                    <a:pt x="855129" y="48602"/>
                  </a:lnTo>
                  <a:lnTo>
                    <a:pt x="856576" y="54444"/>
                  </a:lnTo>
                  <a:lnTo>
                    <a:pt x="862330" y="66776"/>
                  </a:lnTo>
                  <a:lnTo>
                    <a:pt x="866355" y="72631"/>
                  </a:lnTo>
                  <a:lnTo>
                    <a:pt x="871524" y="78155"/>
                  </a:lnTo>
                  <a:lnTo>
                    <a:pt x="847382" y="78155"/>
                  </a:lnTo>
                  <a:lnTo>
                    <a:pt x="847382" y="103670"/>
                  </a:lnTo>
                  <a:lnTo>
                    <a:pt x="867054" y="103670"/>
                  </a:lnTo>
                  <a:lnTo>
                    <a:pt x="867054" y="224891"/>
                  </a:lnTo>
                  <a:lnTo>
                    <a:pt x="893876" y="237655"/>
                  </a:lnTo>
                  <a:lnTo>
                    <a:pt x="893876" y="103670"/>
                  </a:lnTo>
                  <a:lnTo>
                    <a:pt x="908189" y="103670"/>
                  </a:lnTo>
                  <a:lnTo>
                    <a:pt x="914742" y="103670"/>
                  </a:lnTo>
                  <a:lnTo>
                    <a:pt x="1005357" y="103670"/>
                  </a:lnTo>
                  <a:lnTo>
                    <a:pt x="1005357" y="146735"/>
                  </a:lnTo>
                  <a:lnTo>
                    <a:pt x="975880" y="122250"/>
                  </a:lnTo>
                  <a:lnTo>
                    <a:pt x="957668" y="118033"/>
                  </a:lnTo>
                  <a:lnTo>
                    <a:pt x="949629" y="118757"/>
                  </a:lnTo>
                  <a:lnTo>
                    <a:pt x="918159" y="149923"/>
                  </a:lnTo>
                  <a:lnTo>
                    <a:pt x="917422" y="157911"/>
                  </a:lnTo>
                  <a:lnTo>
                    <a:pt x="918514" y="166547"/>
                  </a:lnTo>
                  <a:lnTo>
                    <a:pt x="943571" y="200583"/>
                  </a:lnTo>
                  <a:lnTo>
                    <a:pt x="969594" y="210540"/>
                  </a:lnTo>
                  <a:lnTo>
                    <a:pt x="974750" y="210540"/>
                  </a:lnTo>
                  <a:lnTo>
                    <a:pt x="980414" y="209042"/>
                  </a:lnTo>
                  <a:lnTo>
                    <a:pt x="992733" y="203098"/>
                  </a:lnTo>
                  <a:lnTo>
                    <a:pt x="998994" y="198729"/>
                  </a:lnTo>
                  <a:lnTo>
                    <a:pt x="1005357" y="192989"/>
                  </a:lnTo>
                  <a:lnTo>
                    <a:pt x="1005357" y="218516"/>
                  </a:lnTo>
                  <a:lnTo>
                    <a:pt x="1032179" y="237655"/>
                  </a:lnTo>
                  <a:lnTo>
                    <a:pt x="1032179" y="192989"/>
                  </a:lnTo>
                  <a:lnTo>
                    <a:pt x="1032179" y="188201"/>
                  </a:lnTo>
                  <a:lnTo>
                    <a:pt x="1032179" y="146735"/>
                  </a:lnTo>
                  <a:lnTo>
                    <a:pt x="1032179" y="103670"/>
                  </a:lnTo>
                  <a:lnTo>
                    <a:pt x="1044397" y="103670"/>
                  </a:lnTo>
                  <a:lnTo>
                    <a:pt x="1053045" y="103670"/>
                  </a:lnTo>
                  <a:lnTo>
                    <a:pt x="1106690" y="103670"/>
                  </a:lnTo>
                  <a:lnTo>
                    <a:pt x="1106690" y="116433"/>
                  </a:lnTo>
                  <a:lnTo>
                    <a:pt x="1070330" y="116433"/>
                  </a:lnTo>
                  <a:lnTo>
                    <a:pt x="1064717" y="118618"/>
                  </a:lnTo>
                  <a:lnTo>
                    <a:pt x="1055382" y="127330"/>
                  </a:lnTo>
                  <a:lnTo>
                    <a:pt x="1053045" y="132600"/>
                  </a:lnTo>
                  <a:lnTo>
                    <a:pt x="1053045" y="143865"/>
                  </a:lnTo>
                  <a:lnTo>
                    <a:pt x="1054887" y="149504"/>
                  </a:lnTo>
                  <a:lnTo>
                    <a:pt x="1062240" y="161836"/>
                  </a:lnTo>
                  <a:lnTo>
                    <a:pt x="1067358" y="167894"/>
                  </a:lnTo>
                  <a:lnTo>
                    <a:pt x="1073912" y="173850"/>
                  </a:lnTo>
                  <a:lnTo>
                    <a:pt x="1071524" y="175552"/>
                  </a:lnTo>
                  <a:lnTo>
                    <a:pt x="1069682" y="177838"/>
                  </a:lnTo>
                  <a:lnTo>
                    <a:pt x="1067181" y="183426"/>
                  </a:lnTo>
                  <a:lnTo>
                    <a:pt x="1067079" y="183692"/>
                  </a:lnTo>
                  <a:lnTo>
                    <a:pt x="1066457" y="186613"/>
                  </a:lnTo>
                  <a:lnTo>
                    <a:pt x="1066507" y="190207"/>
                  </a:lnTo>
                  <a:lnTo>
                    <a:pt x="1091234" y="226568"/>
                  </a:lnTo>
                  <a:lnTo>
                    <a:pt x="1118616" y="234467"/>
                  </a:lnTo>
                  <a:lnTo>
                    <a:pt x="1126363" y="234467"/>
                  </a:lnTo>
                  <a:lnTo>
                    <a:pt x="1133817" y="233083"/>
                  </a:lnTo>
                  <a:lnTo>
                    <a:pt x="1148130" y="227545"/>
                  </a:lnTo>
                  <a:lnTo>
                    <a:pt x="1154582" y="223621"/>
                  </a:lnTo>
                  <a:lnTo>
                    <a:pt x="1160348" y="218516"/>
                  </a:lnTo>
                  <a:lnTo>
                    <a:pt x="1187170" y="237655"/>
                  </a:lnTo>
                  <a:lnTo>
                    <a:pt x="1187170" y="218516"/>
                  </a:lnTo>
                  <a:lnTo>
                    <a:pt x="1187170" y="213728"/>
                  </a:lnTo>
                  <a:lnTo>
                    <a:pt x="1187170" y="103670"/>
                  </a:lnTo>
                  <a:lnTo>
                    <a:pt x="1200886" y="103670"/>
                  </a:lnTo>
                  <a:lnTo>
                    <a:pt x="1208036" y="103670"/>
                  </a:lnTo>
                  <a:lnTo>
                    <a:pt x="1219962" y="103670"/>
                  </a:lnTo>
                  <a:lnTo>
                    <a:pt x="1219962" y="218516"/>
                  </a:lnTo>
                  <a:lnTo>
                    <a:pt x="1246784" y="237655"/>
                  </a:lnTo>
                  <a:lnTo>
                    <a:pt x="1246784" y="103670"/>
                  </a:lnTo>
                  <a:lnTo>
                    <a:pt x="1261097" y="103670"/>
                  </a:lnTo>
                  <a:lnTo>
                    <a:pt x="1267650" y="103670"/>
                  </a:lnTo>
                  <a:lnTo>
                    <a:pt x="1280756" y="103670"/>
                  </a:lnTo>
                  <a:lnTo>
                    <a:pt x="1280756" y="224891"/>
                  </a:lnTo>
                  <a:lnTo>
                    <a:pt x="1307592" y="237655"/>
                  </a:lnTo>
                  <a:lnTo>
                    <a:pt x="1307592" y="103670"/>
                  </a:lnTo>
                  <a:lnTo>
                    <a:pt x="1328445" y="103670"/>
                  </a:lnTo>
                  <a:lnTo>
                    <a:pt x="1328445" y="78155"/>
                  </a:lnTo>
                  <a:lnTo>
                    <a:pt x="1300137" y="78155"/>
                  </a:lnTo>
                  <a:lnTo>
                    <a:pt x="1298155" y="74536"/>
                  </a:lnTo>
                  <a:lnTo>
                    <a:pt x="1296657" y="70561"/>
                  </a:lnTo>
                  <a:lnTo>
                    <a:pt x="1294676" y="61836"/>
                  </a:lnTo>
                  <a:lnTo>
                    <a:pt x="1294180" y="57315"/>
                  </a:lnTo>
                  <a:lnTo>
                    <a:pt x="1294180" y="44767"/>
                  </a:lnTo>
                  <a:lnTo>
                    <a:pt x="1329944" y="23926"/>
                  </a:lnTo>
                  <a:lnTo>
                    <a:pt x="1340116" y="24739"/>
                  </a:lnTo>
                  <a:lnTo>
                    <a:pt x="1384287" y="43980"/>
                  </a:lnTo>
                  <a:lnTo>
                    <a:pt x="1417866" y="73367"/>
                  </a:lnTo>
                  <a:lnTo>
                    <a:pt x="1423835" y="68580"/>
                  </a:lnTo>
                  <a:close/>
                </a:path>
                <a:path w="1671320" h="244475">
                  <a:moveTo>
                    <a:pt x="1664373" y="29349"/>
                  </a:moveTo>
                  <a:lnTo>
                    <a:pt x="1643507" y="7023"/>
                  </a:lnTo>
                  <a:lnTo>
                    <a:pt x="1622640" y="29349"/>
                  </a:lnTo>
                  <a:lnTo>
                    <a:pt x="1643507" y="51676"/>
                  </a:lnTo>
                  <a:lnTo>
                    <a:pt x="1664373" y="29349"/>
                  </a:lnTo>
                  <a:close/>
                </a:path>
                <a:path w="1671320" h="244475">
                  <a:moveTo>
                    <a:pt x="1671218" y="78155"/>
                  </a:moveTo>
                  <a:lnTo>
                    <a:pt x="1643164" y="78155"/>
                  </a:lnTo>
                  <a:lnTo>
                    <a:pt x="1639290" y="72301"/>
                  </a:lnTo>
                  <a:lnTo>
                    <a:pt x="1618957" y="40462"/>
                  </a:lnTo>
                  <a:lnTo>
                    <a:pt x="1614690" y="34023"/>
                  </a:lnTo>
                  <a:lnTo>
                    <a:pt x="1612506" y="31267"/>
                  </a:lnTo>
                  <a:lnTo>
                    <a:pt x="1607731" y="24638"/>
                  </a:lnTo>
                  <a:lnTo>
                    <a:pt x="1602625" y="18783"/>
                  </a:lnTo>
                  <a:lnTo>
                    <a:pt x="1597215" y="13716"/>
                  </a:lnTo>
                  <a:lnTo>
                    <a:pt x="1591487" y="9410"/>
                  </a:lnTo>
                  <a:lnTo>
                    <a:pt x="1583639" y="4203"/>
                  </a:lnTo>
                  <a:lnTo>
                    <a:pt x="1575841" y="1600"/>
                  </a:lnTo>
                  <a:lnTo>
                    <a:pt x="1566303" y="1600"/>
                  </a:lnTo>
                  <a:lnTo>
                    <a:pt x="1564462" y="1816"/>
                  </a:lnTo>
                  <a:lnTo>
                    <a:pt x="1560690" y="2667"/>
                  </a:lnTo>
                  <a:lnTo>
                    <a:pt x="1558950" y="3302"/>
                  </a:lnTo>
                  <a:lnTo>
                    <a:pt x="1557362" y="4152"/>
                  </a:lnTo>
                  <a:lnTo>
                    <a:pt x="1569288" y="31267"/>
                  </a:lnTo>
                  <a:lnTo>
                    <a:pt x="1571269" y="30632"/>
                  </a:lnTo>
                  <a:lnTo>
                    <a:pt x="1577238" y="29248"/>
                  </a:lnTo>
                  <a:lnTo>
                    <a:pt x="1579321" y="29032"/>
                  </a:lnTo>
                  <a:lnTo>
                    <a:pt x="1586077" y="29032"/>
                  </a:lnTo>
                  <a:lnTo>
                    <a:pt x="1631188" y="78155"/>
                  </a:lnTo>
                  <a:lnTo>
                    <a:pt x="1612506" y="78155"/>
                  </a:lnTo>
                  <a:lnTo>
                    <a:pt x="1604454" y="78155"/>
                  </a:lnTo>
                  <a:lnTo>
                    <a:pt x="1564817" y="78155"/>
                  </a:lnTo>
                  <a:lnTo>
                    <a:pt x="1564817" y="103670"/>
                  </a:lnTo>
                  <a:lnTo>
                    <a:pt x="1564817" y="157911"/>
                  </a:lnTo>
                  <a:lnTo>
                    <a:pt x="1529041" y="178638"/>
                  </a:lnTo>
                  <a:lnTo>
                    <a:pt x="1517726" y="178638"/>
                  </a:lnTo>
                  <a:lnTo>
                    <a:pt x="1497355" y="162788"/>
                  </a:lnTo>
                  <a:lnTo>
                    <a:pt x="1497457" y="161417"/>
                  </a:lnTo>
                  <a:lnTo>
                    <a:pt x="1498650" y="158864"/>
                  </a:lnTo>
                  <a:lnTo>
                    <a:pt x="1499539" y="158115"/>
                  </a:lnTo>
                  <a:lnTo>
                    <a:pt x="1500733" y="157911"/>
                  </a:lnTo>
                  <a:lnTo>
                    <a:pt x="1507858" y="156286"/>
                  </a:lnTo>
                  <a:lnTo>
                    <a:pt x="1535010" y="141211"/>
                  </a:lnTo>
                  <a:lnTo>
                    <a:pt x="1535010" y="134188"/>
                  </a:lnTo>
                  <a:lnTo>
                    <a:pt x="1533664" y="129997"/>
                  </a:lnTo>
                  <a:lnTo>
                    <a:pt x="1528305" y="119151"/>
                  </a:lnTo>
                  <a:lnTo>
                    <a:pt x="1524177" y="112179"/>
                  </a:lnTo>
                  <a:lnTo>
                    <a:pt x="1518615" y="103670"/>
                  </a:lnTo>
                  <a:lnTo>
                    <a:pt x="1564817" y="103670"/>
                  </a:lnTo>
                  <a:lnTo>
                    <a:pt x="1564817" y="78155"/>
                  </a:lnTo>
                  <a:lnTo>
                    <a:pt x="1474508" y="78155"/>
                  </a:lnTo>
                  <a:lnTo>
                    <a:pt x="1469136" y="78155"/>
                  </a:lnTo>
                  <a:lnTo>
                    <a:pt x="1445082" y="78155"/>
                  </a:lnTo>
                  <a:lnTo>
                    <a:pt x="1440218" y="71996"/>
                  </a:lnTo>
                  <a:lnTo>
                    <a:pt x="1436154" y="65290"/>
                  </a:lnTo>
                  <a:lnTo>
                    <a:pt x="1430591" y="52108"/>
                  </a:lnTo>
                  <a:lnTo>
                    <a:pt x="1429194" y="46050"/>
                  </a:lnTo>
                  <a:lnTo>
                    <a:pt x="1429194" y="36055"/>
                  </a:lnTo>
                  <a:lnTo>
                    <a:pt x="1430489" y="32270"/>
                  </a:lnTo>
                  <a:lnTo>
                    <a:pt x="1435658" y="26111"/>
                  </a:lnTo>
                  <a:lnTo>
                    <a:pt x="1438833" y="24574"/>
                  </a:lnTo>
                  <a:lnTo>
                    <a:pt x="1447177" y="24574"/>
                  </a:lnTo>
                  <a:lnTo>
                    <a:pt x="1451051" y="26263"/>
                  </a:lnTo>
                  <a:lnTo>
                    <a:pt x="1457413" y="33070"/>
                  </a:lnTo>
                  <a:lnTo>
                    <a:pt x="1459001" y="37223"/>
                  </a:lnTo>
                  <a:lnTo>
                    <a:pt x="1459001" y="42113"/>
                  </a:lnTo>
                  <a:lnTo>
                    <a:pt x="1467942" y="40513"/>
                  </a:lnTo>
                  <a:lnTo>
                    <a:pt x="1452549" y="4521"/>
                  </a:lnTo>
                  <a:lnTo>
                    <a:pt x="1445196" y="647"/>
                  </a:lnTo>
                  <a:lnTo>
                    <a:pt x="1430096" y="647"/>
                  </a:lnTo>
                  <a:lnTo>
                    <a:pt x="1424482" y="3302"/>
                  </a:lnTo>
                  <a:lnTo>
                    <a:pt x="1415148" y="13931"/>
                  </a:lnTo>
                  <a:lnTo>
                    <a:pt x="1412798" y="20307"/>
                  </a:lnTo>
                  <a:lnTo>
                    <a:pt x="1412798" y="27762"/>
                  </a:lnTo>
                  <a:lnTo>
                    <a:pt x="1424724" y="65913"/>
                  </a:lnTo>
                  <a:lnTo>
                    <a:pt x="1433182" y="78155"/>
                  </a:lnTo>
                  <a:lnTo>
                    <a:pt x="1407731" y="78155"/>
                  </a:lnTo>
                  <a:lnTo>
                    <a:pt x="1407731" y="103670"/>
                  </a:lnTo>
                  <a:lnTo>
                    <a:pt x="1426819" y="103670"/>
                  </a:lnTo>
                  <a:lnTo>
                    <a:pt x="1426819" y="163512"/>
                  </a:lnTo>
                  <a:lnTo>
                    <a:pt x="1394752" y="191617"/>
                  </a:lnTo>
                  <a:lnTo>
                    <a:pt x="1376146" y="196824"/>
                  </a:lnTo>
                  <a:lnTo>
                    <a:pt x="1370774" y="196824"/>
                  </a:lnTo>
                  <a:lnTo>
                    <a:pt x="1366202" y="195440"/>
                  </a:lnTo>
                  <a:lnTo>
                    <a:pt x="1358658" y="189915"/>
                  </a:lnTo>
                  <a:lnTo>
                    <a:pt x="1356766" y="186512"/>
                  </a:lnTo>
                  <a:lnTo>
                    <a:pt x="1356766" y="182460"/>
                  </a:lnTo>
                  <a:lnTo>
                    <a:pt x="1368374" y="176263"/>
                  </a:lnTo>
                  <a:lnTo>
                    <a:pt x="1378851" y="169710"/>
                  </a:lnTo>
                  <a:lnTo>
                    <a:pt x="1406766" y="142278"/>
                  </a:lnTo>
                  <a:lnTo>
                    <a:pt x="1410423" y="129832"/>
                  </a:lnTo>
                  <a:lnTo>
                    <a:pt x="1409420" y="120599"/>
                  </a:lnTo>
                  <a:lnTo>
                    <a:pt x="1388071" y="89382"/>
                  </a:lnTo>
                  <a:lnTo>
                    <a:pt x="1388071" y="113779"/>
                  </a:lnTo>
                  <a:lnTo>
                    <a:pt x="1388071" y="123342"/>
                  </a:lnTo>
                  <a:lnTo>
                    <a:pt x="1386332" y="128130"/>
                  </a:lnTo>
                  <a:lnTo>
                    <a:pt x="1379372" y="137909"/>
                  </a:lnTo>
                  <a:lnTo>
                    <a:pt x="1374648" y="142163"/>
                  </a:lnTo>
                  <a:lnTo>
                    <a:pt x="1368691" y="145783"/>
                  </a:lnTo>
                  <a:lnTo>
                    <a:pt x="1364513" y="142595"/>
                  </a:lnTo>
                  <a:lnTo>
                    <a:pt x="1361236" y="139026"/>
                  </a:lnTo>
                  <a:lnTo>
                    <a:pt x="1356474" y="131165"/>
                  </a:lnTo>
                  <a:lnTo>
                    <a:pt x="1355280" y="127279"/>
                  </a:lnTo>
                  <a:lnTo>
                    <a:pt x="1355280" y="117284"/>
                  </a:lnTo>
                  <a:lnTo>
                    <a:pt x="1357020" y="112026"/>
                  </a:lnTo>
                  <a:lnTo>
                    <a:pt x="1363967" y="103301"/>
                  </a:lnTo>
                  <a:lnTo>
                    <a:pt x="1368196" y="101117"/>
                  </a:lnTo>
                  <a:lnTo>
                    <a:pt x="1377340" y="101117"/>
                  </a:lnTo>
                  <a:lnTo>
                    <a:pt x="1380858" y="102819"/>
                  </a:lnTo>
                  <a:lnTo>
                    <a:pt x="1386624" y="109626"/>
                  </a:lnTo>
                  <a:lnTo>
                    <a:pt x="1388071" y="113779"/>
                  </a:lnTo>
                  <a:lnTo>
                    <a:pt x="1388071" y="89382"/>
                  </a:lnTo>
                  <a:lnTo>
                    <a:pt x="1386319" y="87858"/>
                  </a:lnTo>
                  <a:lnTo>
                    <a:pt x="1377823" y="82816"/>
                  </a:lnTo>
                  <a:lnTo>
                    <a:pt x="1368958" y="79806"/>
                  </a:lnTo>
                  <a:lnTo>
                    <a:pt x="1359750" y="78790"/>
                  </a:lnTo>
                  <a:lnTo>
                    <a:pt x="1351597" y="78790"/>
                  </a:lnTo>
                  <a:lnTo>
                    <a:pt x="1344599" y="81457"/>
                  </a:lnTo>
                  <a:lnTo>
                    <a:pt x="1332877" y="92087"/>
                  </a:lnTo>
                  <a:lnTo>
                    <a:pt x="1329944" y="98463"/>
                  </a:lnTo>
                  <a:lnTo>
                    <a:pt x="1329944" y="105905"/>
                  </a:lnTo>
                  <a:lnTo>
                    <a:pt x="1348384" y="145224"/>
                  </a:lnTo>
                  <a:lnTo>
                    <a:pt x="1361236" y="153758"/>
                  </a:lnTo>
                  <a:lnTo>
                    <a:pt x="1359458" y="155879"/>
                  </a:lnTo>
                  <a:lnTo>
                    <a:pt x="1356220" y="158115"/>
                  </a:lnTo>
                  <a:lnTo>
                    <a:pt x="1346885" y="162788"/>
                  </a:lnTo>
                  <a:lnTo>
                    <a:pt x="1339684" y="165874"/>
                  </a:lnTo>
                  <a:lnTo>
                    <a:pt x="1329944" y="169710"/>
                  </a:lnTo>
                  <a:lnTo>
                    <a:pt x="1336065" y="179832"/>
                  </a:lnTo>
                  <a:lnTo>
                    <a:pt x="1366659" y="208965"/>
                  </a:lnTo>
                  <a:lnTo>
                    <a:pt x="1392529" y="215963"/>
                  </a:lnTo>
                  <a:lnTo>
                    <a:pt x="1398295" y="215963"/>
                  </a:lnTo>
                  <a:lnTo>
                    <a:pt x="1404264" y="214579"/>
                  </a:lnTo>
                  <a:lnTo>
                    <a:pt x="1416583" y="209042"/>
                  </a:lnTo>
                  <a:lnTo>
                    <a:pt x="1422539" y="205117"/>
                  </a:lnTo>
                  <a:lnTo>
                    <a:pt x="1426819" y="201333"/>
                  </a:lnTo>
                  <a:lnTo>
                    <a:pt x="1426819" y="218516"/>
                  </a:lnTo>
                  <a:lnTo>
                    <a:pt x="1453642" y="237655"/>
                  </a:lnTo>
                  <a:lnTo>
                    <a:pt x="1453642" y="103670"/>
                  </a:lnTo>
                  <a:lnTo>
                    <a:pt x="1469136" y="103670"/>
                  </a:lnTo>
                  <a:lnTo>
                    <a:pt x="1474508" y="103670"/>
                  </a:lnTo>
                  <a:lnTo>
                    <a:pt x="1505204" y="103670"/>
                  </a:lnTo>
                  <a:lnTo>
                    <a:pt x="1506994" y="105587"/>
                  </a:lnTo>
                  <a:lnTo>
                    <a:pt x="1508328" y="107607"/>
                  </a:lnTo>
                  <a:lnTo>
                    <a:pt x="1510118" y="111861"/>
                  </a:lnTo>
                  <a:lnTo>
                    <a:pt x="1510563" y="114096"/>
                  </a:lnTo>
                  <a:lnTo>
                    <a:pt x="1510563" y="122605"/>
                  </a:lnTo>
                  <a:lnTo>
                    <a:pt x="1475397" y="138760"/>
                  </a:lnTo>
                  <a:lnTo>
                    <a:pt x="1479638" y="152908"/>
                  </a:lnTo>
                  <a:lnTo>
                    <a:pt x="1498650" y="187096"/>
                  </a:lnTo>
                  <a:lnTo>
                    <a:pt x="1532026" y="205752"/>
                  </a:lnTo>
                  <a:lnTo>
                    <a:pt x="1537385" y="205752"/>
                  </a:lnTo>
                  <a:lnTo>
                    <a:pt x="1542910" y="204533"/>
                  </a:lnTo>
                  <a:lnTo>
                    <a:pt x="1554238" y="199644"/>
                  </a:lnTo>
                  <a:lnTo>
                    <a:pt x="1559648" y="196075"/>
                  </a:lnTo>
                  <a:lnTo>
                    <a:pt x="1564817" y="191401"/>
                  </a:lnTo>
                  <a:lnTo>
                    <a:pt x="1564817" y="220103"/>
                  </a:lnTo>
                  <a:lnTo>
                    <a:pt x="1591640" y="237655"/>
                  </a:lnTo>
                  <a:lnTo>
                    <a:pt x="1591640" y="191401"/>
                  </a:lnTo>
                  <a:lnTo>
                    <a:pt x="1591640" y="178638"/>
                  </a:lnTo>
                  <a:lnTo>
                    <a:pt x="1591640" y="103670"/>
                  </a:lnTo>
                  <a:lnTo>
                    <a:pt x="1604454" y="103670"/>
                  </a:lnTo>
                  <a:lnTo>
                    <a:pt x="1612506" y="103670"/>
                  </a:lnTo>
                  <a:lnTo>
                    <a:pt x="1623529" y="103670"/>
                  </a:lnTo>
                  <a:lnTo>
                    <a:pt x="1623529" y="218516"/>
                  </a:lnTo>
                  <a:lnTo>
                    <a:pt x="1650365" y="237655"/>
                  </a:lnTo>
                  <a:lnTo>
                    <a:pt x="1650365" y="103670"/>
                  </a:lnTo>
                  <a:lnTo>
                    <a:pt x="1671218" y="103670"/>
                  </a:lnTo>
                  <a:lnTo>
                    <a:pt x="1671218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86184" y="4379000"/>
              <a:ext cx="142473" cy="23605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11213" y="4388568"/>
              <a:ext cx="657225" cy="226695"/>
            </a:xfrm>
            <a:custGeom>
              <a:avLst/>
              <a:gdLst/>
              <a:ahLst/>
              <a:cxnLst/>
              <a:rect l="l" t="t" r="r" b="b"/>
              <a:pathLst>
                <a:path w="657225" h="226695">
                  <a:moveTo>
                    <a:pt x="657225" y="66992"/>
                  </a:moveTo>
                  <a:lnTo>
                    <a:pt x="609536" y="66992"/>
                  </a:lnTo>
                  <a:lnTo>
                    <a:pt x="609536" y="92506"/>
                  </a:lnTo>
                  <a:lnTo>
                    <a:pt x="609536" y="146748"/>
                  </a:lnTo>
                  <a:lnTo>
                    <a:pt x="573773" y="167474"/>
                  </a:lnTo>
                  <a:lnTo>
                    <a:pt x="562444" y="167474"/>
                  </a:lnTo>
                  <a:lnTo>
                    <a:pt x="542074" y="151625"/>
                  </a:lnTo>
                  <a:lnTo>
                    <a:pt x="542175" y="150253"/>
                  </a:lnTo>
                  <a:lnTo>
                    <a:pt x="543369" y="147701"/>
                  </a:lnTo>
                  <a:lnTo>
                    <a:pt x="544258" y="146951"/>
                  </a:lnTo>
                  <a:lnTo>
                    <a:pt x="545452" y="146748"/>
                  </a:lnTo>
                  <a:lnTo>
                    <a:pt x="552577" y="145122"/>
                  </a:lnTo>
                  <a:lnTo>
                    <a:pt x="579729" y="130048"/>
                  </a:lnTo>
                  <a:lnTo>
                    <a:pt x="579729" y="123024"/>
                  </a:lnTo>
                  <a:lnTo>
                    <a:pt x="578396" y="118833"/>
                  </a:lnTo>
                  <a:lnTo>
                    <a:pt x="573024" y="107988"/>
                  </a:lnTo>
                  <a:lnTo>
                    <a:pt x="568896" y="101015"/>
                  </a:lnTo>
                  <a:lnTo>
                    <a:pt x="563346" y="92506"/>
                  </a:lnTo>
                  <a:lnTo>
                    <a:pt x="609536" y="92506"/>
                  </a:lnTo>
                  <a:lnTo>
                    <a:pt x="609536" y="66992"/>
                  </a:lnTo>
                  <a:lnTo>
                    <a:pt x="520420" y="66992"/>
                  </a:lnTo>
                  <a:lnTo>
                    <a:pt x="513867" y="66992"/>
                  </a:lnTo>
                  <a:lnTo>
                    <a:pt x="490613" y="66992"/>
                  </a:lnTo>
                  <a:lnTo>
                    <a:pt x="487578" y="53111"/>
                  </a:lnTo>
                  <a:lnTo>
                    <a:pt x="483235" y="40474"/>
                  </a:lnTo>
                  <a:lnTo>
                    <a:pt x="454621" y="4749"/>
                  </a:lnTo>
                  <a:lnTo>
                    <a:pt x="436956" y="0"/>
                  </a:lnTo>
                  <a:lnTo>
                    <a:pt x="428421" y="0"/>
                  </a:lnTo>
                  <a:lnTo>
                    <a:pt x="406260" y="35090"/>
                  </a:lnTo>
                  <a:lnTo>
                    <a:pt x="406260" y="39992"/>
                  </a:lnTo>
                  <a:lnTo>
                    <a:pt x="406857" y="44615"/>
                  </a:lnTo>
                  <a:lnTo>
                    <a:pt x="409244" y="53327"/>
                  </a:lnTo>
                  <a:lnTo>
                    <a:pt x="410921" y="57213"/>
                  </a:lnTo>
                  <a:lnTo>
                    <a:pt x="413118" y="60617"/>
                  </a:lnTo>
                  <a:lnTo>
                    <a:pt x="428015" y="60617"/>
                  </a:lnTo>
                  <a:lnTo>
                    <a:pt x="426580" y="56362"/>
                  </a:lnTo>
                  <a:lnTo>
                    <a:pt x="425335" y="49987"/>
                  </a:lnTo>
                  <a:lnTo>
                    <a:pt x="425335" y="41262"/>
                  </a:lnTo>
                  <a:lnTo>
                    <a:pt x="427329" y="35623"/>
                  </a:lnTo>
                  <a:lnTo>
                    <a:pt x="435279" y="26263"/>
                  </a:lnTo>
                  <a:lnTo>
                    <a:pt x="440143" y="23926"/>
                  </a:lnTo>
                  <a:lnTo>
                    <a:pt x="452856" y="23926"/>
                  </a:lnTo>
                  <a:lnTo>
                    <a:pt x="475335" y="58000"/>
                  </a:lnTo>
                  <a:lnTo>
                    <a:pt x="477202" y="66992"/>
                  </a:lnTo>
                  <a:lnTo>
                    <a:pt x="462292" y="66992"/>
                  </a:lnTo>
                  <a:lnTo>
                    <a:pt x="453656" y="66992"/>
                  </a:lnTo>
                  <a:lnTo>
                    <a:pt x="416102" y="66992"/>
                  </a:lnTo>
                  <a:lnTo>
                    <a:pt x="416102" y="149936"/>
                  </a:lnTo>
                  <a:lnTo>
                    <a:pt x="410006" y="156095"/>
                  </a:lnTo>
                  <a:lnTo>
                    <a:pt x="376656" y="177038"/>
                  </a:lnTo>
                  <a:lnTo>
                    <a:pt x="362546" y="177038"/>
                  </a:lnTo>
                  <a:lnTo>
                    <a:pt x="356235" y="175018"/>
                  </a:lnTo>
                  <a:lnTo>
                    <a:pt x="345706" y="166941"/>
                  </a:lnTo>
                  <a:lnTo>
                    <a:pt x="343065" y="162052"/>
                  </a:lnTo>
                  <a:lnTo>
                    <a:pt x="343065" y="149288"/>
                  </a:lnTo>
                  <a:lnTo>
                    <a:pt x="345998" y="143281"/>
                  </a:lnTo>
                  <a:lnTo>
                    <a:pt x="357720" y="133286"/>
                  </a:lnTo>
                  <a:lnTo>
                    <a:pt x="364731" y="130784"/>
                  </a:lnTo>
                  <a:lnTo>
                    <a:pt x="378637" y="130784"/>
                  </a:lnTo>
                  <a:lnTo>
                    <a:pt x="416102" y="149936"/>
                  </a:lnTo>
                  <a:lnTo>
                    <a:pt x="416102" y="66992"/>
                  </a:lnTo>
                  <a:lnTo>
                    <a:pt x="94780" y="66992"/>
                  </a:lnTo>
                  <a:lnTo>
                    <a:pt x="94780" y="92506"/>
                  </a:lnTo>
                  <a:lnTo>
                    <a:pt x="94780" y="146748"/>
                  </a:lnTo>
                  <a:lnTo>
                    <a:pt x="50076" y="146748"/>
                  </a:lnTo>
                  <a:lnTo>
                    <a:pt x="50076" y="92506"/>
                  </a:lnTo>
                  <a:lnTo>
                    <a:pt x="94780" y="92506"/>
                  </a:lnTo>
                  <a:lnTo>
                    <a:pt x="94780" y="66992"/>
                  </a:lnTo>
                  <a:lnTo>
                    <a:pt x="0" y="66992"/>
                  </a:lnTo>
                  <a:lnTo>
                    <a:pt x="0" y="92506"/>
                  </a:lnTo>
                  <a:lnTo>
                    <a:pt x="23253" y="92506"/>
                  </a:lnTo>
                  <a:lnTo>
                    <a:pt x="23253" y="146748"/>
                  </a:lnTo>
                  <a:lnTo>
                    <a:pt x="12319" y="146748"/>
                  </a:lnTo>
                  <a:lnTo>
                    <a:pt x="10591" y="147535"/>
                  </a:lnTo>
                  <a:lnTo>
                    <a:pt x="7607" y="150723"/>
                  </a:lnTo>
                  <a:lnTo>
                    <a:pt x="6858" y="152590"/>
                  </a:lnTo>
                  <a:lnTo>
                    <a:pt x="6858" y="154711"/>
                  </a:lnTo>
                  <a:lnTo>
                    <a:pt x="35179" y="190525"/>
                  </a:lnTo>
                  <a:lnTo>
                    <a:pt x="44119" y="194589"/>
                  </a:lnTo>
                  <a:lnTo>
                    <a:pt x="45707" y="194589"/>
                  </a:lnTo>
                  <a:lnTo>
                    <a:pt x="47091" y="193636"/>
                  </a:lnTo>
                  <a:lnTo>
                    <a:pt x="49479" y="189801"/>
                  </a:lnTo>
                  <a:lnTo>
                    <a:pt x="50076" y="187566"/>
                  </a:lnTo>
                  <a:lnTo>
                    <a:pt x="50076" y="172262"/>
                  </a:lnTo>
                  <a:lnTo>
                    <a:pt x="94780" y="172262"/>
                  </a:lnTo>
                  <a:lnTo>
                    <a:pt x="94780" y="207352"/>
                  </a:lnTo>
                  <a:lnTo>
                    <a:pt x="121615" y="226491"/>
                  </a:lnTo>
                  <a:lnTo>
                    <a:pt x="121615" y="172262"/>
                  </a:lnTo>
                  <a:lnTo>
                    <a:pt x="121615" y="92506"/>
                  </a:lnTo>
                  <a:lnTo>
                    <a:pt x="135623" y="92506"/>
                  </a:lnTo>
                  <a:lnTo>
                    <a:pt x="142481" y="92506"/>
                  </a:lnTo>
                  <a:lnTo>
                    <a:pt x="154698" y="92506"/>
                  </a:lnTo>
                  <a:lnTo>
                    <a:pt x="154698" y="207352"/>
                  </a:lnTo>
                  <a:lnTo>
                    <a:pt x="181521" y="226491"/>
                  </a:lnTo>
                  <a:lnTo>
                    <a:pt x="181521" y="92506"/>
                  </a:lnTo>
                  <a:lnTo>
                    <a:pt x="195834" y="92506"/>
                  </a:lnTo>
                  <a:lnTo>
                    <a:pt x="202387" y="92506"/>
                  </a:lnTo>
                  <a:lnTo>
                    <a:pt x="275107" y="92506"/>
                  </a:lnTo>
                  <a:lnTo>
                    <a:pt x="275107" y="133985"/>
                  </a:lnTo>
                  <a:lnTo>
                    <a:pt x="212128" y="133985"/>
                  </a:lnTo>
                  <a:lnTo>
                    <a:pt x="209296" y="135204"/>
                  </a:lnTo>
                  <a:lnTo>
                    <a:pt x="204724" y="140093"/>
                  </a:lnTo>
                  <a:lnTo>
                    <a:pt x="203581" y="143129"/>
                  </a:lnTo>
                  <a:lnTo>
                    <a:pt x="203581" y="146748"/>
                  </a:lnTo>
                  <a:lnTo>
                    <a:pt x="224840" y="185026"/>
                  </a:lnTo>
                  <a:lnTo>
                    <a:pt x="231990" y="185026"/>
                  </a:lnTo>
                  <a:lnTo>
                    <a:pt x="233387" y="184378"/>
                  </a:lnTo>
                  <a:lnTo>
                    <a:pt x="235775" y="181825"/>
                  </a:lnTo>
                  <a:lnTo>
                    <a:pt x="236372" y="180340"/>
                  </a:lnTo>
                  <a:lnTo>
                    <a:pt x="236372" y="165341"/>
                  </a:lnTo>
                  <a:lnTo>
                    <a:pt x="236956" y="163487"/>
                  </a:lnTo>
                  <a:lnTo>
                    <a:pt x="239344" y="160299"/>
                  </a:lnTo>
                  <a:lnTo>
                    <a:pt x="240741" y="159499"/>
                  </a:lnTo>
                  <a:lnTo>
                    <a:pt x="275107" y="159499"/>
                  </a:lnTo>
                  <a:lnTo>
                    <a:pt x="275107" y="210540"/>
                  </a:lnTo>
                  <a:lnTo>
                    <a:pt x="301942" y="226491"/>
                  </a:lnTo>
                  <a:lnTo>
                    <a:pt x="301942" y="92506"/>
                  </a:lnTo>
                  <a:lnTo>
                    <a:pt x="317436" y="92506"/>
                  </a:lnTo>
                  <a:lnTo>
                    <a:pt x="322808" y="92506"/>
                  </a:lnTo>
                  <a:lnTo>
                    <a:pt x="414604" y="92506"/>
                  </a:lnTo>
                  <a:lnTo>
                    <a:pt x="414604" y="135572"/>
                  </a:lnTo>
                  <a:lnTo>
                    <a:pt x="410552" y="130784"/>
                  </a:lnTo>
                  <a:lnTo>
                    <a:pt x="409130" y="129108"/>
                  </a:lnTo>
                  <a:lnTo>
                    <a:pt x="372910" y="107340"/>
                  </a:lnTo>
                  <a:lnTo>
                    <a:pt x="366915" y="106870"/>
                  </a:lnTo>
                  <a:lnTo>
                    <a:pt x="358876" y="107594"/>
                  </a:lnTo>
                  <a:lnTo>
                    <a:pt x="327406" y="138760"/>
                  </a:lnTo>
                  <a:lnTo>
                    <a:pt x="326682" y="146748"/>
                  </a:lnTo>
                  <a:lnTo>
                    <a:pt x="327761" y="155384"/>
                  </a:lnTo>
                  <a:lnTo>
                    <a:pt x="352818" y="189420"/>
                  </a:lnTo>
                  <a:lnTo>
                    <a:pt x="378841" y="199377"/>
                  </a:lnTo>
                  <a:lnTo>
                    <a:pt x="383997" y="199377"/>
                  </a:lnTo>
                  <a:lnTo>
                    <a:pt x="389674" y="197878"/>
                  </a:lnTo>
                  <a:lnTo>
                    <a:pt x="401993" y="191935"/>
                  </a:lnTo>
                  <a:lnTo>
                    <a:pt x="408254" y="187566"/>
                  </a:lnTo>
                  <a:lnTo>
                    <a:pt x="414604" y="181825"/>
                  </a:lnTo>
                  <a:lnTo>
                    <a:pt x="414604" y="207352"/>
                  </a:lnTo>
                  <a:lnTo>
                    <a:pt x="441426" y="226491"/>
                  </a:lnTo>
                  <a:lnTo>
                    <a:pt x="441426" y="181825"/>
                  </a:lnTo>
                  <a:lnTo>
                    <a:pt x="441426" y="177038"/>
                  </a:lnTo>
                  <a:lnTo>
                    <a:pt x="441426" y="135572"/>
                  </a:lnTo>
                  <a:lnTo>
                    <a:pt x="441426" y="92506"/>
                  </a:lnTo>
                  <a:lnTo>
                    <a:pt x="453656" y="92506"/>
                  </a:lnTo>
                  <a:lnTo>
                    <a:pt x="462292" y="92506"/>
                  </a:lnTo>
                  <a:lnTo>
                    <a:pt x="472732" y="92506"/>
                  </a:lnTo>
                  <a:lnTo>
                    <a:pt x="472732" y="207352"/>
                  </a:lnTo>
                  <a:lnTo>
                    <a:pt x="499554" y="226491"/>
                  </a:lnTo>
                  <a:lnTo>
                    <a:pt x="499554" y="92506"/>
                  </a:lnTo>
                  <a:lnTo>
                    <a:pt x="513867" y="92506"/>
                  </a:lnTo>
                  <a:lnTo>
                    <a:pt x="520420" y="92506"/>
                  </a:lnTo>
                  <a:lnTo>
                    <a:pt x="549922" y="92506"/>
                  </a:lnTo>
                  <a:lnTo>
                    <a:pt x="551713" y="94424"/>
                  </a:lnTo>
                  <a:lnTo>
                    <a:pt x="553059" y="96443"/>
                  </a:lnTo>
                  <a:lnTo>
                    <a:pt x="554850" y="100698"/>
                  </a:lnTo>
                  <a:lnTo>
                    <a:pt x="555294" y="102933"/>
                  </a:lnTo>
                  <a:lnTo>
                    <a:pt x="555294" y="111442"/>
                  </a:lnTo>
                  <a:lnTo>
                    <a:pt x="520128" y="127596"/>
                  </a:lnTo>
                  <a:lnTo>
                    <a:pt x="524370" y="141744"/>
                  </a:lnTo>
                  <a:lnTo>
                    <a:pt x="543369" y="175933"/>
                  </a:lnTo>
                  <a:lnTo>
                    <a:pt x="576745" y="194589"/>
                  </a:lnTo>
                  <a:lnTo>
                    <a:pt x="582117" y="194589"/>
                  </a:lnTo>
                  <a:lnTo>
                    <a:pt x="587629" y="193370"/>
                  </a:lnTo>
                  <a:lnTo>
                    <a:pt x="598957" y="188480"/>
                  </a:lnTo>
                  <a:lnTo>
                    <a:pt x="604367" y="184912"/>
                  </a:lnTo>
                  <a:lnTo>
                    <a:pt x="609536" y="180238"/>
                  </a:lnTo>
                  <a:lnTo>
                    <a:pt x="609536" y="208940"/>
                  </a:lnTo>
                  <a:lnTo>
                    <a:pt x="636358" y="226491"/>
                  </a:lnTo>
                  <a:lnTo>
                    <a:pt x="636358" y="180238"/>
                  </a:lnTo>
                  <a:lnTo>
                    <a:pt x="636358" y="167474"/>
                  </a:lnTo>
                  <a:lnTo>
                    <a:pt x="636358" y="92506"/>
                  </a:lnTo>
                  <a:lnTo>
                    <a:pt x="657225" y="92506"/>
                  </a:lnTo>
                  <a:lnTo>
                    <a:pt x="657225" y="66992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47434" y="4379000"/>
              <a:ext cx="458416" cy="3189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88712" y="4379000"/>
              <a:ext cx="248879" cy="23605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319262" y="4377404"/>
              <a:ext cx="722630" cy="244475"/>
            </a:xfrm>
            <a:custGeom>
              <a:avLst/>
              <a:gdLst/>
              <a:ahLst/>
              <a:cxnLst/>
              <a:rect l="l" t="t" r="r" b="b"/>
              <a:pathLst>
                <a:path w="722629" h="244475">
                  <a:moveTo>
                    <a:pt x="722198" y="78155"/>
                  </a:moveTo>
                  <a:lnTo>
                    <a:pt x="599389" y="78155"/>
                  </a:lnTo>
                  <a:lnTo>
                    <a:pt x="591045" y="78155"/>
                  </a:lnTo>
                  <a:lnTo>
                    <a:pt x="551700" y="78155"/>
                  </a:lnTo>
                  <a:lnTo>
                    <a:pt x="551700" y="103670"/>
                  </a:lnTo>
                  <a:lnTo>
                    <a:pt x="551700" y="138760"/>
                  </a:lnTo>
                  <a:lnTo>
                    <a:pt x="545490" y="145415"/>
                  </a:lnTo>
                  <a:lnTo>
                    <a:pt x="539877" y="150456"/>
                  </a:lnTo>
                  <a:lnTo>
                    <a:pt x="529551" y="157695"/>
                  </a:lnTo>
                  <a:lnTo>
                    <a:pt x="525272" y="159499"/>
                  </a:lnTo>
                  <a:lnTo>
                    <a:pt x="516928" y="159499"/>
                  </a:lnTo>
                  <a:lnTo>
                    <a:pt x="512660" y="159080"/>
                  </a:lnTo>
                  <a:lnTo>
                    <a:pt x="505510" y="157378"/>
                  </a:lnTo>
                  <a:lnTo>
                    <a:pt x="502818" y="156197"/>
                  </a:lnTo>
                  <a:lnTo>
                    <a:pt x="501040" y="154711"/>
                  </a:lnTo>
                  <a:lnTo>
                    <a:pt x="501040" y="148336"/>
                  </a:lnTo>
                  <a:lnTo>
                    <a:pt x="501040" y="103670"/>
                  </a:lnTo>
                  <a:lnTo>
                    <a:pt x="551700" y="103670"/>
                  </a:lnTo>
                  <a:lnTo>
                    <a:pt x="551700" y="78155"/>
                  </a:lnTo>
                  <a:lnTo>
                    <a:pt x="446481" y="78155"/>
                  </a:lnTo>
                  <a:lnTo>
                    <a:pt x="439928" y="78155"/>
                  </a:lnTo>
                  <a:lnTo>
                    <a:pt x="418172" y="78155"/>
                  </a:lnTo>
                  <a:lnTo>
                    <a:pt x="416191" y="74536"/>
                  </a:lnTo>
                  <a:lnTo>
                    <a:pt x="414693" y="70561"/>
                  </a:lnTo>
                  <a:lnTo>
                    <a:pt x="412711" y="61836"/>
                  </a:lnTo>
                  <a:lnTo>
                    <a:pt x="412203" y="57315"/>
                  </a:lnTo>
                  <a:lnTo>
                    <a:pt x="412203" y="44767"/>
                  </a:lnTo>
                  <a:lnTo>
                    <a:pt x="447979" y="23926"/>
                  </a:lnTo>
                  <a:lnTo>
                    <a:pt x="458152" y="24739"/>
                  </a:lnTo>
                  <a:lnTo>
                    <a:pt x="502323" y="43980"/>
                  </a:lnTo>
                  <a:lnTo>
                    <a:pt x="535901" y="73367"/>
                  </a:lnTo>
                  <a:lnTo>
                    <a:pt x="541870" y="68580"/>
                  </a:lnTo>
                  <a:lnTo>
                    <a:pt x="515594" y="39674"/>
                  </a:lnTo>
                  <a:lnTo>
                    <a:pt x="474154" y="10147"/>
                  </a:lnTo>
                  <a:lnTo>
                    <a:pt x="434568" y="0"/>
                  </a:lnTo>
                  <a:lnTo>
                    <a:pt x="425081" y="787"/>
                  </a:lnTo>
                  <a:lnTo>
                    <a:pt x="390372" y="26517"/>
                  </a:lnTo>
                  <a:lnTo>
                    <a:pt x="386880" y="43065"/>
                  </a:lnTo>
                  <a:lnTo>
                    <a:pt x="386880" y="48602"/>
                  </a:lnTo>
                  <a:lnTo>
                    <a:pt x="388315" y="54444"/>
                  </a:lnTo>
                  <a:lnTo>
                    <a:pt x="394081" y="66776"/>
                  </a:lnTo>
                  <a:lnTo>
                    <a:pt x="398106" y="72631"/>
                  </a:lnTo>
                  <a:lnTo>
                    <a:pt x="403275" y="78155"/>
                  </a:lnTo>
                  <a:lnTo>
                    <a:pt x="385978" y="78155"/>
                  </a:lnTo>
                  <a:lnTo>
                    <a:pt x="379133" y="78155"/>
                  </a:lnTo>
                  <a:lnTo>
                    <a:pt x="285242" y="78155"/>
                  </a:lnTo>
                  <a:lnTo>
                    <a:pt x="285242" y="162687"/>
                  </a:lnTo>
                  <a:lnTo>
                    <a:pt x="267360" y="177038"/>
                  </a:lnTo>
                  <a:lnTo>
                    <a:pt x="264972" y="179590"/>
                  </a:lnTo>
                  <a:lnTo>
                    <a:pt x="261835" y="181559"/>
                  </a:lnTo>
                  <a:lnTo>
                    <a:pt x="254088" y="184327"/>
                  </a:lnTo>
                  <a:lnTo>
                    <a:pt x="249770" y="185013"/>
                  </a:lnTo>
                  <a:lnTo>
                    <a:pt x="241223" y="185013"/>
                  </a:lnTo>
                  <a:lnTo>
                    <a:pt x="238048" y="183629"/>
                  </a:lnTo>
                  <a:lnTo>
                    <a:pt x="232879" y="178104"/>
                  </a:lnTo>
                  <a:lnTo>
                    <a:pt x="231635" y="174853"/>
                  </a:lnTo>
                  <a:lnTo>
                    <a:pt x="231609" y="164020"/>
                  </a:lnTo>
                  <a:lnTo>
                    <a:pt x="233768" y="158432"/>
                  </a:lnTo>
                  <a:lnTo>
                    <a:pt x="242519" y="149072"/>
                  </a:lnTo>
                  <a:lnTo>
                    <a:pt x="247777" y="146735"/>
                  </a:lnTo>
                  <a:lnTo>
                    <a:pt x="259105" y="146735"/>
                  </a:lnTo>
                  <a:lnTo>
                    <a:pt x="264426" y="148120"/>
                  </a:lnTo>
                  <a:lnTo>
                    <a:pt x="275348" y="153644"/>
                  </a:lnTo>
                  <a:lnTo>
                    <a:pt x="280466" y="157581"/>
                  </a:lnTo>
                  <a:lnTo>
                    <a:pt x="285242" y="162687"/>
                  </a:lnTo>
                  <a:lnTo>
                    <a:pt x="285242" y="78155"/>
                  </a:lnTo>
                  <a:lnTo>
                    <a:pt x="205651" y="78155"/>
                  </a:lnTo>
                  <a:lnTo>
                    <a:pt x="197015" y="78155"/>
                  </a:lnTo>
                  <a:lnTo>
                    <a:pt x="159461" y="78155"/>
                  </a:lnTo>
                  <a:lnTo>
                    <a:pt x="159461" y="161099"/>
                  </a:lnTo>
                  <a:lnTo>
                    <a:pt x="127368" y="185864"/>
                  </a:lnTo>
                  <a:lnTo>
                    <a:pt x="120015" y="188201"/>
                  </a:lnTo>
                  <a:lnTo>
                    <a:pt x="105905" y="188201"/>
                  </a:lnTo>
                  <a:lnTo>
                    <a:pt x="99593" y="186182"/>
                  </a:lnTo>
                  <a:lnTo>
                    <a:pt x="89065" y="178104"/>
                  </a:lnTo>
                  <a:lnTo>
                    <a:pt x="86436" y="173215"/>
                  </a:lnTo>
                  <a:lnTo>
                    <a:pt x="86436" y="160451"/>
                  </a:lnTo>
                  <a:lnTo>
                    <a:pt x="89369" y="154444"/>
                  </a:lnTo>
                  <a:lnTo>
                    <a:pt x="101079" y="144449"/>
                  </a:lnTo>
                  <a:lnTo>
                    <a:pt x="108089" y="141947"/>
                  </a:lnTo>
                  <a:lnTo>
                    <a:pt x="121996" y="141947"/>
                  </a:lnTo>
                  <a:lnTo>
                    <a:pt x="159461" y="161099"/>
                  </a:lnTo>
                  <a:lnTo>
                    <a:pt x="159461" y="78155"/>
                  </a:lnTo>
                  <a:lnTo>
                    <a:pt x="67348" y="78155"/>
                  </a:lnTo>
                  <a:lnTo>
                    <a:pt x="60794" y="78155"/>
                  </a:lnTo>
                  <a:lnTo>
                    <a:pt x="39039" y="78155"/>
                  </a:lnTo>
                  <a:lnTo>
                    <a:pt x="37058" y="74536"/>
                  </a:lnTo>
                  <a:lnTo>
                    <a:pt x="35560" y="70561"/>
                  </a:lnTo>
                  <a:lnTo>
                    <a:pt x="33578" y="61836"/>
                  </a:lnTo>
                  <a:lnTo>
                    <a:pt x="33083" y="57315"/>
                  </a:lnTo>
                  <a:lnTo>
                    <a:pt x="33083" y="44767"/>
                  </a:lnTo>
                  <a:lnTo>
                    <a:pt x="68846" y="23926"/>
                  </a:lnTo>
                  <a:lnTo>
                    <a:pt x="79019" y="24739"/>
                  </a:lnTo>
                  <a:lnTo>
                    <a:pt x="123190" y="43980"/>
                  </a:lnTo>
                  <a:lnTo>
                    <a:pt x="156768" y="73367"/>
                  </a:lnTo>
                  <a:lnTo>
                    <a:pt x="162737" y="68580"/>
                  </a:lnTo>
                  <a:lnTo>
                    <a:pt x="136461" y="39674"/>
                  </a:lnTo>
                  <a:lnTo>
                    <a:pt x="95034" y="10147"/>
                  </a:lnTo>
                  <a:lnTo>
                    <a:pt x="55435" y="0"/>
                  </a:lnTo>
                  <a:lnTo>
                    <a:pt x="45948" y="787"/>
                  </a:lnTo>
                  <a:lnTo>
                    <a:pt x="11252" y="26517"/>
                  </a:lnTo>
                  <a:lnTo>
                    <a:pt x="7747" y="43065"/>
                  </a:lnTo>
                  <a:lnTo>
                    <a:pt x="7747" y="48602"/>
                  </a:lnTo>
                  <a:lnTo>
                    <a:pt x="9182" y="54444"/>
                  </a:lnTo>
                  <a:lnTo>
                    <a:pt x="14947" y="66776"/>
                  </a:lnTo>
                  <a:lnTo>
                    <a:pt x="18973" y="72631"/>
                  </a:lnTo>
                  <a:lnTo>
                    <a:pt x="24130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19659" y="103670"/>
                  </a:lnTo>
                  <a:lnTo>
                    <a:pt x="19659" y="224891"/>
                  </a:lnTo>
                  <a:lnTo>
                    <a:pt x="46494" y="237655"/>
                  </a:lnTo>
                  <a:lnTo>
                    <a:pt x="46494" y="103670"/>
                  </a:lnTo>
                  <a:lnTo>
                    <a:pt x="60794" y="103670"/>
                  </a:lnTo>
                  <a:lnTo>
                    <a:pt x="67348" y="103670"/>
                  </a:lnTo>
                  <a:lnTo>
                    <a:pt x="157962" y="103670"/>
                  </a:lnTo>
                  <a:lnTo>
                    <a:pt x="157962" y="146735"/>
                  </a:lnTo>
                  <a:lnTo>
                    <a:pt x="128498" y="122250"/>
                  </a:lnTo>
                  <a:lnTo>
                    <a:pt x="110274" y="118033"/>
                  </a:lnTo>
                  <a:lnTo>
                    <a:pt x="102235" y="118757"/>
                  </a:lnTo>
                  <a:lnTo>
                    <a:pt x="70777" y="149923"/>
                  </a:lnTo>
                  <a:lnTo>
                    <a:pt x="70040" y="157911"/>
                  </a:lnTo>
                  <a:lnTo>
                    <a:pt x="71132" y="166547"/>
                  </a:lnTo>
                  <a:lnTo>
                    <a:pt x="96177" y="200583"/>
                  </a:lnTo>
                  <a:lnTo>
                    <a:pt x="122199" y="210540"/>
                  </a:lnTo>
                  <a:lnTo>
                    <a:pt x="127368" y="210540"/>
                  </a:lnTo>
                  <a:lnTo>
                    <a:pt x="133032" y="209042"/>
                  </a:lnTo>
                  <a:lnTo>
                    <a:pt x="145351" y="203098"/>
                  </a:lnTo>
                  <a:lnTo>
                    <a:pt x="151612" y="198729"/>
                  </a:lnTo>
                  <a:lnTo>
                    <a:pt x="157962" y="192989"/>
                  </a:lnTo>
                  <a:lnTo>
                    <a:pt x="157962" y="218516"/>
                  </a:lnTo>
                  <a:lnTo>
                    <a:pt x="184797" y="237655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35"/>
                  </a:lnTo>
                  <a:lnTo>
                    <a:pt x="184797" y="103670"/>
                  </a:lnTo>
                  <a:lnTo>
                    <a:pt x="197015" y="103670"/>
                  </a:lnTo>
                  <a:lnTo>
                    <a:pt x="205651" y="103670"/>
                  </a:lnTo>
                  <a:lnTo>
                    <a:pt x="283743" y="103670"/>
                  </a:lnTo>
                  <a:lnTo>
                    <a:pt x="283743" y="149923"/>
                  </a:lnTo>
                  <a:lnTo>
                    <a:pt x="281114" y="146735"/>
                  </a:lnTo>
                  <a:lnTo>
                    <a:pt x="278422" y="143459"/>
                  </a:lnTo>
                  <a:lnTo>
                    <a:pt x="273164" y="137769"/>
                  </a:lnTo>
                  <a:lnTo>
                    <a:pt x="267982" y="132854"/>
                  </a:lnTo>
                  <a:lnTo>
                    <a:pt x="262890" y="128714"/>
                  </a:lnTo>
                  <a:lnTo>
                    <a:pt x="256133" y="123723"/>
                  </a:lnTo>
                  <a:lnTo>
                    <a:pt x="250164" y="121221"/>
                  </a:lnTo>
                  <a:lnTo>
                    <a:pt x="245008" y="121221"/>
                  </a:lnTo>
                  <a:lnTo>
                    <a:pt x="209080" y="143751"/>
                  </a:lnTo>
                  <a:lnTo>
                    <a:pt x="206286" y="157581"/>
                  </a:lnTo>
                  <a:lnTo>
                    <a:pt x="206362" y="158838"/>
                  </a:lnTo>
                  <a:lnTo>
                    <a:pt x="229476" y="199339"/>
                  </a:lnTo>
                  <a:lnTo>
                    <a:pt x="252450" y="208940"/>
                  </a:lnTo>
                  <a:lnTo>
                    <a:pt x="256819" y="208940"/>
                  </a:lnTo>
                  <a:lnTo>
                    <a:pt x="261696" y="207556"/>
                  </a:lnTo>
                  <a:lnTo>
                    <a:pt x="272427" y="202031"/>
                  </a:lnTo>
                  <a:lnTo>
                    <a:pt x="277990" y="198094"/>
                  </a:lnTo>
                  <a:lnTo>
                    <a:pt x="283743" y="192989"/>
                  </a:lnTo>
                  <a:lnTo>
                    <a:pt x="283743" y="220103"/>
                  </a:lnTo>
                  <a:lnTo>
                    <a:pt x="310578" y="237655"/>
                  </a:lnTo>
                  <a:lnTo>
                    <a:pt x="310578" y="192989"/>
                  </a:lnTo>
                  <a:lnTo>
                    <a:pt x="310578" y="185013"/>
                  </a:lnTo>
                  <a:lnTo>
                    <a:pt x="310578" y="177038"/>
                  </a:lnTo>
                  <a:lnTo>
                    <a:pt x="315341" y="170878"/>
                  </a:lnTo>
                  <a:lnTo>
                    <a:pt x="320611" y="166141"/>
                  </a:lnTo>
                  <a:lnTo>
                    <a:pt x="332130" y="159550"/>
                  </a:lnTo>
                  <a:lnTo>
                    <a:pt x="337794" y="157911"/>
                  </a:lnTo>
                  <a:lnTo>
                    <a:pt x="346138" y="157911"/>
                  </a:lnTo>
                  <a:lnTo>
                    <a:pt x="348576" y="159131"/>
                  </a:lnTo>
                  <a:lnTo>
                    <a:pt x="352755" y="164020"/>
                  </a:lnTo>
                  <a:lnTo>
                    <a:pt x="353796" y="167055"/>
                  </a:lnTo>
                  <a:lnTo>
                    <a:pt x="353695" y="174853"/>
                  </a:lnTo>
                  <a:lnTo>
                    <a:pt x="335915" y="213728"/>
                  </a:lnTo>
                  <a:lnTo>
                    <a:pt x="359752" y="231279"/>
                  </a:lnTo>
                  <a:lnTo>
                    <a:pt x="374586" y="191922"/>
                  </a:lnTo>
                  <a:lnTo>
                    <a:pt x="374650" y="183349"/>
                  </a:lnTo>
                  <a:lnTo>
                    <a:pt x="373875" y="175272"/>
                  </a:lnTo>
                  <a:lnTo>
                    <a:pt x="371513" y="167055"/>
                  </a:lnTo>
                  <a:lnTo>
                    <a:pt x="367614" y="158838"/>
                  </a:lnTo>
                  <a:lnTo>
                    <a:pt x="366991" y="157911"/>
                  </a:lnTo>
                  <a:lnTo>
                    <a:pt x="362115" y="150533"/>
                  </a:lnTo>
                  <a:lnTo>
                    <a:pt x="361581" y="149923"/>
                  </a:lnTo>
                  <a:lnTo>
                    <a:pt x="355904" y="143306"/>
                  </a:lnTo>
                  <a:lnTo>
                    <a:pt x="354279" y="141947"/>
                  </a:lnTo>
                  <a:lnTo>
                    <a:pt x="349694" y="138125"/>
                  </a:lnTo>
                  <a:lnTo>
                    <a:pt x="343522" y="135013"/>
                  </a:lnTo>
                  <a:lnTo>
                    <a:pt x="337400" y="133985"/>
                  </a:lnTo>
                  <a:lnTo>
                    <a:pt x="332828" y="133985"/>
                  </a:lnTo>
                  <a:lnTo>
                    <a:pt x="328256" y="134670"/>
                  </a:lnTo>
                  <a:lnTo>
                    <a:pt x="319125" y="137439"/>
                  </a:lnTo>
                  <a:lnTo>
                    <a:pt x="314744" y="139395"/>
                  </a:lnTo>
                  <a:lnTo>
                    <a:pt x="310578" y="141947"/>
                  </a:lnTo>
                  <a:lnTo>
                    <a:pt x="310578" y="103670"/>
                  </a:lnTo>
                  <a:lnTo>
                    <a:pt x="379133" y="103670"/>
                  </a:lnTo>
                  <a:lnTo>
                    <a:pt x="385978" y="103670"/>
                  </a:lnTo>
                  <a:lnTo>
                    <a:pt x="398792" y="103670"/>
                  </a:lnTo>
                  <a:lnTo>
                    <a:pt x="398792" y="224891"/>
                  </a:lnTo>
                  <a:lnTo>
                    <a:pt x="425627" y="237655"/>
                  </a:lnTo>
                  <a:lnTo>
                    <a:pt x="425627" y="103670"/>
                  </a:lnTo>
                  <a:lnTo>
                    <a:pt x="439928" y="103670"/>
                  </a:lnTo>
                  <a:lnTo>
                    <a:pt x="446481" y="103670"/>
                  </a:lnTo>
                  <a:lnTo>
                    <a:pt x="474205" y="103670"/>
                  </a:lnTo>
                  <a:lnTo>
                    <a:pt x="474205" y="142481"/>
                  </a:lnTo>
                  <a:lnTo>
                    <a:pt x="473760" y="144348"/>
                  </a:lnTo>
                  <a:lnTo>
                    <a:pt x="471970" y="147535"/>
                  </a:lnTo>
                  <a:lnTo>
                    <a:pt x="470928" y="148336"/>
                  </a:lnTo>
                  <a:lnTo>
                    <a:pt x="469734" y="148336"/>
                  </a:lnTo>
                  <a:lnTo>
                    <a:pt x="467156" y="146634"/>
                  </a:lnTo>
                  <a:lnTo>
                    <a:pt x="465010" y="145415"/>
                  </a:lnTo>
                  <a:lnTo>
                    <a:pt x="461645" y="143929"/>
                  </a:lnTo>
                  <a:lnTo>
                    <a:pt x="460298" y="143548"/>
                  </a:lnTo>
                  <a:lnTo>
                    <a:pt x="455930" y="143548"/>
                  </a:lnTo>
                  <a:lnTo>
                    <a:pt x="453097" y="144665"/>
                  </a:lnTo>
                  <a:lnTo>
                    <a:pt x="448525" y="149136"/>
                  </a:lnTo>
                  <a:lnTo>
                    <a:pt x="447382" y="151739"/>
                  </a:lnTo>
                  <a:lnTo>
                    <a:pt x="447382" y="160451"/>
                  </a:lnTo>
                  <a:lnTo>
                    <a:pt x="466966" y="195376"/>
                  </a:lnTo>
                  <a:lnTo>
                    <a:pt x="507593" y="244030"/>
                  </a:lnTo>
                  <a:lnTo>
                    <a:pt x="518325" y="234467"/>
                  </a:lnTo>
                  <a:lnTo>
                    <a:pt x="477189" y="189801"/>
                  </a:lnTo>
                  <a:lnTo>
                    <a:pt x="483146" y="187464"/>
                  </a:lnTo>
                  <a:lnTo>
                    <a:pt x="498055" y="165874"/>
                  </a:lnTo>
                  <a:lnTo>
                    <a:pt x="502031" y="170980"/>
                  </a:lnTo>
                  <a:lnTo>
                    <a:pt x="505853" y="174917"/>
                  </a:lnTo>
                  <a:lnTo>
                    <a:pt x="513207" y="180441"/>
                  </a:lnTo>
                  <a:lnTo>
                    <a:pt x="516331" y="181825"/>
                  </a:lnTo>
                  <a:lnTo>
                    <a:pt x="525475" y="181825"/>
                  </a:lnTo>
                  <a:lnTo>
                    <a:pt x="531583" y="180873"/>
                  </a:lnTo>
                  <a:lnTo>
                    <a:pt x="542912" y="177038"/>
                  </a:lnTo>
                  <a:lnTo>
                    <a:pt x="547725" y="174282"/>
                  </a:lnTo>
                  <a:lnTo>
                    <a:pt x="551700" y="170662"/>
                  </a:lnTo>
                  <a:lnTo>
                    <a:pt x="551700" y="218516"/>
                  </a:lnTo>
                  <a:lnTo>
                    <a:pt x="578523" y="237655"/>
                  </a:lnTo>
                  <a:lnTo>
                    <a:pt x="578523" y="170662"/>
                  </a:lnTo>
                  <a:lnTo>
                    <a:pt x="578523" y="165874"/>
                  </a:lnTo>
                  <a:lnTo>
                    <a:pt x="578523" y="159499"/>
                  </a:lnTo>
                  <a:lnTo>
                    <a:pt x="578523" y="103670"/>
                  </a:lnTo>
                  <a:lnTo>
                    <a:pt x="591045" y="103670"/>
                  </a:lnTo>
                  <a:lnTo>
                    <a:pt x="599389" y="103670"/>
                  </a:lnTo>
                  <a:lnTo>
                    <a:pt x="674509" y="103670"/>
                  </a:lnTo>
                  <a:lnTo>
                    <a:pt x="674509" y="126009"/>
                  </a:lnTo>
                  <a:lnTo>
                    <a:pt x="635749" y="126009"/>
                  </a:lnTo>
                  <a:lnTo>
                    <a:pt x="628865" y="126593"/>
                  </a:lnTo>
                  <a:lnTo>
                    <a:pt x="601472" y="149186"/>
                  </a:lnTo>
                  <a:lnTo>
                    <a:pt x="601472" y="157911"/>
                  </a:lnTo>
                  <a:lnTo>
                    <a:pt x="611162" y="195389"/>
                  </a:lnTo>
                  <a:lnTo>
                    <a:pt x="638733" y="234467"/>
                  </a:lnTo>
                  <a:lnTo>
                    <a:pt x="647674" y="224891"/>
                  </a:lnTo>
                  <a:lnTo>
                    <a:pt x="642327" y="219633"/>
                  </a:lnTo>
                  <a:lnTo>
                    <a:pt x="637616" y="214083"/>
                  </a:lnTo>
                  <a:lnTo>
                    <a:pt x="623836" y="177038"/>
                  </a:lnTo>
                  <a:lnTo>
                    <a:pt x="623836" y="170027"/>
                  </a:lnTo>
                  <a:lnTo>
                    <a:pt x="626160" y="164020"/>
                  </a:lnTo>
                  <a:lnTo>
                    <a:pt x="635508" y="154025"/>
                  </a:lnTo>
                  <a:lnTo>
                    <a:pt x="641121" y="151523"/>
                  </a:lnTo>
                  <a:lnTo>
                    <a:pt x="674509" y="151523"/>
                  </a:lnTo>
                  <a:lnTo>
                    <a:pt x="674509" y="218516"/>
                  </a:lnTo>
                  <a:lnTo>
                    <a:pt x="701332" y="237655"/>
                  </a:lnTo>
                  <a:lnTo>
                    <a:pt x="701332" y="103670"/>
                  </a:lnTo>
                  <a:lnTo>
                    <a:pt x="722198" y="103670"/>
                  </a:lnTo>
                  <a:lnTo>
                    <a:pt x="722198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21644" y="4455557"/>
              <a:ext cx="451558" cy="16587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722530" y="4441521"/>
              <a:ext cx="15875" cy="186690"/>
            </a:xfrm>
            <a:custGeom>
              <a:avLst/>
              <a:gdLst/>
              <a:ahLst/>
              <a:cxnLst/>
              <a:rect l="l" t="t" r="r" b="b"/>
              <a:pathLst>
                <a:path w="15875" h="186689">
                  <a:moveTo>
                    <a:pt x="15800" y="0"/>
                  </a:moveTo>
                  <a:lnTo>
                    <a:pt x="0" y="0"/>
                  </a:lnTo>
                  <a:lnTo>
                    <a:pt x="0" y="186289"/>
                  </a:lnTo>
                  <a:lnTo>
                    <a:pt x="15800" y="186289"/>
                  </a:lnTo>
                  <a:lnTo>
                    <a:pt x="158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2298" y="4486679"/>
              <a:ext cx="101591" cy="909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17362" y="5377582"/>
              <a:ext cx="248879" cy="15949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826588" y="5299437"/>
              <a:ext cx="824230" cy="238125"/>
            </a:xfrm>
            <a:custGeom>
              <a:avLst/>
              <a:gdLst/>
              <a:ahLst/>
              <a:cxnLst/>
              <a:rect l="l" t="t" r="r" b="b"/>
              <a:pathLst>
                <a:path w="824229" h="238125">
                  <a:moveTo>
                    <a:pt x="576453" y="68580"/>
                  </a:moveTo>
                  <a:lnTo>
                    <a:pt x="550189" y="39674"/>
                  </a:lnTo>
                  <a:lnTo>
                    <a:pt x="508749" y="10134"/>
                  </a:lnTo>
                  <a:lnTo>
                    <a:pt x="469150" y="0"/>
                  </a:lnTo>
                  <a:lnTo>
                    <a:pt x="459663" y="787"/>
                  </a:lnTo>
                  <a:lnTo>
                    <a:pt x="424967" y="26517"/>
                  </a:lnTo>
                  <a:lnTo>
                    <a:pt x="421462" y="43065"/>
                  </a:lnTo>
                  <a:lnTo>
                    <a:pt x="421462" y="48590"/>
                  </a:lnTo>
                  <a:lnTo>
                    <a:pt x="422897" y="54432"/>
                  </a:lnTo>
                  <a:lnTo>
                    <a:pt x="428663" y="66776"/>
                  </a:lnTo>
                  <a:lnTo>
                    <a:pt x="432689" y="72618"/>
                  </a:lnTo>
                  <a:lnTo>
                    <a:pt x="437857" y="78155"/>
                  </a:lnTo>
                  <a:lnTo>
                    <a:pt x="420268" y="78155"/>
                  </a:lnTo>
                  <a:lnTo>
                    <a:pt x="413715" y="78155"/>
                  </a:lnTo>
                  <a:lnTo>
                    <a:pt x="360654" y="78155"/>
                  </a:lnTo>
                  <a:lnTo>
                    <a:pt x="353504" y="78155"/>
                  </a:lnTo>
                  <a:lnTo>
                    <a:pt x="312966" y="78155"/>
                  </a:lnTo>
                  <a:lnTo>
                    <a:pt x="312966" y="103670"/>
                  </a:lnTo>
                  <a:lnTo>
                    <a:pt x="312851" y="183578"/>
                  </a:lnTo>
                  <a:lnTo>
                    <a:pt x="284022" y="209232"/>
                  </a:lnTo>
                  <a:lnTo>
                    <a:pt x="263791" y="213715"/>
                  </a:lnTo>
                  <a:lnTo>
                    <a:pt x="256032" y="213715"/>
                  </a:lnTo>
                  <a:lnTo>
                    <a:pt x="249377" y="212496"/>
                  </a:lnTo>
                  <a:lnTo>
                    <a:pt x="238252" y="207606"/>
                  </a:lnTo>
                  <a:lnTo>
                    <a:pt x="235470" y="204571"/>
                  </a:lnTo>
                  <a:lnTo>
                    <a:pt x="235470" y="195643"/>
                  </a:lnTo>
                  <a:lnTo>
                    <a:pt x="276402" y="182880"/>
                  </a:lnTo>
                  <a:lnTo>
                    <a:pt x="279082" y="183197"/>
                  </a:lnTo>
                  <a:lnTo>
                    <a:pt x="281673" y="183413"/>
                  </a:lnTo>
                  <a:lnTo>
                    <a:pt x="280974" y="181825"/>
                  </a:lnTo>
                  <a:lnTo>
                    <a:pt x="274713" y="167462"/>
                  </a:lnTo>
                  <a:lnTo>
                    <a:pt x="271233" y="159486"/>
                  </a:lnTo>
                  <a:lnTo>
                    <a:pt x="262102" y="159486"/>
                  </a:lnTo>
                  <a:lnTo>
                    <a:pt x="254203" y="160185"/>
                  </a:lnTo>
                  <a:lnTo>
                    <a:pt x="240880" y="162953"/>
                  </a:lnTo>
                  <a:lnTo>
                    <a:pt x="235864" y="164909"/>
                  </a:lnTo>
                  <a:lnTo>
                    <a:pt x="232486" y="167462"/>
                  </a:lnTo>
                  <a:lnTo>
                    <a:pt x="230098" y="165341"/>
                  </a:lnTo>
                  <a:lnTo>
                    <a:pt x="228269" y="162890"/>
                  </a:lnTo>
                  <a:lnTo>
                    <a:pt x="225679" y="157365"/>
                  </a:lnTo>
                  <a:lnTo>
                    <a:pt x="225044" y="154495"/>
                  </a:lnTo>
                  <a:lnTo>
                    <a:pt x="225044" y="148539"/>
                  </a:lnTo>
                  <a:lnTo>
                    <a:pt x="226479" y="145935"/>
                  </a:lnTo>
                  <a:lnTo>
                    <a:pt x="232244" y="141465"/>
                  </a:lnTo>
                  <a:lnTo>
                    <a:pt x="235762" y="140347"/>
                  </a:lnTo>
                  <a:lnTo>
                    <a:pt x="286143" y="140347"/>
                  </a:lnTo>
                  <a:lnTo>
                    <a:pt x="286143" y="103670"/>
                  </a:lnTo>
                  <a:lnTo>
                    <a:pt x="312966" y="103670"/>
                  </a:lnTo>
                  <a:lnTo>
                    <a:pt x="312966" y="78155"/>
                  </a:lnTo>
                  <a:lnTo>
                    <a:pt x="205663" y="78155"/>
                  </a:lnTo>
                  <a:lnTo>
                    <a:pt x="197015" y="78155"/>
                  </a:lnTo>
                  <a:lnTo>
                    <a:pt x="159461" y="78155"/>
                  </a:lnTo>
                  <a:lnTo>
                    <a:pt x="159461" y="161086"/>
                  </a:lnTo>
                  <a:lnTo>
                    <a:pt x="153365" y="167246"/>
                  </a:lnTo>
                  <a:lnTo>
                    <a:pt x="120015" y="188201"/>
                  </a:lnTo>
                  <a:lnTo>
                    <a:pt x="105918" y="188201"/>
                  </a:lnTo>
                  <a:lnTo>
                    <a:pt x="99606" y="186182"/>
                  </a:lnTo>
                  <a:lnTo>
                    <a:pt x="89065" y="178104"/>
                  </a:lnTo>
                  <a:lnTo>
                    <a:pt x="86436" y="173202"/>
                  </a:lnTo>
                  <a:lnTo>
                    <a:pt x="86436" y="160451"/>
                  </a:lnTo>
                  <a:lnTo>
                    <a:pt x="89369" y="154444"/>
                  </a:lnTo>
                  <a:lnTo>
                    <a:pt x="101092" y="144449"/>
                  </a:lnTo>
                  <a:lnTo>
                    <a:pt x="108102" y="141947"/>
                  </a:lnTo>
                  <a:lnTo>
                    <a:pt x="122008" y="141947"/>
                  </a:lnTo>
                  <a:lnTo>
                    <a:pt x="159461" y="161086"/>
                  </a:lnTo>
                  <a:lnTo>
                    <a:pt x="159461" y="78155"/>
                  </a:lnTo>
                  <a:lnTo>
                    <a:pt x="67360" y="78155"/>
                  </a:lnTo>
                  <a:lnTo>
                    <a:pt x="60807" y="78155"/>
                  </a:lnTo>
                  <a:lnTo>
                    <a:pt x="39052" y="78155"/>
                  </a:lnTo>
                  <a:lnTo>
                    <a:pt x="37058" y="74536"/>
                  </a:lnTo>
                  <a:lnTo>
                    <a:pt x="35572" y="70548"/>
                  </a:lnTo>
                  <a:lnTo>
                    <a:pt x="33578" y="61823"/>
                  </a:lnTo>
                  <a:lnTo>
                    <a:pt x="33083" y="57315"/>
                  </a:lnTo>
                  <a:lnTo>
                    <a:pt x="33083" y="44754"/>
                  </a:lnTo>
                  <a:lnTo>
                    <a:pt x="68859" y="23914"/>
                  </a:lnTo>
                  <a:lnTo>
                    <a:pt x="79019" y="24726"/>
                  </a:lnTo>
                  <a:lnTo>
                    <a:pt x="123190" y="43967"/>
                  </a:lnTo>
                  <a:lnTo>
                    <a:pt x="156781" y="73367"/>
                  </a:lnTo>
                  <a:lnTo>
                    <a:pt x="162750" y="68580"/>
                  </a:lnTo>
                  <a:lnTo>
                    <a:pt x="136474" y="39674"/>
                  </a:lnTo>
                  <a:lnTo>
                    <a:pt x="95034" y="10134"/>
                  </a:lnTo>
                  <a:lnTo>
                    <a:pt x="55435" y="0"/>
                  </a:lnTo>
                  <a:lnTo>
                    <a:pt x="45961" y="787"/>
                  </a:lnTo>
                  <a:lnTo>
                    <a:pt x="11252" y="26517"/>
                  </a:lnTo>
                  <a:lnTo>
                    <a:pt x="7747" y="43065"/>
                  </a:lnTo>
                  <a:lnTo>
                    <a:pt x="7747" y="48590"/>
                  </a:lnTo>
                  <a:lnTo>
                    <a:pt x="9194" y="54432"/>
                  </a:lnTo>
                  <a:lnTo>
                    <a:pt x="14960" y="66776"/>
                  </a:lnTo>
                  <a:lnTo>
                    <a:pt x="18973" y="72618"/>
                  </a:lnTo>
                  <a:lnTo>
                    <a:pt x="2414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19672" y="103670"/>
                  </a:lnTo>
                  <a:lnTo>
                    <a:pt x="19672" y="224878"/>
                  </a:lnTo>
                  <a:lnTo>
                    <a:pt x="46507" y="237642"/>
                  </a:lnTo>
                  <a:lnTo>
                    <a:pt x="46507" y="103670"/>
                  </a:lnTo>
                  <a:lnTo>
                    <a:pt x="60807" y="103670"/>
                  </a:lnTo>
                  <a:lnTo>
                    <a:pt x="67360" y="103670"/>
                  </a:lnTo>
                  <a:lnTo>
                    <a:pt x="157975" y="103670"/>
                  </a:lnTo>
                  <a:lnTo>
                    <a:pt x="157975" y="146735"/>
                  </a:lnTo>
                  <a:lnTo>
                    <a:pt x="153924" y="141947"/>
                  </a:lnTo>
                  <a:lnTo>
                    <a:pt x="152501" y="140258"/>
                  </a:lnTo>
                  <a:lnTo>
                    <a:pt x="146799" y="134569"/>
                  </a:lnTo>
                  <a:lnTo>
                    <a:pt x="110286" y="118021"/>
                  </a:lnTo>
                  <a:lnTo>
                    <a:pt x="102247" y="118757"/>
                  </a:lnTo>
                  <a:lnTo>
                    <a:pt x="70777" y="149910"/>
                  </a:lnTo>
                  <a:lnTo>
                    <a:pt x="70040" y="157899"/>
                  </a:lnTo>
                  <a:lnTo>
                    <a:pt x="71132" y="166535"/>
                  </a:lnTo>
                  <a:lnTo>
                    <a:pt x="96189" y="200571"/>
                  </a:lnTo>
                  <a:lnTo>
                    <a:pt x="122199" y="210527"/>
                  </a:lnTo>
                  <a:lnTo>
                    <a:pt x="127368" y="210527"/>
                  </a:lnTo>
                  <a:lnTo>
                    <a:pt x="133032" y="209042"/>
                  </a:lnTo>
                  <a:lnTo>
                    <a:pt x="145351" y="203085"/>
                  </a:lnTo>
                  <a:lnTo>
                    <a:pt x="151612" y="198729"/>
                  </a:lnTo>
                  <a:lnTo>
                    <a:pt x="157975" y="192989"/>
                  </a:lnTo>
                  <a:lnTo>
                    <a:pt x="157975" y="218503"/>
                  </a:lnTo>
                  <a:lnTo>
                    <a:pt x="184797" y="237642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35"/>
                  </a:lnTo>
                  <a:lnTo>
                    <a:pt x="184797" y="103670"/>
                  </a:lnTo>
                  <a:lnTo>
                    <a:pt x="197015" y="103670"/>
                  </a:lnTo>
                  <a:lnTo>
                    <a:pt x="205663" y="103670"/>
                  </a:lnTo>
                  <a:lnTo>
                    <a:pt x="259321" y="103670"/>
                  </a:lnTo>
                  <a:lnTo>
                    <a:pt x="259321" y="116433"/>
                  </a:lnTo>
                  <a:lnTo>
                    <a:pt x="222948" y="116433"/>
                  </a:lnTo>
                  <a:lnTo>
                    <a:pt x="217335" y="118605"/>
                  </a:lnTo>
                  <a:lnTo>
                    <a:pt x="208000" y="127330"/>
                  </a:lnTo>
                  <a:lnTo>
                    <a:pt x="205663" y="132588"/>
                  </a:lnTo>
                  <a:lnTo>
                    <a:pt x="205663" y="143865"/>
                  </a:lnTo>
                  <a:lnTo>
                    <a:pt x="207505" y="149491"/>
                  </a:lnTo>
                  <a:lnTo>
                    <a:pt x="214858" y="161823"/>
                  </a:lnTo>
                  <a:lnTo>
                    <a:pt x="219976" y="167894"/>
                  </a:lnTo>
                  <a:lnTo>
                    <a:pt x="226529" y="173850"/>
                  </a:lnTo>
                  <a:lnTo>
                    <a:pt x="224142" y="175552"/>
                  </a:lnTo>
                  <a:lnTo>
                    <a:pt x="222313" y="177838"/>
                  </a:lnTo>
                  <a:lnTo>
                    <a:pt x="219798" y="183413"/>
                  </a:lnTo>
                  <a:lnTo>
                    <a:pt x="219697" y="183680"/>
                  </a:lnTo>
                  <a:lnTo>
                    <a:pt x="219075" y="186601"/>
                  </a:lnTo>
                  <a:lnTo>
                    <a:pt x="219125" y="190195"/>
                  </a:lnTo>
                  <a:lnTo>
                    <a:pt x="243852" y="226555"/>
                  </a:lnTo>
                  <a:lnTo>
                    <a:pt x="271233" y="234454"/>
                  </a:lnTo>
                  <a:lnTo>
                    <a:pt x="278980" y="234454"/>
                  </a:lnTo>
                  <a:lnTo>
                    <a:pt x="286435" y="233070"/>
                  </a:lnTo>
                  <a:lnTo>
                    <a:pt x="300748" y="227545"/>
                  </a:lnTo>
                  <a:lnTo>
                    <a:pt x="307200" y="223608"/>
                  </a:lnTo>
                  <a:lnTo>
                    <a:pt x="312966" y="218503"/>
                  </a:lnTo>
                  <a:lnTo>
                    <a:pt x="339788" y="237642"/>
                  </a:lnTo>
                  <a:lnTo>
                    <a:pt x="339788" y="218503"/>
                  </a:lnTo>
                  <a:lnTo>
                    <a:pt x="339788" y="213715"/>
                  </a:lnTo>
                  <a:lnTo>
                    <a:pt x="339788" y="103670"/>
                  </a:lnTo>
                  <a:lnTo>
                    <a:pt x="353504" y="103670"/>
                  </a:lnTo>
                  <a:lnTo>
                    <a:pt x="360654" y="103670"/>
                  </a:lnTo>
                  <a:lnTo>
                    <a:pt x="372579" y="103670"/>
                  </a:lnTo>
                  <a:lnTo>
                    <a:pt x="372579" y="218503"/>
                  </a:lnTo>
                  <a:lnTo>
                    <a:pt x="399402" y="237642"/>
                  </a:lnTo>
                  <a:lnTo>
                    <a:pt x="399402" y="103670"/>
                  </a:lnTo>
                  <a:lnTo>
                    <a:pt x="413715" y="103670"/>
                  </a:lnTo>
                  <a:lnTo>
                    <a:pt x="420268" y="103670"/>
                  </a:lnTo>
                  <a:lnTo>
                    <a:pt x="433387" y="103670"/>
                  </a:lnTo>
                  <a:lnTo>
                    <a:pt x="433387" y="224878"/>
                  </a:lnTo>
                  <a:lnTo>
                    <a:pt x="460209" y="237642"/>
                  </a:lnTo>
                  <a:lnTo>
                    <a:pt x="460209" y="103670"/>
                  </a:lnTo>
                  <a:lnTo>
                    <a:pt x="481076" y="103670"/>
                  </a:lnTo>
                  <a:lnTo>
                    <a:pt x="481076" y="78155"/>
                  </a:lnTo>
                  <a:lnTo>
                    <a:pt x="452755" y="78155"/>
                  </a:lnTo>
                  <a:lnTo>
                    <a:pt x="450773" y="74536"/>
                  </a:lnTo>
                  <a:lnTo>
                    <a:pt x="449275" y="70548"/>
                  </a:lnTo>
                  <a:lnTo>
                    <a:pt x="447294" y="61823"/>
                  </a:lnTo>
                  <a:lnTo>
                    <a:pt x="446798" y="57315"/>
                  </a:lnTo>
                  <a:lnTo>
                    <a:pt x="446798" y="44754"/>
                  </a:lnTo>
                  <a:lnTo>
                    <a:pt x="482561" y="23914"/>
                  </a:lnTo>
                  <a:lnTo>
                    <a:pt x="492734" y="24726"/>
                  </a:lnTo>
                  <a:lnTo>
                    <a:pt x="536905" y="43967"/>
                  </a:lnTo>
                  <a:lnTo>
                    <a:pt x="570496" y="73367"/>
                  </a:lnTo>
                  <a:lnTo>
                    <a:pt x="576453" y="68580"/>
                  </a:lnTo>
                  <a:close/>
                </a:path>
                <a:path w="824229" h="238125">
                  <a:moveTo>
                    <a:pt x="816978" y="29349"/>
                  </a:moveTo>
                  <a:lnTo>
                    <a:pt x="796112" y="7010"/>
                  </a:lnTo>
                  <a:lnTo>
                    <a:pt x="775258" y="29349"/>
                  </a:lnTo>
                  <a:lnTo>
                    <a:pt x="796112" y="51676"/>
                  </a:lnTo>
                  <a:lnTo>
                    <a:pt x="816978" y="29349"/>
                  </a:lnTo>
                  <a:close/>
                </a:path>
                <a:path w="824229" h="238125">
                  <a:moveTo>
                    <a:pt x="823836" y="78155"/>
                  </a:moveTo>
                  <a:lnTo>
                    <a:pt x="795782" y="78155"/>
                  </a:lnTo>
                  <a:lnTo>
                    <a:pt x="791908" y="72301"/>
                  </a:lnTo>
                  <a:lnTo>
                    <a:pt x="771575" y="40449"/>
                  </a:lnTo>
                  <a:lnTo>
                    <a:pt x="767308" y="34023"/>
                  </a:lnTo>
                  <a:lnTo>
                    <a:pt x="765124" y="31254"/>
                  </a:lnTo>
                  <a:lnTo>
                    <a:pt x="760349" y="24625"/>
                  </a:lnTo>
                  <a:lnTo>
                    <a:pt x="755256" y="18783"/>
                  </a:lnTo>
                  <a:lnTo>
                    <a:pt x="749846" y="13703"/>
                  </a:lnTo>
                  <a:lnTo>
                    <a:pt x="744118" y="9410"/>
                  </a:lnTo>
                  <a:lnTo>
                    <a:pt x="736257" y="4191"/>
                  </a:lnTo>
                  <a:lnTo>
                    <a:pt x="728459" y="1587"/>
                  </a:lnTo>
                  <a:lnTo>
                    <a:pt x="718921" y="1587"/>
                  </a:lnTo>
                  <a:lnTo>
                    <a:pt x="717092" y="1803"/>
                  </a:lnTo>
                  <a:lnTo>
                    <a:pt x="713308" y="2654"/>
                  </a:lnTo>
                  <a:lnTo>
                    <a:pt x="711568" y="3289"/>
                  </a:lnTo>
                  <a:lnTo>
                    <a:pt x="709980" y="4140"/>
                  </a:lnTo>
                  <a:lnTo>
                    <a:pt x="721906" y="31254"/>
                  </a:lnTo>
                  <a:lnTo>
                    <a:pt x="723887" y="30619"/>
                  </a:lnTo>
                  <a:lnTo>
                    <a:pt x="729856" y="29235"/>
                  </a:lnTo>
                  <a:lnTo>
                    <a:pt x="731939" y="29019"/>
                  </a:lnTo>
                  <a:lnTo>
                    <a:pt x="738695" y="29019"/>
                  </a:lnTo>
                  <a:lnTo>
                    <a:pt x="783805" y="78155"/>
                  </a:lnTo>
                  <a:lnTo>
                    <a:pt x="765124" y="78155"/>
                  </a:lnTo>
                  <a:lnTo>
                    <a:pt x="757072" y="78155"/>
                  </a:lnTo>
                  <a:lnTo>
                    <a:pt x="717435" y="78155"/>
                  </a:lnTo>
                  <a:lnTo>
                    <a:pt x="717435" y="103670"/>
                  </a:lnTo>
                  <a:lnTo>
                    <a:pt x="717435" y="157899"/>
                  </a:lnTo>
                  <a:lnTo>
                    <a:pt x="681672" y="178625"/>
                  </a:lnTo>
                  <a:lnTo>
                    <a:pt x="670344" y="178625"/>
                  </a:lnTo>
                  <a:lnTo>
                    <a:pt x="649973" y="162788"/>
                  </a:lnTo>
                  <a:lnTo>
                    <a:pt x="650074" y="161404"/>
                  </a:lnTo>
                  <a:lnTo>
                    <a:pt x="651268" y="158851"/>
                  </a:lnTo>
                  <a:lnTo>
                    <a:pt x="652157" y="158115"/>
                  </a:lnTo>
                  <a:lnTo>
                    <a:pt x="653351" y="157899"/>
                  </a:lnTo>
                  <a:lnTo>
                    <a:pt x="660476" y="156273"/>
                  </a:lnTo>
                  <a:lnTo>
                    <a:pt x="687628" y="141198"/>
                  </a:lnTo>
                  <a:lnTo>
                    <a:pt x="687628" y="134188"/>
                  </a:lnTo>
                  <a:lnTo>
                    <a:pt x="686282" y="129984"/>
                  </a:lnTo>
                  <a:lnTo>
                    <a:pt x="680923" y="119138"/>
                  </a:lnTo>
                  <a:lnTo>
                    <a:pt x="676795" y="112179"/>
                  </a:lnTo>
                  <a:lnTo>
                    <a:pt x="671233" y="103670"/>
                  </a:lnTo>
                  <a:lnTo>
                    <a:pt x="717435" y="103670"/>
                  </a:lnTo>
                  <a:lnTo>
                    <a:pt x="717435" y="78155"/>
                  </a:lnTo>
                  <a:lnTo>
                    <a:pt x="627126" y="78155"/>
                  </a:lnTo>
                  <a:lnTo>
                    <a:pt x="621753" y="78155"/>
                  </a:lnTo>
                  <a:lnTo>
                    <a:pt x="597700" y="78155"/>
                  </a:lnTo>
                  <a:lnTo>
                    <a:pt x="592848" y="71983"/>
                  </a:lnTo>
                  <a:lnTo>
                    <a:pt x="588772" y="65278"/>
                  </a:lnTo>
                  <a:lnTo>
                    <a:pt x="583209" y="52095"/>
                  </a:lnTo>
                  <a:lnTo>
                    <a:pt x="581812" y="46037"/>
                  </a:lnTo>
                  <a:lnTo>
                    <a:pt x="581812" y="36042"/>
                  </a:lnTo>
                  <a:lnTo>
                    <a:pt x="583107" y="32270"/>
                  </a:lnTo>
                  <a:lnTo>
                    <a:pt x="588276" y="26098"/>
                  </a:lnTo>
                  <a:lnTo>
                    <a:pt x="591451" y="24561"/>
                  </a:lnTo>
                  <a:lnTo>
                    <a:pt x="599795" y="24561"/>
                  </a:lnTo>
                  <a:lnTo>
                    <a:pt x="603681" y="26263"/>
                  </a:lnTo>
                  <a:lnTo>
                    <a:pt x="610031" y="33058"/>
                  </a:lnTo>
                  <a:lnTo>
                    <a:pt x="611632" y="37211"/>
                  </a:lnTo>
                  <a:lnTo>
                    <a:pt x="611632" y="42100"/>
                  </a:lnTo>
                  <a:lnTo>
                    <a:pt x="620560" y="40513"/>
                  </a:lnTo>
                  <a:lnTo>
                    <a:pt x="605167" y="4521"/>
                  </a:lnTo>
                  <a:lnTo>
                    <a:pt x="597814" y="635"/>
                  </a:lnTo>
                  <a:lnTo>
                    <a:pt x="582714" y="635"/>
                  </a:lnTo>
                  <a:lnTo>
                    <a:pt x="577100" y="3289"/>
                  </a:lnTo>
                  <a:lnTo>
                    <a:pt x="567753" y="13931"/>
                  </a:lnTo>
                  <a:lnTo>
                    <a:pt x="565429" y="20307"/>
                  </a:lnTo>
                  <a:lnTo>
                    <a:pt x="565429" y="27749"/>
                  </a:lnTo>
                  <a:lnTo>
                    <a:pt x="577342" y="65913"/>
                  </a:lnTo>
                  <a:lnTo>
                    <a:pt x="585800" y="78155"/>
                  </a:lnTo>
                  <a:lnTo>
                    <a:pt x="560362" y="78155"/>
                  </a:lnTo>
                  <a:lnTo>
                    <a:pt x="560362" y="103670"/>
                  </a:lnTo>
                  <a:lnTo>
                    <a:pt x="579437" y="103670"/>
                  </a:lnTo>
                  <a:lnTo>
                    <a:pt x="579437" y="163487"/>
                  </a:lnTo>
                  <a:lnTo>
                    <a:pt x="547370" y="191604"/>
                  </a:lnTo>
                  <a:lnTo>
                    <a:pt x="528764" y="196811"/>
                  </a:lnTo>
                  <a:lnTo>
                    <a:pt x="523392" y="196811"/>
                  </a:lnTo>
                  <a:lnTo>
                    <a:pt x="518833" y="195427"/>
                  </a:lnTo>
                  <a:lnTo>
                    <a:pt x="511276" y="189903"/>
                  </a:lnTo>
                  <a:lnTo>
                    <a:pt x="509384" y="186499"/>
                  </a:lnTo>
                  <a:lnTo>
                    <a:pt x="509384" y="182460"/>
                  </a:lnTo>
                  <a:lnTo>
                    <a:pt x="520992" y="176263"/>
                  </a:lnTo>
                  <a:lnTo>
                    <a:pt x="531482" y="169697"/>
                  </a:lnTo>
                  <a:lnTo>
                    <a:pt x="540512" y="163017"/>
                  </a:lnTo>
                  <a:lnTo>
                    <a:pt x="548436" y="155981"/>
                  </a:lnTo>
                  <a:lnTo>
                    <a:pt x="554824" y="148971"/>
                  </a:lnTo>
                  <a:lnTo>
                    <a:pt x="556996" y="145770"/>
                  </a:lnTo>
                  <a:lnTo>
                    <a:pt x="559384" y="142265"/>
                  </a:lnTo>
                  <a:lnTo>
                    <a:pt x="562127" y="135890"/>
                  </a:lnTo>
                  <a:lnTo>
                    <a:pt x="563041" y="129819"/>
                  </a:lnTo>
                  <a:lnTo>
                    <a:pt x="562038" y="120586"/>
                  </a:lnTo>
                  <a:lnTo>
                    <a:pt x="559054" y="111683"/>
                  </a:lnTo>
                  <a:lnTo>
                    <a:pt x="554062" y="103124"/>
                  </a:lnTo>
                  <a:lnTo>
                    <a:pt x="552361" y="101117"/>
                  </a:lnTo>
                  <a:lnTo>
                    <a:pt x="547090" y="94894"/>
                  </a:lnTo>
                  <a:lnTo>
                    <a:pt x="540689" y="89369"/>
                  </a:lnTo>
                  <a:lnTo>
                    <a:pt x="540689" y="113766"/>
                  </a:lnTo>
                  <a:lnTo>
                    <a:pt x="540689" y="123342"/>
                  </a:lnTo>
                  <a:lnTo>
                    <a:pt x="538949" y="128130"/>
                  </a:lnTo>
                  <a:lnTo>
                    <a:pt x="531990" y="137909"/>
                  </a:lnTo>
                  <a:lnTo>
                    <a:pt x="527278" y="142163"/>
                  </a:lnTo>
                  <a:lnTo>
                    <a:pt x="521309" y="145770"/>
                  </a:lnTo>
                  <a:lnTo>
                    <a:pt x="517144" y="142582"/>
                  </a:lnTo>
                  <a:lnTo>
                    <a:pt x="513854" y="139026"/>
                  </a:lnTo>
                  <a:lnTo>
                    <a:pt x="509092" y="131152"/>
                  </a:lnTo>
                  <a:lnTo>
                    <a:pt x="507898" y="127266"/>
                  </a:lnTo>
                  <a:lnTo>
                    <a:pt x="507898" y="117284"/>
                  </a:lnTo>
                  <a:lnTo>
                    <a:pt x="509638" y="112014"/>
                  </a:lnTo>
                  <a:lnTo>
                    <a:pt x="516585" y="103301"/>
                  </a:lnTo>
                  <a:lnTo>
                    <a:pt x="520814" y="101117"/>
                  </a:lnTo>
                  <a:lnTo>
                    <a:pt x="529958" y="101117"/>
                  </a:lnTo>
                  <a:lnTo>
                    <a:pt x="533488" y="102819"/>
                  </a:lnTo>
                  <a:lnTo>
                    <a:pt x="539242" y="109626"/>
                  </a:lnTo>
                  <a:lnTo>
                    <a:pt x="540689" y="113766"/>
                  </a:lnTo>
                  <a:lnTo>
                    <a:pt x="540689" y="89369"/>
                  </a:lnTo>
                  <a:lnTo>
                    <a:pt x="538937" y="87845"/>
                  </a:lnTo>
                  <a:lnTo>
                    <a:pt x="530440" y="82816"/>
                  </a:lnTo>
                  <a:lnTo>
                    <a:pt x="521576" y="79794"/>
                  </a:lnTo>
                  <a:lnTo>
                    <a:pt x="512368" y="78790"/>
                  </a:lnTo>
                  <a:lnTo>
                    <a:pt x="504215" y="78790"/>
                  </a:lnTo>
                  <a:lnTo>
                    <a:pt x="497217" y="81445"/>
                  </a:lnTo>
                  <a:lnTo>
                    <a:pt x="485495" y="92075"/>
                  </a:lnTo>
                  <a:lnTo>
                    <a:pt x="482561" y="98463"/>
                  </a:lnTo>
                  <a:lnTo>
                    <a:pt x="482561" y="105905"/>
                  </a:lnTo>
                  <a:lnTo>
                    <a:pt x="501002" y="145211"/>
                  </a:lnTo>
                  <a:lnTo>
                    <a:pt x="513854" y="153746"/>
                  </a:lnTo>
                  <a:lnTo>
                    <a:pt x="512076" y="155879"/>
                  </a:lnTo>
                  <a:lnTo>
                    <a:pt x="508838" y="158115"/>
                  </a:lnTo>
                  <a:lnTo>
                    <a:pt x="499503" y="162788"/>
                  </a:lnTo>
                  <a:lnTo>
                    <a:pt x="492302" y="165874"/>
                  </a:lnTo>
                  <a:lnTo>
                    <a:pt x="482561" y="169697"/>
                  </a:lnTo>
                  <a:lnTo>
                    <a:pt x="488696" y="179832"/>
                  </a:lnTo>
                  <a:lnTo>
                    <a:pt x="519277" y="208953"/>
                  </a:lnTo>
                  <a:lnTo>
                    <a:pt x="545160" y="215950"/>
                  </a:lnTo>
                  <a:lnTo>
                    <a:pt x="550913" y="215950"/>
                  </a:lnTo>
                  <a:lnTo>
                    <a:pt x="556882" y="214566"/>
                  </a:lnTo>
                  <a:lnTo>
                    <a:pt x="569201" y="209042"/>
                  </a:lnTo>
                  <a:lnTo>
                    <a:pt x="575157" y="205105"/>
                  </a:lnTo>
                  <a:lnTo>
                    <a:pt x="579437" y="201320"/>
                  </a:lnTo>
                  <a:lnTo>
                    <a:pt x="579437" y="218503"/>
                  </a:lnTo>
                  <a:lnTo>
                    <a:pt x="606259" y="237642"/>
                  </a:lnTo>
                  <a:lnTo>
                    <a:pt x="606259" y="103670"/>
                  </a:lnTo>
                  <a:lnTo>
                    <a:pt x="621753" y="103670"/>
                  </a:lnTo>
                  <a:lnTo>
                    <a:pt x="627126" y="103670"/>
                  </a:lnTo>
                  <a:lnTo>
                    <a:pt x="657821" y="103670"/>
                  </a:lnTo>
                  <a:lnTo>
                    <a:pt x="659612" y="105587"/>
                  </a:lnTo>
                  <a:lnTo>
                    <a:pt x="660958" y="107607"/>
                  </a:lnTo>
                  <a:lnTo>
                    <a:pt x="662736" y="111861"/>
                  </a:lnTo>
                  <a:lnTo>
                    <a:pt x="663181" y="114084"/>
                  </a:lnTo>
                  <a:lnTo>
                    <a:pt x="663181" y="122593"/>
                  </a:lnTo>
                  <a:lnTo>
                    <a:pt x="628015" y="138760"/>
                  </a:lnTo>
                  <a:lnTo>
                    <a:pt x="632256" y="152908"/>
                  </a:lnTo>
                  <a:lnTo>
                    <a:pt x="651268" y="187083"/>
                  </a:lnTo>
                  <a:lnTo>
                    <a:pt x="684644" y="205740"/>
                  </a:lnTo>
                  <a:lnTo>
                    <a:pt x="690016" y="205740"/>
                  </a:lnTo>
                  <a:lnTo>
                    <a:pt x="695528" y="204520"/>
                  </a:lnTo>
                  <a:lnTo>
                    <a:pt x="706856" y="199631"/>
                  </a:lnTo>
                  <a:lnTo>
                    <a:pt x="712266" y="196062"/>
                  </a:lnTo>
                  <a:lnTo>
                    <a:pt x="717435" y="191389"/>
                  </a:lnTo>
                  <a:lnTo>
                    <a:pt x="717435" y="220103"/>
                  </a:lnTo>
                  <a:lnTo>
                    <a:pt x="744258" y="237642"/>
                  </a:lnTo>
                  <a:lnTo>
                    <a:pt x="744258" y="191389"/>
                  </a:lnTo>
                  <a:lnTo>
                    <a:pt x="744258" y="178625"/>
                  </a:lnTo>
                  <a:lnTo>
                    <a:pt x="744258" y="103670"/>
                  </a:lnTo>
                  <a:lnTo>
                    <a:pt x="757072" y="103670"/>
                  </a:lnTo>
                  <a:lnTo>
                    <a:pt x="765124" y="103670"/>
                  </a:lnTo>
                  <a:lnTo>
                    <a:pt x="776147" y="103670"/>
                  </a:lnTo>
                  <a:lnTo>
                    <a:pt x="776147" y="218503"/>
                  </a:lnTo>
                  <a:lnTo>
                    <a:pt x="802982" y="237642"/>
                  </a:lnTo>
                  <a:lnTo>
                    <a:pt x="802982" y="103670"/>
                  </a:lnTo>
                  <a:lnTo>
                    <a:pt x="823836" y="103670"/>
                  </a:lnTo>
                  <a:lnTo>
                    <a:pt x="823836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33296" y="5301025"/>
              <a:ext cx="142473" cy="23605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958323" y="5299437"/>
              <a:ext cx="603250" cy="261620"/>
            </a:xfrm>
            <a:custGeom>
              <a:avLst/>
              <a:gdLst/>
              <a:ahLst/>
              <a:cxnLst/>
              <a:rect l="l" t="t" r="r" b="b"/>
              <a:pathLst>
                <a:path w="603250" h="261620">
                  <a:moveTo>
                    <a:pt x="602678" y="78155"/>
                  </a:moveTo>
                  <a:lnTo>
                    <a:pt x="554990" y="78155"/>
                  </a:lnTo>
                  <a:lnTo>
                    <a:pt x="554990" y="103670"/>
                  </a:lnTo>
                  <a:lnTo>
                    <a:pt x="554990" y="157899"/>
                  </a:lnTo>
                  <a:lnTo>
                    <a:pt x="519226" y="178625"/>
                  </a:lnTo>
                  <a:lnTo>
                    <a:pt x="507898" y="178625"/>
                  </a:lnTo>
                  <a:lnTo>
                    <a:pt x="487527" y="162788"/>
                  </a:lnTo>
                  <a:lnTo>
                    <a:pt x="487629" y="161404"/>
                  </a:lnTo>
                  <a:lnTo>
                    <a:pt x="488823" y="158851"/>
                  </a:lnTo>
                  <a:lnTo>
                    <a:pt x="489712" y="158115"/>
                  </a:lnTo>
                  <a:lnTo>
                    <a:pt x="490905" y="157899"/>
                  </a:lnTo>
                  <a:lnTo>
                    <a:pt x="498030" y="156273"/>
                  </a:lnTo>
                  <a:lnTo>
                    <a:pt x="525183" y="141198"/>
                  </a:lnTo>
                  <a:lnTo>
                    <a:pt x="525183" y="134188"/>
                  </a:lnTo>
                  <a:lnTo>
                    <a:pt x="523849" y="129984"/>
                  </a:lnTo>
                  <a:lnTo>
                    <a:pt x="518477" y="119138"/>
                  </a:lnTo>
                  <a:lnTo>
                    <a:pt x="514362" y="112179"/>
                  </a:lnTo>
                  <a:lnTo>
                    <a:pt x="508787" y="103670"/>
                  </a:lnTo>
                  <a:lnTo>
                    <a:pt x="554990" y="103670"/>
                  </a:lnTo>
                  <a:lnTo>
                    <a:pt x="554990" y="78155"/>
                  </a:lnTo>
                  <a:lnTo>
                    <a:pt x="467067" y="78155"/>
                  </a:lnTo>
                  <a:lnTo>
                    <a:pt x="459308" y="78155"/>
                  </a:lnTo>
                  <a:lnTo>
                    <a:pt x="250367" y="78155"/>
                  </a:lnTo>
                  <a:lnTo>
                    <a:pt x="248386" y="74536"/>
                  </a:lnTo>
                  <a:lnTo>
                    <a:pt x="246900" y="70548"/>
                  </a:lnTo>
                  <a:lnTo>
                    <a:pt x="244906" y="61823"/>
                  </a:lnTo>
                  <a:lnTo>
                    <a:pt x="244411" y="57315"/>
                  </a:lnTo>
                  <a:lnTo>
                    <a:pt x="244411" y="44754"/>
                  </a:lnTo>
                  <a:lnTo>
                    <a:pt x="280174" y="23914"/>
                  </a:lnTo>
                  <a:lnTo>
                    <a:pt x="290347" y="24726"/>
                  </a:lnTo>
                  <a:lnTo>
                    <a:pt x="334518" y="43967"/>
                  </a:lnTo>
                  <a:lnTo>
                    <a:pt x="368109" y="73367"/>
                  </a:lnTo>
                  <a:lnTo>
                    <a:pt x="374065" y="68580"/>
                  </a:lnTo>
                  <a:lnTo>
                    <a:pt x="347802" y="39674"/>
                  </a:lnTo>
                  <a:lnTo>
                    <a:pt x="306362" y="10134"/>
                  </a:lnTo>
                  <a:lnTo>
                    <a:pt x="266763" y="0"/>
                  </a:lnTo>
                  <a:lnTo>
                    <a:pt x="257289" y="787"/>
                  </a:lnTo>
                  <a:lnTo>
                    <a:pt x="222580" y="26517"/>
                  </a:lnTo>
                  <a:lnTo>
                    <a:pt x="219075" y="43065"/>
                  </a:lnTo>
                  <a:lnTo>
                    <a:pt x="219075" y="48590"/>
                  </a:lnTo>
                  <a:lnTo>
                    <a:pt x="220522" y="54432"/>
                  </a:lnTo>
                  <a:lnTo>
                    <a:pt x="226275" y="66776"/>
                  </a:lnTo>
                  <a:lnTo>
                    <a:pt x="230301" y="72618"/>
                  </a:lnTo>
                  <a:lnTo>
                    <a:pt x="235470" y="78155"/>
                  </a:lnTo>
                  <a:lnTo>
                    <a:pt x="217881" y="78155"/>
                  </a:lnTo>
                  <a:lnTo>
                    <a:pt x="211328" y="78155"/>
                  </a:lnTo>
                  <a:lnTo>
                    <a:pt x="159461" y="78155"/>
                  </a:lnTo>
                  <a:lnTo>
                    <a:pt x="151117" y="78155"/>
                  </a:lnTo>
                  <a:lnTo>
                    <a:pt x="111772" y="78155"/>
                  </a:lnTo>
                  <a:lnTo>
                    <a:pt x="111772" y="103670"/>
                  </a:lnTo>
                  <a:lnTo>
                    <a:pt x="111772" y="138760"/>
                  </a:lnTo>
                  <a:lnTo>
                    <a:pt x="105562" y="145402"/>
                  </a:lnTo>
                  <a:lnTo>
                    <a:pt x="99949" y="150456"/>
                  </a:lnTo>
                  <a:lnTo>
                    <a:pt x="89623" y="157683"/>
                  </a:lnTo>
                  <a:lnTo>
                    <a:pt x="85344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890" y="156197"/>
                  </a:lnTo>
                  <a:lnTo>
                    <a:pt x="61112" y="154711"/>
                  </a:lnTo>
                  <a:lnTo>
                    <a:pt x="61112" y="148323"/>
                  </a:lnTo>
                  <a:lnTo>
                    <a:pt x="61112" y="103670"/>
                  </a:lnTo>
                  <a:lnTo>
                    <a:pt x="111772" y="103670"/>
                  </a:lnTo>
                  <a:lnTo>
                    <a:pt x="11177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34277" y="103670"/>
                  </a:lnTo>
                  <a:lnTo>
                    <a:pt x="34277" y="142481"/>
                  </a:lnTo>
                  <a:lnTo>
                    <a:pt x="33832" y="144335"/>
                  </a:lnTo>
                  <a:lnTo>
                    <a:pt x="32042" y="147535"/>
                  </a:lnTo>
                  <a:lnTo>
                    <a:pt x="31000" y="148323"/>
                  </a:lnTo>
                  <a:lnTo>
                    <a:pt x="29806" y="148323"/>
                  </a:lnTo>
                  <a:lnTo>
                    <a:pt x="27228" y="146621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6002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97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74"/>
                  </a:lnTo>
                  <a:lnTo>
                    <a:pt x="62103" y="170980"/>
                  </a:lnTo>
                  <a:lnTo>
                    <a:pt x="65925" y="174904"/>
                  </a:lnTo>
                  <a:lnTo>
                    <a:pt x="73279" y="180441"/>
                  </a:lnTo>
                  <a:lnTo>
                    <a:pt x="76403" y="181825"/>
                  </a:lnTo>
                  <a:lnTo>
                    <a:pt x="85547" y="181825"/>
                  </a:lnTo>
                  <a:lnTo>
                    <a:pt x="91655" y="180860"/>
                  </a:lnTo>
                  <a:lnTo>
                    <a:pt x="102984" y="177038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595" y="237642"/>
                  </a:lnTo>
                  <a:lnTo>
                    <a:pt x="138595" y="170649"/>
                  </a:lnTo>
                  <a:lnTo>
                    <a:pt x="138595" y="165874"/>
                  </a:lnTo>
                  <a:lnTo>
                    <a:pt x="138595" y="159486"/>
                  </a:lnTo>
                  <a:lnTo>
                    <a:pt x="138595" y="103670"/>
                  </a:lnTo>
                  <a:lnTo>
                    <a:pt x="151117" y="103670"/>
                  </a:lnTo>
                  <a:lnTo>
                    <a:pt x="159461" y="103670"/>
                  </a:lnTo>
                  <a:lnTo>
                    <a:pt x="170192" y="103670"/>
                  </a:lnTo>
                  <a:lnTo>
                    <a:pt x="170192" y="218503"/>
                  </a:lnTo>
                  <a:lnTo>
                    <a:pt x="197015" y="237642"/>
                  </a:lnTo>
                  <a:lnTo>
                    <a:pt x="197015" y="103670"/>
                  </a:lnTo>
                  <a:lnTo>
                    <a:pt x="211328" y="103670"/>
                  </a:lnTo>
                  <a:lnTo>
                    <a:pt x="217881" y="103670"/>
                  </a:lnTo>
                  <a:lnTo>
                    <a:pt x="231000" y="103670"/>
                  </a:lnTo>
                  <a:lnTo>
                    <a:pt x="231000" y="224878"/>
                  </a:lnTo>
                  <a:lnTo>
                    <a:pt x="257822" y="237642"/>
                  </a:lnTo>
                  <a:lnTo>
                    <a:pt x="257822" y="103670"/>
                  </a:lnTo>
                  <a:lnTo>
                    <a:pt x="272135" y="103670"/>
                  </a:lnTo>
                  <a:lnTo>
                    <a:pt x="278688" y="103670"/>
                  </a:lnTo>
                  <a:lnTo>
                    <a:pt x="344258" y="103670"/>
                  </a:lnTo>
                  <a:lnTo>
                    <a:pt x="344258" y="119621"/>
                  </a:lnTo>
                  <a:lnTo>
                    <a:pt x="303034" y="119621"/>
                  </a:lnTo>
                  <a:lnTo>
                    <a:pt x="297065" y="121640"/>
                  </a:lnTo>
                  <a:lnTo>
                    <a:pt x="287134" y="129717"/>
                  </a:lnTo>
                  <a:lnTo>
                    <a:pt x="284645" y="134607"/>
                  </a:lnTo>
                  <a:lnTo>
                    <a:pt x="284645" y="146088"/>
                  </a:lnTo>
                  <a:lnTo>
                    <a:pt x="286385" y="151574"/>
                  </a:lnTo>
                  <a:lnTo>
                    <a:pt x="293344" y="161988"/>
                  </a:lnTo>
                  <a:lnTo>
                    <a:pt x="298056" y="166077"/>
                  </a:lnTo>
                  <a:lnTo>
                    <a:pt x="304025" y="169062"/>
                  </a:lnTo>
                  <a:lnTo>
                    <a:pt x="298856" y="172250"/>
                  </a:lnTo>
                  <a:lnTo>
                    <a:pt x="294830" y="176822"/>
                  </a:lnTo>
                  <a:lnTo>
                    <a:pt x="289077" y="188734"/>
                  </a:lnTo>
                  <a:lnTo>
                    <a:pt x="287629" y="195326"/>
                  </a:lnTo>
                  <a:lnTo>
                    <a:pt x="287629" y="202552"/>
                  </a:lnTo>
                  <a:lnTo>
                    <a:pt x="309537" y="238442"/>
                  </a:lnTo>
                  <a:lnTo>
                    <a:pt x="349021" y="257733"/>
                  </a:lnTo>
                  <a:lnTo>
                    <a:pt x="365125" y="261569"/>
                  </a:lnTo>
                  <a:lnTo>
                    <a:pt x="366623" y="250405"/>
                  </a:lnTo>
                  <a:lnTo>
                    <a:pt x="354914" y="247611"/>
                  </a:lnTo>
                  <a:lnTo>
                    <a:pt x="344258" y="244017"/>
                  </a:lnTo>
                  <a:lnTo>
                    <a:pt x="310984" y="216814"/>
                  </a:lnTo>
                  <a:lnTo>
                    <a:pt x="309981" y="210527"/>
                  </a:lnTo>
                  <a:lnTo>
                    <a:pt x="310807" y="203161"/>
                  </a:lnTo>
                  <a:lnTo>
                    <a:pt x="345782" y="174510"/>
                  </a:lnTo>
                  <a:lnTo>
                    <a:pt x="356285" y="173850"/>
                  </a:lnTo>
                  <a:lnTo>
                    <a:pt x="357670" y="174650"/>
                  </a:lnTo>
                  <a:lnTo>
                    <a:pt x="360057" y="177838"/>
                  </a:lnTo>
                  <a:lnTo>
                    <a:pt x="360654" y="179692"/>
                  </a:lnTo>
                  <a:lnTo>
                    <a:pt x="360654" y="187769"/>
                  </a:lnTo>
                  <a:lnTo>
                    <a:pt x="359016" y="193357"/>
                  </a:lnTo>
                  <a:lnTo>
                    <a:pt x="352463" y="203771"/>
                  </a:lnTo>
                  <a:lnTo>
                    <a:pt x="348132" y="207759"/>
                  </a:lnTo>
                  <a:lnTo>
                    <a:pt x="342773" y="210527"/>
                  </a:lnTo>
                  <a:lnTo>
                    <a:pt x="357670" y="229666"/>
                  </a:lnTo>
                  <a:lnTo>
                    <a:pt x="364426" y="226263"/>
                  </a:lnTo>
                  <a:lnTo>
                    <a:pt x="369849" y="221805"/>
                  </a:lnTo>
                  <a:lnTo>
                    <a:pt x="377990" y="210743"/>
                  </a:lnTo>
                  <a:lnTo>
                    <a:pt x="380034" y="205105"/>
                  </a:lnTo>
                  <a:lnTo>
                    <a:pt x="380034" y="199364"/>
                  </a:lnTo>
                  <a:lnTo>
                    <a:pt x="359029" y="164376"/>
                  </a:lnTo>
                  <a:lnTo>
                    <a:pt x="338302" y="156298"/>
                  </a:lnTo>
                  <a:lnTo>
                    <a:pt x="334721" y="156298"/>
                  </a:lnTo>
                  <a:lnTo>
                    <a:pt x="330898" y="156832"/>
                  </a:lnTo>
                  <a:lnTo>
                    <a:pt x="322757" y="158965"/>
                  </a:lnTo>
                  <a:lnTo>
                    <a:pt x="318630" y="160553"/>
                  </a:lnTo>
                  <a:lnTo>
                    <a:pt x="314452" y="162687"/>
                  </a:lnTo>
                  <a:lnTo>
                    <a:pt x="312064" y="161188"/>
                  </a:lnTo>
                  <a:lnTo>
                    <a:pt x="310235" y="159486"/>
                  </a:lnTo>
                  <a:lnTo>
                    <a:pt x="307644" y="155663"/>
                  </a:lnTo>
                  <a:lnTo>
                    <a:pt x="307009" y="153644"/>
                  </a:lnTo>
                  <a:lnTo>
                    <a:pt x="307009" y="148971"/>
                  </a:lnTo>
                  <a:lnTo>
                    <a:pt x="308051" y="146735"/>
                  </a:lnTo>
                  <a:lnTo>
                    <a:pt x="312216" y="142900"/>
                  </a:lnTo>
                  <a:lnTo>
                    <a:pt x="314655" y="141947"/>
                  </a:lnTo>
                  <a:lnTo>
                    <a:pt x="371094" y="141947"/>
                  </a:lnTo>
                  <a:lnTo>
                    <a:pt x="371094" y="103670"/>
                  </a:lnTo>
                  <a:lnTo>
                    <a:pt x="495376" y="103670"/>
                  </a:lnTo>
                  <a:lnTo>
                    <a:pt x="497166" y="105587"/>
                  </a:lnTo>
                  <a:lnTo>
                    <a:pt x="498513" y="107607"/>
                  </a:lnTo>
                  <a:lnTo>
                    <a:pt x="500303" y="111861"/>
                  </a:lnTo>
                  <a:lnTo>
                    <a:pt x="500748" y="114084"/>
                  </a:lnTo>
                  <a:lnTo>
                    <a:pt x="500748" y="122593"/>
                  </a:lnTo>
                  <a:lnTo>
                    <a:pt x="470039" y="138506"/>
                  </a:lnTo>
                  <a:lnTo>
                    <a:pt x="470039" y="125996"/>
                  </a:lnTo>
                  <a:lnTo>
                    <a:pt x="417588" y="125996"/>
                  </a:lnTo>
                  <a:lnTo>
                    <a:pt x="409930" y="129133"/>
                  </a:lnTo>
                  <a:lnTo>
                    <a:pt x="397217" y="141681"/>
                  </a:lnTo>
                  <a:lnTo>
                    <a:pt x="394042" y="149174"/>
                  </a:lnTo>
                  <a:lnTo>
                    <a:pt x="394042" y="157899"/>
                  </a:lnTo>
                  <a:lnTo>
                    <a:pt x="410248" y="203796"/>
                  </a:lnTo>
                  <a:lnTo>
                    <a:pt x="434276" y="234454"/>
                  </a:lnTo>
                  <a:lnTo>
                    <a:pt x="441731" y="226479"/>
                  </a:lnTo>
                  <a:lnTo>
                    <a:pt x="436664" y="220649"/>
                  </a:lnTo>
                  <a:lnTo>
                    <a:pt x="432231" y="214642"/>
                  </a:lnTo>
                  <a:lnTo>
                    <a:pt x="419366" y="177038"/>
                  </a:lnTo>
                  <a:lnTo>
                    <a:pt x="419366" y="170014"/>
                  </a:lnTo>
                  <a:lnTo>
                    <a:pt x="421563" y="164007"/>
                  </a:lnTo>
                  <a:lnTo>
                    <a:pt x="430301" y="154012"/>
                  </a:lnTo>
                  <a:lnTo>
                    <a:pt x="435571" y="151523"/>
                  </a:lnTo>
                  <a:lnTo>
                    <a:pt x="469404" y="151523"/>
                  </a:lnTo>
                  <a:lnTo>
                    <a:pt x="469823" y="152908"/>
                  </a:lnTo>
                  <a:lnTo>
                    <a:pt x="475107" y="165671"/>
                  </a:lnTo>
                  <a:lnTo>
                    <a:pt x="505066" y="201079"/>
                  </a:lnTo>
                  <a:lnTo>
                    <a:pt x="522211" y="205740"/>
                  </a:lnTo>
                  <a:lnTo>
                    <a:pt x="527570" y="205740"/>
                  </a:lnTo>
                  <a:lnTo>
                    <a:pt x="533082" y="204520"/>
                  </a:lnTo>
                  <a:lnTo>
                    <a:pt x="544410" y="199631"/>
                  </a:lnTo>
                  <a:lnTo>
                    <a:pt x="549821" y="196062"/>
                  </a:lnTo>
                  <a:lnTo>
                    <a:pt x="554990" y="191389"/>
                  </a:lnTo>
                  <a:lnTo>
                    <a:pt x="554990" y="220103"/>
                  </a:lnTo>
                  <a:lnTo>
                    <a:pt x="581812" y="237642"/>
                  </a:lnTo>
                  <a:lnTo>
                    <a:pt x="581812" y="191389"/>
                  </a:lnTo>
                  <a:lnTo>
                    <a:pt x="581812" y="178625"/>
                  </a:lnTo>
                  <a:lnTo>
                    <a:pt x="581812" y="103670"/>
                  </a:lnTo>
                  <a:lnTo>
                    <a:pt x="602678" y="103670"/>
                  </a:lnTo>
                  <a:lnTo>
                    <a:pt x="602678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39997" y="5301025"/>
              <a:ext cx="188970" cy="23605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910328" y="5299437"/>
              <a:ext cx="1070610" cy="238125"/>
            </a:xfrm>
            <a:custGeom>
              <a:avLst/>
              <a:gdLst/>
              <a:ahLst/>
              <a:cxnLst/>
              <a:rect l="l" t="t" r="r" b="b"/>
              <a:pathLst>
                <a:path w="1070610" h="238125">
                  <a:moveTo>
                    <a:pt x="545160" y="78155"/>
                  </a:moveTo>
                  <a:lnTo>
                    <a:pt x="491515" y="78155"/>
                  </a:lnTo>
                  <a:lnTo>
                    <a:pt x="491515" y="77825"/>
                  </a:lnTo>
                  <a:lnTo>
                    <a:pt x="461695" y="77825"/>
                  </a:lnTo>
                  <a:lnTo>
                    <a:pt x="476605" y="103352"/>
                  </a:lnTo>
                  <a:lnTo>
                    <a:pt x="478396" y="103352"/>
                  </a:lnTo>
                  <a:lnTo>
                    <a:pt x="478396" y="103670"/>
                  </a:lnTo>
                  <a:lnTo>
                    <a:pt x="497471" y="103670"/>
                  </a:lnTo>
                  <a:lnTo>
                    <a:pt x="497471" y="159169"/>
                  </a:lnTo>
                  <a:lnTo>
                    <a:pt x="464883" y="183667"/>
                  </a:lnTo>
                  <a:lnTo>
                    <a:pt x="446798" y="187883"/>
                  </a:lnTo>
                  <a:lnTo>
                    <a:pt x="441032" y="187883"/>
                  </a:lnTo>
                  <a:lnTo>
                    <a:pt x="436118" y="186766"/>
                  </a:lnTo>
                  <a:lnTo>
                    <a:pt x="427964" y="182295"/>
                  </a:lnTo>
                  <a:lnTo>
                    <a:pt x="425932" y="179692"/>
                  </a:lnTo>
                  <a:lnTo>
                    <a:pt x="425932" y="172250"/>
                  </a:lnTo>
                  <a:lnTo>
                    <a:pt x="465226" y="161061"/>
                  </a:lnTo>
                  <a:lnTo>
                    <a:pt x="475107" y="160769"/>
                  </a:lnTo>
                  <a:lnTo>
                    <a:pt x="464248" y="138963"/>
                  </a:lnTo>
                  <a:lnTo>
                    <a:pt x="463194" y="136842"/>
                  </a:lnTo>
                  <a:lnTo>
                    <a:pt x="455841" y="138963"/>
                  </a:lnTo>
                  <a:lnTo>
                    <a:pt x="449186" y="138861"/>
                  </a:lnTo>
                  <a:lnTo>
                    <a:pt x="437261" y="134188"/>
                  </a:lnTo>
                  <a:lnTo>
                    <a:pt x="434479" y="130568"/>
                  </a:lnTo>
                  <a:lnTo>
                    <a:pt x="434873" y="125679"/>
                  </a:lnTo>
                  <a:lnTo>
                    <a:pt x="442620" y="127165"/>
                  </a:lnTo>
                  <a:lnTo>
                    <a:pt x="449287" y="125679"/>
                  </a:lnTo>
                  <a:lnTo>
                    <a:pt x="464680" y="95478"/>
                  </a:lnTo>
                  <a:lnTo>
                    <a:pt x="461606" y="88722"/>
                  </a:lnTo>
                  <a:lnTo>
                    <a:pt x="460146" y="87401"/>
                  </a:lnTo>
                  <a:lnTo>
                    <a:pt x="455739" y="83375"/>
                  </a:lnTo>
                  <a:lnTo>
                    <a:pt x="455739" y="98882"/>
                  </a:lnTo>
                  <a:lnTo>
                    <a:pt x="455739" y="107391"/>
                  </a:lnTo>
                  <a:lnTo>
                    <a:pt x="454444" y="110794"/>
                  </a:lnTo>
                  <a:lnTo>
                    <a:pt x="449275" y="116319"/>
                  </a:lnTo>
                  <a:lnTo>
                    <a:pt x="446100" y="117703"/>
                  </a:lnTo>
                  <a:lnTo>
                    <a:pt x="437756" y="117703"/>
                  </a:lnTo>
                  <a:lnTo>
                    <a:pt x="433882" y="116319"/>
                  </a:lnTo>
                  <a:lnTo>
                    <a:pt x="427532" y="110794"/>
                  </a:lnTo>
                  <a:lnTo>
                    <a:pt x="425932" y="107391"/>
                  </a:lnTo>
                  <a:lnTo>
                    <a:pt x="425932" y="98882"/>
                  </a:lnTo>
                  <a:lnTo>
                    <a:pt x="427532" y="95110"/>
                  </a:lnTo>
                  <a:lnTo>
                    <a:pt x="433882" y="88938"/>
                  </a:lnTo>
                  <a:lnTo>
                    <a:pt x="437756" y="87401"/>
                  </a:lnTo>
                  <a:lnTo>
                    <a:pt x="446100" y="87401"/>
                  </a:lnTo>
                  <a:lnTo>
                    <a:pt x="449275" y="88938"/>
                  </a:lnTo>
                  <a:lnTo>
                    <a:pt x="454444" y="95110"/>
                  </a:lnTo>
                  <a:lnTo>
                    <a:pt x="455739" y="98882"/>
                  </a:lnTo>
                  <a:lnTo>
                    <a:pt x="455739" y="83375"/>
                  </a:lnTo>
                  <a:lnTo>
                    <a:pt x="449275" y="77457"/>
                  </a:lnTo>
                  <a:lnTo>
                    <a:pt x="441934" y="74637"/>
                  </a:lnTo>
                  <a:lnTo>
                    <a:pt x="424840" y="74637"/>
                  </a:lnTo>
                  <a:lnTo>
                    <a:pt x="417487" y="77292"/>
                  </a:lnTo>
                  <a:lnTo>
                    <a:pt x="405168" y="87934"/>
                  </a:lnTo>
                  <a:lnTo>
                    <a:pt x="402678" y="93103"/>
                  </a:lnTo>
                  <a:lnTo>
                    <a:pt x="402678" y="78155"/>
                  </a:lnTo>
                  <a:lnTo>
                    <a:pt x="356489" y="78155"/>
                  </a:lnTo>
                  <a:lnTo>
                    <a:pt x="356489" y="161086"/>
                  </a:lnTo>
                  <a:lnTo>
                    <a:pt x="350393" y="167246"/>
                  </a:lnTo>
                  <a:lnTo>
                    <a:pt x="317042" y="188201"/>
                  </a:lnTo>
                  <a:lnTo>
                    <a:pt x="302933" y="188201"/>
                  </a:lnTo>
                  <a:lnTo>
                    <a:pt x="296621" y="186182"/>
                  </a:lnTo>
                  <a:lnTo>
                    <a:pt x="286092" y="178104"/>
                  </a:lnTo>
                  <a:lnTo>
                    <a:pt x="283464" y="173202"/>
                  </a:lnTo>
                  <a:lnTo>
                    <a:pt x="283464" y="160451"/>
                  </a:lnTo>
                  <a:lnTo>
                    <a:pt x="286397" y="154444"/>
                  </a:lnTo>
                  <a:lnTo>
                    <a:pt x="298119" y="144449"/>
                  </a:lnTo>
                  <a:lnTo>
                    <a:pt x="305117" y="141947"/>
                  </a:lnTo>
                  <a:lnTo>
                    <a:pt x="319024" y="141947"/>
                  </a:lnTo>
                  <a:lnTo>
                    <a:pt x="356489" y="161086"/>
                  </a:lnTo>
                  <a:lnTo>
                    <a:pt x="356489" y="78155"/>
                  </a:lnTo>
                  <a:lnTo>
                    <a:pt x="264375" y="78155"/>
                  </a:lnTo>
                  <a:lnTo>
                    <a:pt x="257822" y="78155"/>
                  </a:lnTo>
                  <a:lnTo>
                    <a:pt x="236067" y="78155"/>
                  </a:lnTo>
                  <a:lnTo>
                    <a:pt x="234086" y="74536"/>
                  </a:lnTo>
                  <a:lnTo>
                    <a:pt x="232587" y="70548"/>
                  </a:lnTo>
                  <a:lnTo>
                    <a:pt x="230606" y="61823"/>
                  </a:lnTo>
                  <a:lnTo>
                    <a:pt x="230111" y="57315"/>
                  </a:lnTo>
                  <a:lnTo>
                    <a:pt x="230111" y="44754"/>
                  </a:lnTo>
                  <a:lnTo>
                    <a:pt x="265874" y="23914"/>
                  </a:lnTo>
                  <a:lnTo>
                    <a:pt x="276047" y="24726"/>
                  </a:lnTo>
                  <a:lnTo>
                    <a:pt x="320217" y="43967"/>
                  </a:lnTo>
                  <a:lnTo>
                    <a:pt x="353796" y="73367"/>
                  </a:lnTo>
                  <a:lnTo>
                    <a:pt x="359765" y="68580"/>
                  </a:lnTo>
                  <a:lnTo>
                    <a:pt x="333489" y="39674"/>
                  </a:lnTo>
                  <a:lnTo>
                    <a:pt x="292061" y="10134"/>
                  </a:lnTo>
                  <a:lnTo>
                    <a:pt x="252463" y="0"/>
                  </a:lnTo>
                  <a:lnTo>
                    <a:pt x="242976" y="787"/>
                  </a:lnTo>
                  <a:lnTo>
                    <a:pt x="208280" y="26517"/>
                  </a:lnTo>
                  <a:lnTo>
                    <a:pt x="204774" y="43065"/>
                  </a:lnTo>
                  <a:lnTo>
                    <a:pt x="204774" y="48590"/>
                  </a:lnTo>
                  <a:lnTo>
                    <a:pt x="206209" y="54432"/>
                  </a:lnTo>
                  <a:lnTo>
                    <a:pt x="211975" y="66776"/>
                  </a:lnTo>
                  <a:lnTo>
                    <a:pt x="216001" y="72618"/>
                  </a:lnTo>
                  <a:lnTo>
                    <a:pt x="221157" y="78155"/>
                  </a:lnTo>
                  <a:lnTo>
                    <a:pt x="205663" y="78155"/>
                  </a:lnTo>
                  <a:lnTo>
                    <a:pt x="197027" y="78155"/>
                  </a:lnTo>
                  <a:lnTo>
                    <a:pt x="159461" y="78155"/>
                  </a:lnTo>
                  <a:lnTo>
                    <a:pt x="159461" y="161086"/>
                  </a:lnTo>
                  <a:lnTo>
                    <a:pt x="127381" y="185864"/>
                  </a:lnTo>
                  <a:lnTo>
                    <a:pt x="120027" y="188201"/>
                  </a:lnTo>
                  <a:lnTo>
                    <a:pt x="105918" y="188201"/>
                  </a:lnTo>
                  <a:lnTo>
                    <a:pt x="99606" y="186182"/>
                  </a:lnTo>
                  <a:lnTo>
                    <a:pt x="89077" y="178104"/>
                  </a:lnTo>
                  <a:lnTo>
                    <a:pt x="86436" y="173202"/>
                  </a:lnTo>
                  <a:lnTo>
                    <a:pt x="86436" y="160451"/>
                  </a:lnTo>
                  <a:lnTo>
                    <a:pt x="89369" y="154444"/>
                  </a:lnTo>
                  <a:lnTo>
                    <a:pt x="101092" y="144449"/>
                  </a:lnTo>
                  <a:lnTo>
                    <a:pt x="108102" y="141947"/>
                  </a:lnTo>
                  <a:lnTo>
                    <a:pt x="122008" y="141947"/>
                  </a:lnTo>
                  <a:lnTo>
                    <a:pt x="159461" y="161086"/>
                  </a:lnTo>
                  <a:lnTo>
                    <a:pt x="159461" y="78155"/>
                  </a:lnTo>
                  <a:lnTo>
                    <a:pt x="67360" y="78155"/>
                  </a:lnTo>
                  <a:lnTo>
                    <a:pt x="60807" y="78155"/>
                  </a:lnTo>
                  <a:lnTo>
                    <a:pt x="39052" y="78155"/>
                  </a:lnTo>
                  <a:lnTo>
                    <a:pt x="37058" y="74536"/>
                  </a:lnTo>
                  <a:lnTo>
                    <a:pt x="35572" y="70548"/>
                  </a:lnTo>
                  <a:lnTo>
                    <a:pt x="33591" y="61823"/>
                  </a:lnTo>
                  <a:lnTo>
                    <a:pt x="33083" y="57315"/>
                  </a:lnTo>
                  <a:lnTo>
                    <a:pt x="33083" y="44754"/>
                  </a:lnTo>
                  <a:lnTo>
                    <a:pt x="68859" y="23914"/>
                  </a:lnTo>
                  <a:lnTo>
                    <a:pt x="79019" y="24726"/>
                  </a:lnTo>
                  <a:lnTo>
                    <a:pt x="123190" y="43967"/>
                  </a:lnTo>
                  <a:lnTo>
                    <a:pt x="156781" y="73367"/>
                  </a:lnTo>
                  <a:lnTo>
                    <a:pt x="162750" y="68580"/>
                  </a:lnTo>
                  <a:lnTo>
                    <a:pt x="136474" y="39674"/>
                  </a:lnTo>
                  <a:lnTo>
                    <a:pt x="95034" y="10134"/>
                  </a:lnTo>
                  <a:lnTo>
                    <a:pt x="55448" y="0"/>
                  </a:lnTo>
                  <a:lnTo>
                    <a:pt x="45961" y="787"/>
                  </a:lnTo>
                  <a:lnTo>
                    <a:pt x="11252" y="26517"/>
                  </a:lnTo>
                  <a:lnTo>
                    <a:pt x="7759" y="43065"/>
                  </a:lnTo>
                  <a:lnTo>
                    <a:pt x="7759" y="48590"/>
                  </a:lnTo>
                  <a:lnTo>
                    <a:pt x="9194" y="54432"/>
                  </a:lnTo>
                  <a:lnTo>
                    <a:pt x="14960" y="66776"/>
                  </a:lnTo>
                  <a:lnTo>
                    <a:pt x="18986" y="72618"/>
                  </a:lnTo>
                  <a:lnTo>
                    <a:pt x="2414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19672" y="103670"/>
                  </a:lnTo>
                  <a:lnTo>
                    <a:pt x="19672" y="224878"/>
                  </a:lnTo>
                  <a:lnTo>
                    <a:pt x="46507" y="237642"/>
                  </a:lnTo>
                  <a:lnTo>
                    <a:pt x="46507" y="103670"/>
                  </a:lnTo>
                  <a:lnTo>
                    <a:pt x="60807" y="103670"/>
                  </a:lnTo>
                  <a:lnTo>
                    <a:pt x="67360" y="103670"/>
                  </a:lnTo>
                  <a:lnTo>
                    <a:pt x="157975" y="103670"/>
                  </a:lnTo>
                  <a:lnTo>
                    <a:pt x="157975" y="146735"/>
                  </a:lnTo>
                  <a:lnTo>
                    <a:pt x="153924" y="141947"/>
                  </a:lnTo>
                  <a:lnTo>
                    <a:pt x="152501" y="140258"/>
                  </a:lnTo>
                  <a:lnTo>
                    <a:pt x="146799" y="134569"/>
                  </a:lnTo>
                  <a:lnTo>
                    <a:pt x="110286" y="118021"/>
                  </a:lnTo>
                  <a:lnTo>
                    <a:pt x="102247" y="118757"/>
                  </a:lnTo>
                  <a:lnTo>
                    <a:pt x="70789" y="149910"/>
                  </a:lnTo>
                  <a:lnTo>
                    <a:pt x="70053" y="157899"/>
                  </a:lnTo>
                  <a:lnTo>
                    <a:pt x="71132" y="166535"/>
                  </a:lnTo>
                  <a:lnTo>
                    <a:pt x="96189" y="200571"/>
                  </a:lnTo>
                  <a:lnTo>
                    <a:pt x="122212" y="210527"/>
                  </a:lnTo>
                  <a:lnTo>
                    <a:pt x="127381" y="210527"/>
                  </a:lnTo>
                  <a:lnTo>
                    <a:pt x="133045" y="209042"/>
                  </a:lnTo>
                  <a:lnTo>
                    <a:pt x="145364" y="203085"/>
                  </a:lnTo>
                  <a:lnTo>
                    <a:pt x="151625" y="198729"/>
                  </a:lnTo>
                  <a:lnTo>
                    <a:pt x="157975" y="192989"/>
                  </a:lnTo>
                  <a:lnTo>
                    <a:pt x="157975" y="218503"/>
                  </a:lnTo>
                  <a:lnTo>
                    <a:pt x="184797" y="237642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35"/>
                  </a:lnTo>
                  <a:lnTo>
                    <a:pt x="184797" y="103670"/>
                  </a:lnTo>
                  <a:lnTo>
                    <a:pt x="197027" y="103670"/>
                  </a:lnTo>
                  <a:lnTo>
                    <a:pt x="205663" y="103670"/>
                  </a:lnTo>
                  <a:lnTo>
                    <a:pt x="216700" y="103670"/>
                  </a:lnTo>
                  <a:lnTo>
                    <a:pt x="216700" y="224878"/>
                  </a:lnTo>
                  <a:lnTo>
                    <a:pt x="243522" y="237642"/>
                  </a:lnTo>
                  <a:lnTo>
                    <a:pt x="243522" y="103670"/>
                  </a:lnTo>
                  <a:lnTo>
                    <a:pt x="257822" y="103670"/>
                  </a:lnTo>
                  <a:lnTo>
                    <a:pt x="264375" y="103670"/>
                  </a:lnTo>
                  <a:lnTo>
                    <a:pt x="354990" y="103670"/>
                  </a:lnTo>
                  <a:lnTo>
                    <a:pt x="354990" y="146735"/>
                  </a:lnTo>
                  <a:lnTo>
                    <a:pt x="350939" y="141947"/>
                  </a:lnTo>
                  <a:lnTo>
                    <a:pt x="349516" y="140258"/>
                  </a:lnTo>
                  <a:lnTo>
                    <a:pt x="343814" y="134569"/>
                  </a:lnTo>
                  <a:lnTo>
                    <a:pt x="307301" y="118021"/>
                  </a:lnTo>
                  <a:lnTo>
                    <a:pt x="299262" y="118757"/>
                  </a:lnTo>
                  <a:lnTo>
                    <a:pt x="267804" y="149910"/>
                  </a:lnTo>
                  <a:lnTo>
                    <a:pt x="267068" y="157899"/>
                  </a:lnTo>
                  <a:lnTo>
                    <a:pt x="268160" y="166535"/>
                  </a:lnTo>
                  <a:lnTo>
                    <a:pt x="293204" y="200571"/>
                  </a:lnTo>
                  <a:lnTo>
                    <a:pt x="319227" y="210527"/>
                  </a:lnTo>
                  <a:lnTo>
                    <a:pt x="324396" y="210527"/>
                  </a:lnTo>
                  <a:lnTo>
                    <a:pt x="330060" y="209042"/>
                  </a:lnTo>
                  <a:lnTo>
                    <a:pt x="342379" y="203085"/>
                  </a:lnTo>
                  <a:lnTo>
                    <a:pt x="348640" y="198729"/>
                  </a:lnTo>
                  <a:lnTo>
                    <a:pt x="354990" y="192989"/>
                  </a:lnTo>
                  <a:lnTo>
                    <a:pt x="354990" y="218503"/>
                  </a:lnTo>
                  <a:lnTo>
                    <a:pt x="381825" y="237642"/>
                  </a:lnTo>
                  <a:lnTo>
                    <a:pt x="381825" y="192989"/>
                  </a:lnTo>
                  <a:lnTo>
                    <a:pt x="381825" y="188201"/>
                  </a:lnTo>
                  <a:lnTo>
                    <a:pt x="381825" y="146735"/>
                  </a:lnTo>
                  <a:lnTo>
                    <a:pt x="381825" y="103670"/>
                  </a:lnTo>
                  <a:lnTo>
                    <a:pt x="402094" y="103670"/>
                  </a:lnTo>
                  <a:lnTo>
                    <a:pt x="402094" y="109829"/>
                  </a:lnTo>
                  <a:lnTo>
                    <a:pt x="404825" y="117386"/>
                  </a:lnTo>
                  <a:lnTo>
                    <a:pt x="431888" y="140030"/>
                  </a:lnTo>
                  <a:lnTo>
                    <a:pt x="424942" y="141312"/>
                  </a:lnTo>
                  <a:lnTo>
                    <a:pt x="419227" y="144500"/>
                  </a:lnTo>
                  <a:lnTo>
                    <a:pt x="410286" y="154711"/>
                  </a:lnTo>
                  <a:lnTo>
                    <a:pt x="408051" y="160553"/>
                  </a:lnTo>
                  <a:lnTo>
                    <a:pt x="408051" y="167144"/>
                  </a:lnTo>
                  <a:lnTo>
                    <a:pt x="431965" y="202133"/>
                  </a:lnTo>
                  <a:lnTo>
                    <a:pt x="455739" y="210210"/>
                  </a:lnTo>
                  <a:lnTo>
                    <a:pt x="462292" y="210210"/>
                  </a:lnTo>
                  <a:lnTo>
                    <a:pt x="469150" y="208826"/>
                  </a:lnTo>
                  <a:lnTo>
                    <a:pt x="483463" y="203301"/>
                  </a:lnTo>
                  <a:lnTo>
                    <a:pt x="490512" y="199364"/>
                  </a:lnTo>
                  <a:lnTo>
                    <a:pt x="497471" y="194259"/>
                  </a:lnTo>
                  <a:lnTo>
                    <a:pt x="497471" y="218503"/>
                  </a:lnTo>
                  <a:lnTo>
                    <a:pt x="524294" y="237642"/>
                  </a:lnTo>
                  <a:lnTo>
                    <a:pt x="524294" y="103670"/>
                  </a:lnTo>
                  <a:lnTo>
                    <a:pt x="545160" y="103670"/>
                  </a:lnTo>
                  <a:lnTo>
                    <a:pt x="545160" y="78155"/>
                  </a:lnTo>
                  <a:close/>
                </a:path>
                <a:path w="1070610" h="238125">
                  <a:moveTo>
                    <a:pt x="1070038" y="78155"/>
                  </a:moveTo>
                  <a:lnTo>
                    <a:pt x="1011326" y="78155"/>
                  </a:lnTo>
                  <a:lnTo>
                    <a:pt x="1003274" y="78155"/>
                  </a:lnTo>
                  <a:lnTo>
                    <a:pt x="963637" y="78155"/>
                  </a:lnTo>
                  <a:lnTo>
                    <a:pt x="963637" y="103670"/>
                  </a:lnTo>
                  <a:lnTo>
                    <a:pt x="963637" y="157899"/>
                  </a:lnTo>
                  <a:lnTo>
                    <a:pt x="958011" y="162560"/>
                  </a:lnTo>
                  <a:lnTo>
                    <a:pt x="927874" y="178625"/>
                  </a:lnTo>
                  <a:lnTo>
                    <a:pt x="916546" y="178625"/>
                  </a:lnTo>
                  <a:lnTo>
                    <a:pt x="896175" y="162788"/>
                  </a:lnTo>
                  <a:lnTo>
                    <a:pt x="896277" y="161404"/>
                  </a:lnTo>
                  <a:lnTo>
                    <a:pt x="897470" y="158851"/>
                  </a:lnTo>
                  <a:lnTo>
                    <a:pt x="898359" y="158115"/>
                  </a:lnTo>
                  <a:lnTo>
                    <a:pt x="899553" y="157899"/>
                  </a:lnTo>
                  <a:lnTo>
                    <a:pt x="906678" y="156273"/>
                  </a:lnTo>
                  <a:lnTo>
                    <a:pt x="933831" y="141198"/>
                  </a:lnTo>
                  <a:lnTo>
                    <a:pt x="933831" y="134188"/>
                  </a:lnTo>
                  <a:lnTo>
                    <a:pt x="932497" y="129984"/>
                  </a:lnTo>
                  <a:lnTo>
                    <a:pt x="927125" y="119138"/>
                  </a:lnTo>
                  <a:lnTo>
                    <a:pt x="922997" y="112179"/>
                  </a:lnTo>
                  <a:lnTo>
                    <a:pt x="917435" y="103670"/>
                  </a:lnTo>
                  <a:lnTo>
                    <a:pt x="963637" y="103670"/>
                  </a:lnTo>
                  <a:lnTo>
                    <a:pt x="963637" y="78155"/>
                  </a:lnTo>
                  <a:lnTo>
                    <a:pt x="874522" y="78155"/>
                  </a:lnTo>
                  <a:lnTo>
                    <a:pt x="867956" y="78155"/>
                  </a:lnTo>
                  <a:lnTo>
                    <a:pt x="816394" y="78155"/>
                  </a:lnTo>
                  <a:lnTo>
                    <a:pt x="807745" y="78155"/>
                  </a:lnTo>
                  <a:lnTo>
                    <a:pt x="738898" y="78155"/>
                  </a:lnTo>
                  <a:lnTo>
                    <a:pt x="750824" y="103670"/>
                  </a:lnTo>
                  <a:lnTo>
                    <a:pt x="768705" y="103670"/>
                  </a:lnTo>
                  <a:lnTo>
                    <a:pt x="768705" y="143535"/>
                  </a:lnTo>
                  <a:lnTo>
                    <a:pt x="765530" y="147586"/>
                  </a:lnTo>
                  <a:lnTo>
                    <a:pt x="762101" y="150723"/>
                  </a:lnTo>
                  <a:lnTo>
                    <a:pt x="754748" y="155181"/>
                  </a:lnTo>
                  <a:lnTo>
                    <a:pt x="751217" y="156298"/>
                  </a:lnTo>
                  <a:lnTo>
                    <a:pt x="741476" y="156298"/>
                  </a:lnTo>
                  <a:lnTo>
                    <a:pt x="735876" y="155765"/>
                  </a:lnTo>
                  <a:lnTo>
                    <a:pt x="726135" y="153644"/>
                  </a:lnTo>
                  <a:lnTo>
                    <a:pt x="722299" y="152044"/>
                  </a:lnTo>
                  <a:lnTo>
                    <a:pt x="719531" y="149923"/>
                  </a:lnTo>
                  <a:lnTo>
                    <a:pt x="723696" y="146735"/>
                  </a:lnTo>
                  <a:lnTo>
                    <a:pt x="726973" y="142748"/>
                  </a:lnTo>
                  <a:lnTo>
                    <a:pt x="731748" y="133172"/>
                  </a:lnTo>
                  <a:lnTo>
                    <a:pt x="732942" y="128130"/>
                  </a:lnTo>
                  <a:lnTo>
                    <a:pt x="732942" y="122809"/>
                  </a:lnTo>
                  <a:lnTo>
                    <a:pt x="708253" y="86309"/>
                  </a:lnTo>
                  <a:lnTo>
                    <a:pt x="682269" y="78155"/>
                  </a:lnTo>
                  <a:lnTo>
                    <a:pt x="676503" y="78155"/>
                  </a:lnTo>
                  <a:lnTo>
                    <a:pt x="670547" y="79527"/>
                  </a:lnTo>
                  <a:lnTo>
                    <a:pt x="658228" y="85064"/>
                  </a:lnTo>
                  <a:lnTo>
                    <a:pt x="652259" y="88988"/>
                  </a:lnTo>
                  <a:lnTo>
                    <a:pt x="646506" y="94094"/>
                  </a:lnTo>
                  <a:lnTo>
                    <a:pt x="659917" y="114833"/>
                  </a:lnTo>
                  <a:lnTo>
                    <a:pt x="666267" y="109093"/>
                  </a:lnTo>
                  <a:lnTo>
                    <a:pt x="672630" y="104736"/>
                  </a:lnTo>
                  <a:lnTo>
                    <a:pt x="685342" y="98780"/>
                  </a:lnTo>
                  <a:lnTo>
                    <a:pt x="691413" y="97282"/>
                  </a:lnTo>
                  <a:lnTo>
                    <a:pt x="702144" y="97282"/>
                  </a:lnTo>
                  <a:lnTo>
                    <a:pt x="706361" y="98831"/>
                  </a:lnTo>
                  <a:lnTo>
                    <a:pt x="713320" y="105003"/>
                  </a:lnTo>
                  <a:lnTo>
                    <a:pt x="715060" y="108775"/>
                  </a:lnTo>
                  <a:lnTo>
                    <a:pt x="715060" y="120040"/>
                  </a:lnTo>
                  <a:lnTo>
                    <a:pt x="713473" y="125895"/>
                  </a:lnTo>
                  <a:lnTo>
                    <a:pt x="707110" y="135674"/>
                  </a:lnTo>
                  <a:lnTo>
                    <a:pt x="703237" y="138328"/>
                  </a:lnTo>
                  <a:lnTo>
                    <a:pt x="698665" y="138760"/>
                  </a:lnTo>
                  <a:lnTo>
                    <a:pt x="695286" y="137477"/>
                  </a:lnTo>
                  <a:lnTo>
                    <a:pt x="691159" y="137274"/>
                  </a:lnTo>
                  <a:lnTo>
                    <a:pt x="681418" y="138963"/>
                  </a:lnTo>
                  <a:lnTo>
                    <a:pt x="676109" y="140779"/>
                  </a:lnTo>
                  <a:lnTo>
                    <a:pt x="670344" y="143535"/>
                  </a:lnTo>
                  <a:lnTo>
                    <a:pt x="680770" y="167462"/>
                  </a:lnTo>
                  <a:lnTo>
                    <a:pt x="710577" y="156298"/>
                  </a:lnTo>
                  <a:lnTo>
                    <a:pt x="712571" y="158432"/>
                  </a:lnTo>
                  <a:lnTo>
                    <a:pt x="714057" y="160870"/>
                  </a:lnTo>
                  <a:lnTo>
                    <a:pt x="716051" y="166408"/>
                  </a:lnTo>
                  <a:lnTo>
                    <a:pt x="716546" y="169278"/>
                  </a:lnTo>
                  <a:lnTo>
                    <a:pt x="716546" y="180327"/>
                  </a:lnTo>
                  <a:lnTo>
                    <a:pt x="713917" y="187248"/>
                  </a:lnTo>
                  <a:lnTo>
                    <a:pt x="703376" y="198729"/>
                  </a:lnTo>
                  <a:lnTo>
                    <a:pt x="697064" y="201599"/>
                  </a:lnTo>
                  <a:lnTo>
                    <a:pt x="689724" y="201599"/>
                  </a:lnTo>
                  <a:lnTo>
                    <a:pt x="655904" y="183896"/>
                  </a:lnTo>
                  <a:lnTo>
                    <a:pt x="640537" y="159486"/>
                  </a:lnTo>
                  <a:lnTo>
                    <a:pt x="631596" y="165874"/>
                  </a:lnTo>
                  <a:lnTo>
                    <a:pt x="653732" y="201993"/>
                  </a:lnTo>
                  <a:lnTo>
                    <a:pt x="690651" y="227012"/>
                  </a:lnTo>
                  <a:lnTo>
                    <a:pt x="700151" y="228066"/>
                  </a:lnTo>
                  <a:lnTo>
                    <a:pt x="710107" y="226745"/>
                  </a:lnTo>
                  <a:lnTo>
                    <a:pt x="733882" y="196342"/>
                  </a:lnTo>
                  <a:lnTo>
                    <a:pt x="734314" y="186004"/>
                  </a:lnTo>
                  <a:lnTo>
                    <a:pt x="732015" y="175844"/>
                  </a:lnTo>
                  <a:lnTo>
                    <a:pt x="726973" y="165874"/>
                  </a:lnTo>
                  <a:lnTo>
                    <a:pt x="732142" y="170548"/>
                  </a:lnTo>
                  <a:lnTo>
                    <a:pt x="737311" y="174117"/>
                  </a:lnTo>
                  <a:lnTo>
                    <a:pt x="747636" y="179006"/>
                  </a:lnTo>
                  <a:lnTo>
                    <a:pt x="752411" y="180225"/>
                  </a:lnTo>
                  <a:lnTo>
                    <a:pt x="759358" y="180225"/>
                  </a:lnTo>
                  <a:lnTo>
                    <a:pt x="761657" y="179959"/>
                  </a:lnTo>
                  <a:lnTo>
                    <a:pt x="765619" y="178892"/>
                  </a:lnTo>
                  <a:lnTo>
                    <a:pt x="767308" y="178104"/>
                  </a:lnTo>
                  <a:lnTo>
                    <a:pt x="768705" y="177038"/>
                  </a:lnTo>
                  <a:lnTo>
                    <a:pt x="768705" y="221691"/>
                  </a:lnTo>
                  <a:lnTo>
                    <a:pt x="795528" y="237642"/>
                  </a:lnTo>
                  <a:lnTo>
                    <a:pt x="795528" y="103670"/>
                  </a:lnTo>
                  <a:lnTo>
                    <a:pt x="807745" y="103670"/>
                  </a:lnTo>
                  <a:lnTo>
                    <a:pt x="816394" y="103670"/>
                  </a:lnTo>
                  <a:lnTo>
                    <a:pt x="826833" y="103670"/>
                  </a:lnTo>
                  <a:lnTo>
                    <a:pt x="826833" y="218503"/>
                  </a:lnTo>
                  <a:lnTo>
                    <a:pt x="853655" y="237642"/>
                  </a:lnTo>
                  <a:lnTo>
                    <a:pt x="853655" y="103670"/>
                  </a:lnTo>
                  <a:lnTo>
                    <a:pt x="867956" y="103670"/>
                  </a:lnTo>
                  <a:lnTo>
                    <a:pt x="874522" y="103670"/>
                  </a:lnTo>
                  <a:lnTo>
                    <a:pt x="904024" y="103670"/>
                  </a:lnTo>
                  <a:lnTo>
                    <a:pt x="905814" y="105587"/>
                  </a:lnTo>
                  <a:lnTo>
                    <a:pt x="907161" y="107607"/>
                  </a:lnTo>
                  <a:lnTo>
                    <a:pt x="908939" y="111861"/>
                  </a:lnTo>
                  <a:lnTo>
                    <a:pt x="909383" y="114084"/>
                  </a:lnTo>
                  <a:lnTo>
                    <a:pt x="909383" y="122593"/>
                  </a:lnTo>
                  <a:lnTo>
                    <a:pt x="874217" y="138760"/>
                  </a:lnTo>
                  <a:lnTo>
                    <a:pt x="878459" y="152908"/>
                  </a:lnTo>
                  <a:lnTo>
                    <a:pt x="897470" y="187083"/>
                  </a:lnTo>
                  <a:lnTo>
                    <a:pt x="930846" y="205740"/>
                  </a:lnTo>
                  <a:lnTo>
                    <a:pt x="936218" y="205740"/>
                  </a:lnTo>
                  <a:lnTo>
                    <a:pt x="941730" y="204520"/>
                  </a:lnTo>
                  <a:lnTo>
                    <a:pt x="953058" y="199631"/>
                  </a:lnTo>
                  <a:lnTo>
                    <a:pt x="958469" y="196062"/>
                  </a:lnTo>
                  <a:lnTo>
                    <a:pt x="963637" y="191389"/>
                  </a:lnTo>
                  <a:lnTo>
                    <a:pt x="963637" y="220103"/>
                  </a:lnTo>
                  <a:lnTo>
                    <a:pt x="990460" y="237642"/>
                  </a:lnTo>
                  <a:lnTo>
                    <a:pt x="990460" y="191389"/>
                  </a:lnTo>
                  <a:lnTo>
                    <a:pt x="990460" y="178625"/>
                  </a:lnTo>
                  <a:lnTo>
                    <a:pt x="990460" y="103670"/>
                  </a:lnTo>
                  <a:lnTo>
                    <a:pt x="1003274" y="103670"/>
                  </a:lnTo>
                  <a:lnTo>
                    <a:pt x="1011326" y="103670"/>
                  </a:lnTo>
                  <a:lnTo>
                    <a:pt x="1022350" y="103670"/>
                  </a:lnTo>
                  <a:lnTo>
                    <a:pt x="1022350" y="218503"/>
                  </a:lnTo>
                  <a:lnTo>
                    <a:pt x="1049185" y="237642"/>
                  </a:lnTo>
                  <a:lnTo>
                    <a:pt x="1049185" y="103670"/>
                  </a:lnTo>
                  <a:lnTo>
                    <a:pt x="1070038" y="103670"/>
                  </a:lnTo>
                  <a:lnTo>
                    <a:pt x="1070038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4907" y="5377582"/>
              <a:ext cx="893584" cy="52963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973813" y="5301025"/>
              <a:ext cx="202565" cy="236220"/>
            </a:xfrm>
            <a:custGeom>
              <a:avLst/>
              <a:gdLst/>
              <a:ahLst/>
              <a:cxnLst/>
              <a:rect l="l" t="t" r="r" b="b"/>
              <a:pathLst>
                <a:path w="202564" h="236220">
                  <a:moveTo>
                    <a:pt x="195529" y="27762"/>
                  </a:moveTo>
                  <a:lnTo>
                    <a:pt x="174663" y="5422"/>
                  </a:lnTo>
                  <a:lnTo>
                    <a:pt x="153797" y="27762"/>
                  </a:lnTo>
                  <a:lnTo>
                    <a:pt x="174663" y="50088"/>
                  </a:lnTo>
                  <a:lnTo>
                    <a:pt x="195529" y="27762"/>
                  </a:lnTo>
                  <a:close/>
                </a:path>
                <a:path w="202564" h="236220">
                  <a:moveTo>
                    <a:pt x="202387" y="76568"/>
                  </a:moveTo>
                  <a:lnTo>
                    <a:pt x="174332" y="76568"/>
                  </a:lnTo>
                  <a:lnTo>
                    <a:pt x="170459" y="70713"/>
                  </a:lnTo>
                  <a:lnTo>
                    <a:pt x="150126" y="38862"/>
                  </a:lnTo>
                  <a:lnTo>
                    <a:pt x="145859" y="32435"/>
                  </a:lnTo>
                  <a:lnTo>
                    <a:pt x="143675" y="29667"/>
                  </a:lnTo>
                  <a:lnTo>
                    <a:pt x="138887" y="23037"/>
                  </a:lnTo>
                  <a:lnTo>
                    <a:pt x="133794" y="17195"/>
                  </a:lnTo>
                  <a:lnTo>
                    <a:pt x="128384" y="12115"/>
                  </a:lnTo>
                  <a:lnTo>
                    <a:pt x="122656" y="7823"/>
                  </a:lnTo>
                  <a:lnTo>
                    <a:pt x="114808" y="2603"/>
                  </a:lnTo>
                  <a:lnTo>
                    <a:pt x="107010" y="0"/>
                  </a:lnTo>
                  <a:lnTo>
                    <a:pt x="97472" y="0"/>
                  </a:lnTo>
                  <a:lnTo>
                    <a:pt x="95631" y="215"/>
                  </a:lnTo>
                  <a:lnTo>
                    <a:pt x="91859" y="1066"/>
                  </a:lnTo>
                  <a:lnTo>
                    <a:pt x="90119" y="1701"/>
                  </a:lnTo>
                  <a:lnTo>
                    <a:pt x="88531" y="2552"/>
                  </a:lnTo>
                  <a:lnTo>
                    <a:pt x="100444" y="29667"/>
                  </a:lnTo>
                  <a:lnTo>
                    <a:pt x="102438" y="29032"/>
                  </a:lnTo>
                  <a:lnTo>
                    <a:pt x="108394" y="27647"/>
                  </a:lnTo>
                  <a:lnTo>
                    <a:pt x="110477" y="27432"/>
                  </a:lnTo>
                  <a:lnTo>
                    <a:pt x="117246" y="27432"/>
                  </a:lnTo>
                  <a:lnTo>
                    <a:pt x="162356" y="76568"/>
                  </a:lnTo>
                  <a:lnTo>
                    <a:pt x="142481" y="76568"/>
                  </a:lnTo>
                  <a:lnTo>
                    <a:pt x="135623" y="76568"/>
                  </a:lnTo>
                  <a:lnTo>
                    <a:pt x="94780" y="76568"/>
                  </a:lnTo>
                  <a:lnTo>
                    <a:pt x="94780" y="102082"/>
                  </a:lnTo>
                  <a:lnTo>
                    <a:pt x="94780" y="156311"/>
                  </a:lnTo>
                  <a:lnTo>
                    <a:pt x="50076" y="156311"/>
                  </a:lnTo>
                  <a:lnTo>
                    <a:pt x="50076" y="102082"/>
                  </a:lnTo>
                  <a:lnTo>
                    <a:pt x="94780" y="102082"/>
                  </a:lnTo>
                  <a:lnTo>
                    <a:pt x="94780" y="76568"/>
                  </a:lnTo>
                  <a:lnTo>
                    <a:pt x="0" y="76568"/>
                  </a:lnTo>
                  <a:lnTo>
                    <a:pt x="0" y="102082"/>
                  </a:lnTo>
                  <a:lnTo>
                    <a:pt x="23253" y="102082"/>
                  </a:lnTo>
                  <a:lnTo>
                    <a:pt x="23253" y="156311"/>
                  </a:lnTo>
                  <a:lnTo>
                    <a:pt x="12319" y="156311"/>
                  </a:lnTo>
                  <a:lnTo>
                    <a:pt x="10591" y="157111"/>
                  </a:lnTo>
                  <a:lnTo>
                    <a:pt x="7607" y="160299"/>
                  </a:lnTo>
                  <a:lnTo>
                    <a:pt x="6858" y="162153"/>
                  </a:lnTo>
                  <a:lnTo>
                    <a:pt x="6858" y="164287"/>
                  </a:lnTo>
                  <a:lnTo>
                    <a:pt x="35179" y="200088"/>
                  </a:lnTo>
                  <a:lnTo>
                    <a:pt x="44119" y="204152"/>
                  </a:lnTo>
                  <a:lnTo>
                    <a:pt x="45707" y="204152"/>
                  </a:lnTo>
                  <a:lnTo>
                    <a:pt x="47091" y="203200"/>
                  </a:lnTo>
                  <a:lnTo>
                    <a:pt x="49479" y="199377"/>
                  </a:lnTo>
                  <a:lnTo>
                    <a:pt x="50076" y="197142"/>
                  </a:lnTo>
                  <a:lnTo>
                    <a:pt x="50076" y="181825"/>
                  </a:lnTo>
                  <a:lnTo>
                    <a:pt x="94780" y="181825"/>
                  </a:lnTo>
                  <a:lnTo>
                    <a:pt x="94780" y="216916"/>
                  </a:lnTo>
                  <a:lnTo>
                    <a:pt x="121615" y="236054"/>
                  </a:lnTo>
                  <a:lnTo>
                    <a:pt x="121615" y="181825"/>
                  </a:lnTo>
                  <a:lnTo>
                    <a:pt x="121615" y="102082"/>
                  </a:lnTo>
                  <a:lnTo>
                    <a:pt x="135623" y="102082"/>
                  </a:lnTo>
                  <a:lnTo>
                    <a:pt x="142481" y="102082"/>
                  </a:lnTo>
                  <a:lnTo>
                    <a:pt x="154698" y="102082"/>
                  </a:lnTo>
                  <a:lnTo>
                    <a:pt x="154698" y="216916"/>
                  </a:lnTo>
                  <a:lnTo>
                    <a:pt x="181521" y="236054"/>
                  </a:lnTo>
                  <a:lnTo>
                    <a:pt x="181521" y="102082"/>
                  </a:lnTo>
                  <a:lnTo>
                    <a:pt x="202387" y="102082"/>
                  </a:lnTo>
                  <a:lnTo>
                    <a:pt x="202387" y="7656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59067" y="5301025"/>
              <a:ext cx="188967" cy="23605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29406" y="5299430"/>
              <a:ext cx="318322" cy="23987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27915" y="5377582"/>
              <a:ext cx="463779" cy="19458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471867" y="5377593"/>
              <a:ext cx="523240" cy="160020"/>
            </a:xfrm>
            <a:custGeom>
              <a:avLst/>
              <a:gdLst/>
              <a:ahLst/>
              <a:cxnLst/>
              <a:rect l="l" t="t" r="r" b="b"/>
              <a:pathLst>
                <a:path w="523240" h="160020">
                  <a:moveTo>
                    <a:pt x="201485" y="47840"/>
                  </a:moveTo>
                  <a:lnTo>
                    <a:pt x="149034" y="47840"/>
                  </a:lnTo>
                  <a:lnTo>
                    <a:pt x="141376" y="50977"/>
                  </a:lnTo>
                  <a:lnTo>
                    <a:pt x="128663" y="63525"/>
                  </a:lnTo>
                  <a:lnTo>
                    <a:pt x="125488" y="71018"/>
                  </a:lnTo>
                  <a:lnTo>
                    <a:pt x="125488" y="79743"/>
                  </a:lnTo>
                  <a:lnTo>
                    <a:pt x="141693" y="125641"/>
                  </a:lnTo>
                  <a:lnTo>
                    <a:pt x="165722" y="156298"/>
                  </a:lnTo>
                  <a:lnTo>
                    <a:pt x="173177" y="148323"/>
                  </a:lnTo>
                  <a:lnTo>
                    <a:pt x="168122" y="142494"/>
                  </a:lnTo>
                  <a:lnTo>
                    <a:pt x="163677" y="136486"/>
                  </a:lnTo>
                  <a:lnTo>
                    <a:pt x="150825" y="98882"/>
                  </a:lnTo>
                  <a:lnTo>
                    <a:pt x="150825" y="91859"/>
                  </a:lnTo>
                  <a:lnTo>
                    <a:pt x="153009" y="85852"/>
                  </a:lnTo>
                  <a:lnTo>
                    <a:pt x="161747" y="75857"/>
                  </a:lnTo>
                  <a:lnTo>
                    <a:pt x="167017" y="73367"/>
                  </a:lnTo>
                  <a:lnTo>
                    <a:pt x="201485" y="73367"/>
                  </a:lnTo>
                  <a:lnTo>
                    <a:pt x="201485" y="47840"/>
                  </a:lnTo>
                  <a:close/>
                </a:path>
                <a:path w="523240" h="160020">
                  <a:moveTo>
                    <a:pt x="466763" y="66979"/>
                  </a:moveTo>
                  <a:lnTo>
                    <a:pt x="403377" y="66979"/>
                  </a:lnTo>
                  <a:lnTo>
                    <a:pt x="400202" y="68097"/>
                  </a:lnTo>
                  <a:lnTo>
                    <a:pt x="396722" y="71107"/>
                  </a:lnTo>
                  <a:lnTo>
                    <a:pt x="396722" y="66979"/>
                  </a:lnTo>
                  <a:lnTo>
                    <a:pt x="333336" y="66979"/>
                  </a:lnTo>
                  <a:lnTo>
                    <a:pt x="330149" y="68097"/>
                  </a:lnTo>
                  <a:lnTo>
                    <a:pt x="324993" y="72567"/>
                  </a:lnTo>
                  <a:lnTo>
                    <a:pt x="323697" y="75171"/>
                  </a:lnTo>
                  <a:lnTo>
                    <a:pt x="323697" y="78143"/>
                  </a:lnTo>
                  <a:lnTo>
                    <a:pt x="339928" y="114096"/>
                  </a:lnTo>
                  <a:lnTo>
                    <a:pt x="354990" y="122809"/>
                  </a:lnTo>
                  <a:lnTo>
                    <a:pt x="356984" y="122809"/>
                  </a:lnTo>
                  <a:lnTo>
                    <a:pt x="358711" y="121259"/>
                  </a:lnTo>
                  <a:lnTo>
                    <a:pt x="361696" y="115100"/>
                  </a:lnTo>
                  <a:lnTo>
                    <a:pt x="362445" y="111315"/>
                  </a:lnTo>
                  <a:lnTo>
                    <a:pt x="362445" y="92494"/>
                  </a:lnTo>
                  <a:lnTo>
                    <a:pt x="396532" y="92494"/>
                  </a:lnTo>
                  <a:lnTo>
                    <a:pt x="425043" y="122809"/>
                  </a:lnTo>
                  <a:lnTo>
                    <a:pt x="427024" y="122809"/>
                  </a:lnTo>
                  <a:lnTo>
                    <a:pt x="428764" y="121259"/>
                  </a:lnTo>
                  <a:lnTo>
                    <a:pt x="431749" y="115100"/>
                  </a:lnTo>
                  <a:lnTo>
                    <a:pt x="432485" y="111315"/>
                  </a:lnTo>
                  <a:lnTo>
                    <a:pt x="432485" y="92494"/>
                  </a:lnTo>
                  <a:lnTo>
                    <a:pt x="466763" y="92494"/>
                  </a:lnTo>
                  <a:lnTo>
                    <a:pt x="466763" y="66979"/>
                  </a:lnTo>
                  <a:close/>
                </a:path>
                <a:path w="523240" h="160020">
                  <a:moveTo>
                    <a:pt x="522808" y="0"/>
                  </a:moveTo>
                  <a:lnTo>
                    <a:pt x="522808" y="0"/>
                  </a:lnTo>
                  <a:lnTo>
                    <a:pt x="277202" y="0"/>
                  </a:lnTo>
                  <a:lnTo>
                    <a:pt x="277202" y="25514"/>
                  </a:lnTo>
                  <a:lnTo>
                    <a:pt x="277202" y="71132"/>
                  </a:lnTo>
                  <a:lnTo>
                    <a:pt x="273824" y="79209"/>
                  </a:lnTo>
                  <a:lnTo>
                    <a:pt x="268605" y="85585"/>
                  </a:lnTo>
                  <a:lnTo>
                    <a:pt x="254495" y="94945"/>
                  </a:lnTo>
                  <a:lnTo>
                    <a:pt x="246799" y="97282"/>
                  </a:lnTo>
                  <a:lnTo>
                    <a:pt x="236067" y="97282"/>
                  </a:lnTo>
                  <a:lnTo>
                    <a:pt x="233984" y="96164"/>
                  </a:lnTo>
                  <a:lnTo>
                    <a:pt x="230403" y="91706"/>
                  </a:lnTo>
                  <a:lnTo>
                    <a:pt x="229514" y="89103"/>
                  </a:lnTo>
                  <a:lnTo>
                    <a:pt x="229514" y="25514"/>
                  </a:lnTo>
                  <a:lnTo>
                    <a:pt x="277202" y="25514"/>
                  </a:lnTo>
                  <a:lnTo>
                    <a:pt x="277202" y="0"/>
                  </a:lnTo>
                  <a:lnTo>
                    <a:pt x="0" y="0"/>
                  </a:lnTo>
                  <a:lnTo>
                    <a:pt x="0" y="25514"/>
                  </a:lnTo>
                  <a:lnTo>
                    <a:pt x="65278" y="25514"/>
                  </a:lnTo>
                  <a:lnTo>
                    <a:pt x="69049" y="27851"/>
                  </a:lnTo>
                  <a:lnTo>
                    <a:pt x="71983" y="30886"/>
                  </a:lnTo>
                  <a:lnTo>
                    <a:pt x="76161" y="38328"/>
                  </a:lnTo>
                  <a:lnTo>
                    <a:pt x="77203" y="42202"/>
                  </a:lnTo>
                  <a:lnTo>
                    <a:pt x="77203" y="52412"/>
                  </a:lnTo>
                  <a:lnTo>
                    <a:pt x="43561" y="65722"/>
                  </a:lnTo>
                  <a:lnTo>
                    <a:pt x="35471" y="65379"/>
                  </a:lnTo>
                  <a:lnTo>
                    <a:pt x="48882" y="89306"/>
                  </a:lnTo>
                  <a:lnTo>
                    <a:pt x="53263" y="89306"/>
                  </a:lnTo>
                  <a:lnTo>
                    <a:pt x="57581" y="88887"/>
                  </a:lnTo>
                  <a:lnTo>
                    <a:pt x="66128" y="87185"/>
                  </a:lnTo>
                  <a:lnTo>
                    <a:pt x="70243" y="86017"/>
                  </a:lnTo>
                  <a:lnTo>
                    <a:pt x="74218" y="84531"/>
                  </a:lnTo>
                  <a:lnTo>
                    <a:pt x="77990" y="86868"/>
                  </a:lnTo>
                  <a:lnTo>
                    <a:pt x="80924" y="89573"/>
                  </a:lnTo>
                  <a:lnTo>
                    <a:pt x="85102" y="95745"/>
                  </a:lnTo>
                  <a:lnTo>
                    <a:pt x="86144" y="98882"/>
                  </a:lnTo>
                  <a:lnTo>
                    <a:pt x="86144" y="108242"/>
                  </a:lnTo>
                  <a:lnTo>
                    <a:pt x="83807" y="113499"/>
                  </a:lnTo>
                  <a:lnTo>
                    <a:pt x="74472" y="122212"/>
                  </a:lnTo>
                  <a:lnTo>
                    <a:pt x="68846" y="124396"/>
                  </a:lnTo>
                  <a:lnTo>
                    <a:pt x="62293" y="124396"/>
                  </a:lnTo>
                  <a:lnTo>
                    <a:pt x="23329" y="102870"/>
                  </a:lnTo>
                  <a:lnTo>
                    <a:pt x="13119" y="87718"/>
                  </a:lnTo>
                  <a:lnTo>
                    <a:pt x="5664" y="94094"/>
                  </a:lnTo>
                  <a:lnTo>
                    <a:pt x="29895" y="127825"/>
                  </a:lnTo>
                  <a:lnTo>
                    <a:pt x="67779" y="150558"/>
                  </a:lnTo>
                  <a:lnTo>
                    <a:pt x="77203" y="151511"/>
                  </a:lnTo>
                  <a:lnTo>
                    <a:pt x="84086" y="150876"/>
                  </a:lnTo>
                  <a:lnTo>
                    <a:pt x="110845" y="123482"/>
                  </a:lnTo>
                  <a:lnTo>
                    <a:pt x="111480" y="116420"/>
                  </a:lnTo>
                  <a:lnTo>
                    <a:pt x="111480" y="109410"/>
                  </a:lnTo>
                  <a:lnTo>
                    <a:pt x="86144" y="78143"/>
                  </a:lnTo>
                  <a:lnTo>
                    <a:pt x="90716" y="75387"/>
                  </a:lnTo>
                  <a:lnTo>
                    <a:pt x="94335" y="72136"/>
                  </a:lnTo>
                  <a:lnTo>
                    <a:pt x="99707" y="64693"/>
                  </a:lnTo>
                  <a:lnTo>
                    <a:pt x="101041" y="61023"/>
                  </a:lnTo>
                  <a:lnTo>
                    <a:pt x="101041" y="52311"/>
                  </a:lnTo>
                  <a:lnTo>
                    <a:pt x="99504" y="46990"/>
                  </a:lnTo>
                  <a:lnTo>
                    <a:pt x="93345" y="35928"/>
                  </a:lnTo>
                  <a:lnTo>
                    <a:pt x="88925" y="30619"/>
                  </a:lnTo>
                  <a:lnTo>
                    <a:pt x="83159" y="25514"/>
                  </a:lnTo>
                  <a:lnTo>
                    <a:pt x="115354" y="25514"/>
                  </a:lnTo>
                  <a:lnTo>
                    <a:pt x="121907" y="25514"/>
                  </a:lnTo>
                  <a:lnTo>
                    <a:pt x="190766" y="25514"/>
                  </a:lnTo>
                  <a:lnTo>
                    <a:pt x="198513" y="25514"/>
                  </a:lnTo>
                  <a:lnTo>
                    <a:pt x="202679" y="25514"/>
                  </a:lnTo>
                  <a:lnTo>
                    <a:pt x="202679" y="76555"/>
                  </a:lnTo>
                  <a:lnTo>
                    <a:pt x="229336" y="113309"/>
                  </a:lnTo>
                  <a:lnTo>
                    <a:pt x="250380" y="121208"/>
                  </a:lnTo>
                  <a:lnTo>
                    <a:pt x="255739" y="121208"/>
                  </a:lnTo>
                  <a:lnTo>
                    <a:pt x="260756" y="120091"/>
                  </a:lnTo>
                  <a:lnTo>
                    <a:pt x="270090" y="115620"/>
                  </a:lnTo>
                  <a:lnTo>
                    <a:pt x="274015" y="112496"/>
                  </a:lnTo>
                  <a:lnTo>
                    <a:pt x="277202" y="108445"/>
                  </a:lnTo>
                  <a:lnTo>
                    <a:pt x="277202" y="143535"/>
                  </a:lnTo>
                  <a:lnTo>
                    <a:pt x="304025" y="159486"/>
                  </a:lnTo>
                  <a:lnTo>
                    <a:pt x="304025" y="108445"/>
                  </a:lnTo>
                  <a:lnTo>
                    <a:pt x="304025" y="97282"/>
                  </a:lnTo>
                  <a:lnTo>
                    <a:pt x="304025" y="25514"/>
                  </a:lnTo>
                  <a:lnTo>
                    <a:pt x="315950" y="25514"/>
                  </a:lnTo>
                  <a:lnTo>
                    <a:pt x="324891" y="25514"/>
                  </a:lnTo>
                  <a:lnTo>
                    <a:pt x="475107" y="25514"/>
                  </a:lnTo>
                  <a:lnTo>
                    <a:pt x="475107" y="140347"/>
                  </a:lnTo>
                  <a:lnTo>
                    <a:pt x="501942" y="159486"/>
                  </a:lnTo>
                  <a:lnTo>
                    <a:pt x="501942" y="25514"/>
                  </a:lnTo>
                  <a:lnTo>
                    <a:pt x="522808" y="25514"/>
                  </a:lnTo>
                  <a:lnTo>
                    <a:pt x="52280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38973" y="5301025"/>
              <a:ext cx="1052744" cy="61257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75152" y="5301025"/>
              <a:ext cx="394329" cy="24243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547875" y="5377582"/>
              <a:ext cx="241725" cy="22233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865299" y="5299437"/>
              <a:ext cx="1019175" cy="244475"/>
            </a:xfrm>
            <a:custGeom>
              <a:avLst/>
              <a:gdLst/>
              <a:ahLst/>
              <a:cxnLst/>
              <a:rect l="l" t="t" r="r" b="b"/>
              <a:pathLst>
                <a:path w="1019175" h="244475">
                  <a:moveTo>
                    <a:pt x="1018781" y="78155"/>
                  </a:moveTo>
                  <a:lnTo>
                    <a:pt x="918032" y="78155"/>
                  </a:lnTo>
                  <a:lnTo>
                    <a:pt x="918032" y="162687"/>
                  </a:lnTo>
                  <a:lnTo>
                    <a:pt x="900150" y="177038"/>
                  </a:lnTo>
                  <a:lnTo>
                    <a:pt x="897763" y="179590"/>
                  </a:lnTo>
                  <a:lnTo>
                    <a:pt x="894638" y="181559"/>
                  </a:lnTo>
                  <a:lnTo>
                    <a:pt x="886891" y="184315"/>
                  </a:lnTo>
                  <a:lnTo>
                    <a:pt x="882561" y="185013"/>
                  </a:lnTo>
                  <a:lnTo>
                    <a:pt x="874026" y="185013"/>
                  </a:lnTo>
                  <a:lnTo>
                    <a:pt x="870839" y="183629"/>
                  </a:lnTo>
                  <a:lnTo>
                    <a:pt x="865670" y="178104"/>
                  </a:lnTo>
                  <a:lnTo>
                    <a:pt x="864438" y="174840"/>
                  </a:lnTo>
                  <a:lnTo>
                    <a:pt x="864400" y="164007"/>
                  </a:lnTo>
                  <a:lnTo>
                    <a:pt x="866571" y="158432"/>
                  </a:lnTo>
                  <a:lnTo>
                    <a:pt x="875309" y="149072"/>
                  </a:lnTo>
                  <a:lnTo>
                    <a:pt x="880579" y="146735"/>
                  </a:lnTo>
                  <a:lnTo>
                    <a:pt x="891908" y="146735"/>
                  </a:lnTo>
                  <a:lnTo>
                    <a:pt x="897216" y="148107"/>
                  </a:lnTo>
                  <a:lnTo>
                    <a:pt x="908151" y="153644"/>
                  </a:lnTo>
                  <a:lnTo>
                    <a:pt x="913269" y="157581"/>
                  </a:lnTo>
                  <a:lnTo>
                    <a:pt x="918032" y="162687"/>
                  </a:lnTo>
                  <a:lnTo>
                    <a:pt x="918032" y="78155"/>
                  </a:lnTo>
                  <a:lnTo>
                    <a:pt x="837857" y="78155"/>
                  </a:lnTo>
                  <a:lnTo>
                    <a:pt x="829805" y="78155"/>
                  </a:lnTo>
                  <a:lnTo>
                    <a:pt x="790168" y="78155"/>
                  </a:lnTo>
                  <a:lnTo>
                    <a:pt x="790168" y="103670"/>
                  </a:lnTo>
                  <a:lnTo>
                    <a:pt x="790168" y="157899"/>
                  </a:lnTo>
                  <a:lnTo>
                    <a:pt x="784542" y="162560"/>
                  </a:lnTo>
                  <a:lnTo>
                    <a:pt x="754405" y="178625"/>
                  </a:lnTo>
                  <a:lnTo>
                    <a:pt x="743077" y="178625"/>
                  </a:lnTo>
                  <a:lnTo>
                    <a:pt x="722706" y="162788"/>
                  </a:lnTo>
                  <a:lnTo>
                    <a:pt x="722807" y="161404"/>
                  </a:lnTo>
                  <a:lnTo>
                    <a:pt x="724001" y="158851"/>
                  </a:lnTo>
                  <a:lnTo>
                    <a:pt x="724890" y="158115"/>
                  </a:lnTo>
                  <a:lnTo>
                    <a:pt x="726084" y="157899"/>
                  </a:lnTo>
                  <a:lnTo>
                    <a:pt x="733209" y="156273"/>
                  </a:lnTo>
                  <a:lnTo>
                    <a:pt x="760361" y="141198"/>
                  </a:lnTo>
                  <a:lnTo>
                    <a:pt x="760361" y="134188"/>
                  </a:lnTo>
                  <a:lnTo>
                    <a:pt x="759028" y="129984"/>
                  </a:lnTo>
                  <a:lnTo>
                    <a:pt x="753656" y="119138"/>
                  </a:lnTo>
                  <a:lnTo>
                    <a:pt x="749528" y="112179"/>
                  </a:lnTo>
                  <a:lnTo>
                    <a:pt x="743966" y="103670"/>
                  </a:lnTo>
                  <a:lnTo>
                    <a:pt x="790168" y="103670"/>
                  </a:lnTo>
                  <a:lnTo>
                    <a:pt x="790168" y="78155"/>
                  </a:lnTo>
                  <a:lnTo>
                    <a:pt x="701040" y="78155"/>
                  </a:lnTo>
                  <a:lnTo>
                    <a:pt x="694486" y="78155"/>
                  </a:lnTo>
                  <a:lnTo>
                    <a:pt x="672731" y="78155"/>
                  </a:lnTo>
                  <a:lnTo>
                    <a:pt x="670737" y="74536"/>
                  </a:lnTo>
                  <a:lnTo>
                    <a:pt x="669251" y="70548"/>
                  </a:lnTo>
                  <a:lnTo>
                    <a:pt x="667270" y="61823"/>
                  </a:lnTo>
                  <a:lnTo>
                    <a:pt x="666762" y="57315"/>
                  </a:lnTo>
                  <a:lnTo>
                    <a:pt x="666762" y="44754"/>
                  </a:lnTo>
                  <a:lnTo>
                    <a:pt x="702538" y="23914"/>
                  </a:lnTo>
                  <a:lnTo>
                    <a:pt x="712711" y="24726"/>
                  </a:lnTo>
                  <a:lnTo>
                    <a:pt x="756881" y="43967"/>
                  </a:lnTo>
                  <a:lnTo>
                    <a:pt x="790460" y="73367"/>
                  </a:lnTo>
                  <a:lnTo>
                    <a:pt x="796429" y="68580"/>
                  </a:lnTo>
                  <a:lnTo>
                    <a:pt x="770153" y="39674"/>
                  </a:lnTo>
                  <a:lnTo>
                    <a:pt x="728713" y="10134"/>
                  </a:lnTo>
                  <a:lnTo>
                    <a:pt x="689127" y="0"/>
                  </a:lnTo>
                  <a:lnTo>
                    <a:pt x="679640" y="787"/>
                  </a:lnTo>
                  <a:lnTo>
                    <a:pt x="644931" y="26517"/>
                  </a:lnTo>
                  <a:lnTo>
                    <a:pt x="641438" y="43065"/>
                  </a:lnTo>
                  <a:lnTo>
                    <a:pt x="641438" y="48590"/>
                  </a:lnTo>
                  <a:lnTo>
                    <a:pt x="642874" y="54432"/>
                  </a:lnTo>
                  <a:lnTo>
                    <a:pt x="648639" y="66776"/>
                  </a:lnTo>
                  <a:lnTo>
                    <a:pt x="652665" y="72618"/>
                  </a:lnTo>
                  <a:lnTo>
                    <a:pt x="657821" y="78155"/>
                  </a:lnTo>
                  <a:lnTo>
                    <a:pt x="640537" y="78155"/>
                  </a:lnTo>
                  <a:lnTo>
                    <a:pt x="633679" y="78155"/>
                  </a:lnTo>
                  <a:lnTo>
                    <a:pt x="592848" y="78155"/>
                  </a:lnTo>
                  <a:lnTo>
                    <a:pt x="592848" y="103670"/>
                  </a:lnTo>
                  <a:lnTo>
                    <a:pt x="592848" y="157899"/>
                  </a:lnTo>
                  <a:lnTo>
                    <a:pt x="548132" y="157899"/>
                  </a:lnTo>
                  <a:lnTo>
                    <a:pt x="548132" y="103670"/>
                  </a:lnTo>
                  <a:lnTo>
                    <a:pt x="592848" y="103670"/>
                  </a:lnTo>
                  <a:lnTo>
                    <a:pt x="592848" y="78155"/>
                  </a:lnTo>
                  <a:lnTo>
                    <a:pt x="398513" y="78155"/>
                  </a:lnTo>
                  <a:lnTo>
                    <a:pt x="398513" y="103670"/>
                  </a:lnTo>
                  <a:lnTo>
                    <a:pt x="398513" y="138760"/>
                  </a:lnTo>
                  <a:lnTo>
                    <a:pt x="392290" y="145402"/>
                  </a:lnTo>
                  <a:lnTo>
                    <a:pt x="386689" y="150456"/>
                  </a:lnTo>
                  <a:lnTo>
                    <a:pt x="376351" y="157683"/>
                  </a:lnTo>
                  <a:lnTo>
                    <a:pt x="372084" y="159486"/>
                  </a:lnTo>
                  <a:lnTo>
                    <a:pt x="363740" y="159486"/>
                  </a:lnTo>
                  <a:lnTo>
                    <a:pt x="359460" y="159067"/>
                  </a:lnTo>
                  <a:lnTo>
                    <a:pt x="352310" y="157365"/>
                  </a:lnTo>
                  <a:lnTo>
                    <a:pt x="349631" y="156197"/>
                  </a:lnTo>
                  <a:lnTo>
                    <a:pt x="347840" y="154711"/>
                  </a:lnTo>
                  <a:lnTo>
                    <a:pt x="347840" y="148323"/>
                  </a:lnTo>
                  <a:lnTo>
                    <a:pt x="347840" y="103670"/>
                  </a:lnTo>
                  <a:lnTo>
                    <a:pt x="398513" y="103670"/>
                  </a:lnTo>
                  <a:lnTo>
                    <a:pt x="398513" y="78155"/>
                  </a:lnTo>
                  <a:lnTo>
                    <a:pt x="293598" y="78155"/>
                  </a:lnTo>
                  <a:lnTo>
                    <a:pt x="286740" y="78155"/>
                  </a:lnTo>
                  <a:lnTo>
                    <a:pt x="245897" y="78155"/>
                  </a:lnTo>
                  <a:lnTo>
                    <a:pt x="245897" y="103670"/>
                  </a:lnTo>
                  <a:lnTo>
                    <a:pt x="245897" y="157899"/>
                  </a:lnTo>
                  <a:lnTo>
                    <a:pt x="201193" y="157899"/>
                  </a:lnTo>
                  <a:lnTo>
                    <a:pt x="201193" y="103670"/>
                  </a:lnTo>
                  <a:lnTo>
                    <a:pt x="245897" y="103670"/>
                  </a:lnTo>
                  <a:lnTo>
                    <a:pt x="245897" y="78155"/>
                  </a:lnTo>
                  <a:lnTo>
                    <a:pt x="159461" y="78155"/>
                  </a:lnTo>
                  <a:lnTo>
                    <a:pt x="151117" y="78155"/>
                  </a:lnTo>
                  <a:lnTo>
                    <a:pt x="111772" y="78155"/>
                  </a:lnTo>
                  <a:lnTo>
                    <a:pt x="111772" y="103670"/>
                  </a:lnTo>
                  <a:lnTo>
                    <a:pt x="111772" y="138760"/>
                  </a:lnTo>
                  <a:lnTo>
                    <a:pt x="105562" y="145402"/>
                  </a:lnTo>
                  <a:lnTo>
                    <a:pt x="99961" y="150456"/>
                  </a:lnTo>
                  <a:lnTo>
                    <a:pt x="89623" y="157683"/>
                  </a:lnTo>
                  <a:lnTo>
                    <a:pt x="85356" y="159486"/>
                  </a:lnTo>
                  <a:lnTo>
                    <a:pt x="77000" y="159486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903" y="156197"/>
                  </a:lnTo>
                  <a:lnTo>
                    <a:pt x="61112" y="154711"/>
                  </a:lnTo>
                  <a:lnTo>
                    <a:pt x="61112" y="148323"/>
                  </a:lnTo>
                  <a:lnTo>
                    <a:pt x="61112" y="103670"/>
                  </a:lnTo>
                  <a:lnTo>
                    <a:pt x="111772" y="103670"/>
                  </a:lnTo>
                  <a:lnTo>
                    <a:pt x="11177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34290" y="103670"/>
                  </a:lnTo>
                  <a:lnTo>
                    <a:pt x="34290" y="142481"/>
                  </a:lnTo>
                  <a:lnTo>
                    <a:pt x="33832" y="144335"/>
                  </a:lnTo>
                  <a:lnTo>
                    <a:pt x="32042" y="147535"/>
                  </a:lnTo>
                  <a:lnTo>
                    <a:pt x="31000" y="148323"/>
                  </a:lnTo>
                  <a:lnTo>
                    <a:pt x="29819" y="148323"/>
                  </a:lnTo>
                  <a:lnTo>
                    <a:pt x="27228" y="146621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35"/>
                  </a:lnTo>
                  <a:lnTo>
                    <a:pt x="16002" y="143535"/>
                  </a:lnTo>
                  <a:lnTo>
                    <a:pt x="13169" y="144653"/>
                  </a:lnTo>
                  <a:lnTo>
                    <a:pt x="8597" y="149123"/>
                  </a:lnTo>
                  <a:lnTo>
                    <a:pt x="7454" y="151726"/>
                  </a:lnTo>
                  <a:lnTo>
                    <a:pt x="7454" y="160451"/>
                  </a:lnTo>
                  <a:lnTo>
                    <a:pt x="27038" y="195364"/>
                  </a:lnTo>
                  <a:lnTo>
                    <a:pt x="67665" y="244017"/>
                  </a:lnTo>
                  <a:lnTo>
                    <a:pt x="78397" y="234454"/>
                  </a:lnTo>
                  <a:lnTo>
                    <a:pt x="37261" y="189788"/>
                  </a:lnTo>
                  <a:lnTo>
                    <a:pt x="43218" y="187452"/>
                  </a:lnTo>
                  <a:lnTo>
                    <a:pt x="58127" y="165874"/>
                  </a:lnTo>
                  <a:lnTo>
                    <a:pt x="62103" y="170980"/>
                  </a:lnTo>
                  <a:lnTo>
                    <a:pt x="65925" y="174904"/>
                  </a:lnTo>
                  <a:lnTo>
                    <a:pt x="73279" y="180441"/>
                  </a:lnTo>
                  <a:lnTo>
                    <a:pt x="76403" y="181825"/>
                  </a:lnTo>
                  <a:lnTo>
                    <a:pt x="85547" y="181825"/>
                  </a:lnTo>
                  <a:lnTo>
                    <a:pt x="91655" y="180860"/>
                  </a:lnTo>
                  <a:lnTo>
                    <a:pt x="102984" y="177038"/>
                  </a:lnTo>
                  <a:lnTo>
                    <a:pt x="107797" y="174269"/>
                  </a:lnTo>
                  <a:lnTo>
                    <a:pt x="111772" y="170649"/>
                  </a:lnTo>
                  <a:lnTo>
                    <a:pt x="111772" y="218503"/>
                  </a:lnTo>
                  <a:lnTo>
                    <a:pt x="138607" y="237642"/>
                  </a:lnTo>
                  <a:lnTo>
                    <a:pt x="138607" y="170649"/>
                  </a:lnTo>
                  <a:lnTo>
                    <a:pt x="138607" y="165874"/>
                  </a:lnTo>
                  <a:lnTo>
                    <a:pt x="138607" y="159486"/>
                  </a:lnTo>
                  <a:lnTo>
                    <a:pt x="138607" y="103670"/>
                  </a:lnTo>
                  <a:lnTo>
                    <a:pt x="151117" y="103670"/>
                  </a:lnTo>
                  <a:lnTo>
                    <a:pt x="159461" y="103670"/>
                  </a:lnTo>
                  <a:lnTo>
                    <a:pt x="174371" y="103670"/>
                  </a:lnTo>
                  <a:lnTo>
                    <a:pt x="174371" y="157899"/>
                  </a:lnTo>
                  <a:lnTo>
                    <a:pt x="163436" y="157899"/>
                  </a:lnTo>
                  <a:lnTo>
                    <a:pt x="161709" y="158699"/>
                  </a:lnTo>
                  <a:lnTo>
                    <a:pt x="158724" y="161886"/>
                  </a:lnTo>
                  <a:lnTo>
                    <a:pt x="157975" y="163741"/>
                  </a:lnTo>
                  <a:lnTo>
                    <a:pt x="157975" y="165874"/>
                  </a:lnTo>
                  <a:lnTo>
                    <a:pt x="186296" y="201676"/>
                  </a:lnTo>
                  <a:lnTo>
                    <a:pt x="195237" y="205740"/>
                  </a:lnTo>
                  <a:lnTo>
                    <a:pt x="196824" y="205740"/>
                  </a:lnTo>
                  <a:lnTo>
                    <a:pt x="198208" y="204787"/>
                  </a:lnTo>
                  <a:lnTo>
                    <a:pt x="200596" y="200964"/>
                  </a:lnTo>
                  <a:lnTo>
                    <a:pt x="201193" y="198729"/>
                  </a:lnTo>
                  <a:lnTo>
                    <a:pt x="201193" y="183413"/>
                  </a:lnTo>
                  <a:lnTo>
                    <a:pt x="245897" y="183413"/>
                  </a:lnTo>
                  <a:lnTo>
                    <a:pt x="245897" y="218503"/>
                  </a:lnTo>
                  <a:lnTo>
                    <a:pt x="272732" y="237642"/>
                  </a:lnTo>
                  <a:lnTo>
                    <a:pt x="272732" y="183413"/>
                  </a:lnTo>
                  <a:lnTo>
                    <a:pt x="272732" y="103670"/>
                  </a:lnTo>
                  <a:lnTo>
                    <a:pt x="286740" y="103670"/>
                  </a:lnTo>
                  <a:lnTo>
                    <a:pt x="293598" y="103670"/>
                  </a:lnTo>
                  <a:lnTo>
                    <a:pt x="321017" y="103670"/>
                  </a:lnTo>
                  <a:lnTo>
                    <a:pt x="321017" y="142481"/>
                  </a:lnTo>
                  <a:lnTo>
                    <a:pt x="320573" y="144335"/>
                  </a:lnTo>
                  <a:lnTo>
                    <a:pt x="318782" y="147535"/>
                  </a:lnTo>
                  <a:lnTo>
                    <a:pt x="317741" y="148323"/>
                  </a:lnTo>
                  <a:lnTo>
                    <a:pt x="316547" y="148323"/>
                  </a:lnTo>
                  <a:lnTo>
                    <a:pt x="313969" y="146621"/>
                  </a:lnTo>
                  <a:lnTo>
                    <a:pt x="311823" y="145402"/>
                  </a:lnTo>
                  <a:lnTo>
                    <a:pt x="308444" y="143916"/>
                  </a:lnTo>
                  <a:lnTo>
                    <a:pt x="307111" y="143535"/>
                  </a:lnTo>
                  <a:lnTo>
                    <a:pt x="302742" y="143535"/>
                  </a:lnTo>
                  <a:lnTo>
                    <a:pt x="299897" y="144653"/>
                  </a:lnTo>
                  <a:lnTo>
                    <a:pt x="295338" y="149123"/>
                  </a:lnTo>
                  <a:lnTo>
                    <a:pt x="294195" y="151726"/>
                  </a:lnTo>
                  <a:lnTo>
                    <a:pt x="294195" y="160451"/>
                  </a:lnTo>
                  <a:lnTo>
                    <a:pt x="313766" y="195364"/>
                  </a:lnTo>
                  <a:lnTo>
                    <a:pt x="354406" y="244017"/>
                  </a:lnTo>
                  <a:lnTo>
                    <a:pt x="365137" y="234454"/>
                  </a:lnTo>
                  <a:lnTo>
                    <a:pt x="324002" y="189788"/>
                  </a:lnTo>
                  <a:lnTo>
                    <a:pt x="329958" y="187452"/>
                  </a:lnTo>
                  <a:lnTo>
                    <a:pt x="344855" y="165874"/>
                  </a:lnTo>
                  <a:lnTo>
                    <a:pt x="348843" y="170980"/>
                  </a:lnTo>
                  <a:lnTo>
                    <a:pt x="352666" y="174904"/>
                  </a:lnTo>
                  <a:lnTo>
                    <a:pt x="360019" y="180441"/>
                  </a:lnTo>
                  <a:lnTo>
                    <a:pt x="363143" y="181825"/>
                  </a:lnTo>
                  <a:lnTo>
                    <a:pt x="372275" y="181825"/>
                  </a:lnTo>
                  <a:lnTo>
                    <a:pt x="378396" y="180860"/>
                  </a:lnTo>
                  <a:lnTo>
                    <a:pt x="389724" y="177038"/>
                  </a:lnTo>
                  <a:lnTo>
                    <a:pt x="394538" y="174269"/>
                  </a:lnTo>
                  <a:lnTo>
                    <a:pt x="398513" y="170649"/>
                  </a:lnTo>
                  <a:lnTo>
                    <a:pt x="398513" y="218503"/>
                  </a:lnTo>
                  <a:lnTo>
                    <a:pt x="425335" y="237642"/>
                  </a:lnTo>
                  <a:lnTo>
                    <a:pt x="425335" y="170649"/>
                  </a:lnTo>
                  <a:lnTo>
                    <a:pt x="425335" y="165874"/>
                  </a:lnTo>
                  <a:lnTo>
                    <a:pt x="425335" y="159486"/>
                  </a:lnTo>
                  <a:lnTo>
                    <a:pt x="425335" y="103670"/>
                  </a:lnTo>
                  <a:lnTo>
                    <a:pt x="437857" y="103670"/>
                  </a:lnTo>
                  <a:lnTo>
                    <a:pt x="446201" y="103670"/>
                  </a:lnTo>
                  <a:lnTo>
                    <a:pt x="456933" y="103670"/>
                  </a:lnTo>
                  <a:lnTo>
                    <a:pt x="456933" y="218503"/>
                  </a:lnTo>
                  <a:lnTo>
                    <a:pt x="483755" y="237642"/>
                  </a:lnTo>
                  <a:lnTo>
                    <a:pt x="483755" y="103670"/>
                  </a:lnTo>
                  <a:lnTo>
                    <a:pt x="498068" y="103670"/>
                  </a:lnTo>
                  <a:lnTo>
                    <a:pt x="504621" y="103670"/>
                  </a:lnTo>
                  <a:lnTo>
                    <a:pt x="521309" y="103670"/>
                  </a:lnTo>
                  <a:lnTo>
                    <a:pt x="521309" y="157899"/>
                  </a:lnTo>
                  <a:lnTo>
                    <a:pt x="510387" y="157899"/>
                  </a:lnTo>
                  <a:lnTo>
                    <a:pt x="508647" y="158699"/>
                  </a:lnTo>
                  <a:lnTo>
                    <a:pt x="505663" y="161886"/>
                  </a:lnTo>
                  <a:lnTo>
                    <a:pt x="504913" y="163741"/>
                  </a:lnTo>
                  <a:lnTo>
                    <a:pt x="504913" y="165874"/>
                  </a:lnTo>
                  <a:lnTo>
                    <a:pt x="533234" y="201676"/>
                  </a:lnTo>
                  <a:lnTo>
                    <a:pt x="542175" y="205740"/>
                  </a:lnTo>
                  <a:lnTo>
                    <a:pt x="543763" y="205740"/>
                  </a:lnTo>
                  <a:lnTo>
                    <a:pt x="545160" y="204787"/>
                  </a:lnTo>
                  <a:lnTo>
                    <a:pt x="547547" y="200964"/>
                  </a:lnTo>
                  <a:lnTo>
                    <a:pt x="548132" y="198729"/>
                  </a:lnTo>
                  <a:lnTo>
                    <a:pt x="548132" y="183413"/>
                  </a:lnTo>
                  <a:lnTo>
                    <a:pt x="592848" y="183413"/>
                  </a:lnTo>
                  <a:lnTo>
                    <a:pt x="592848" y="218503"/>
                  </a:lnTo>
                  <a:lnTo>
                    <a:pt x="619671" y="237642"/>
                  </a:lnTo>
                  <a:lnTo>
                    <a:pt x="619671" y="183413"/>
                  </a:lnTo>
                  <a:lnTo>
                    <a:pt x="619671" y="103670"/>
                  </a:lnTo>
                  <a:lnTo>
                    <a:pt x="633679" y="103670"/>
                  </a:lnTo>
                  <a:lnTo>
                    <a:pt x="640537" y="103670"/>
                  </a:lnTo>
                  <a:lnTo>
                    <a:pt x="653351" y="103670"/>
                  </a:lnTo>
                  <a:lnTo>
                    <a:pt x="653351" y="224878"/>
                  </a:lnTo>
                  <a:lnTo>
                    <a:pt x="680186" y="237642"/>
                  </a:lnTo>
                  <a:lnTo>
                    <a:pt x="680186" y="103670"/>
                  </a:lnTo>
                  <a:lnTo>
                    <a:pt x="694486" y="103670"/>
                  </a:lnTo>
                  <a:lnTo>
                    <a:pt x="701040" y="103670"/>
                  </a:lnTo>
                  <a:lnTo>
                    <a:pt x="730554" y="103670"/>
                  </a:lnTo>
                  <a:lnTo>
                    <a:pt x="732345" y="105587"/>
                  </a:lnTo>
                  <a:lnTo>
                    <a:pt x="733691" y="107607"/>
                  </a:lnTo>
                  <a:lnTo>
                    <a:pt x="735469" y="111861"/>
                  </a:lnTo>
                  <a:lnTo>
                    <a:pt x="735914" y="114084"/>
                  </a:lnTo>
                  <a:lnTo>
                    <a:pt x="735914" y="122593"/>
                  </a:lnTo>
                  <a:lnTo>
                    <a:pt x="700747" y="138760"/>
                  </a:lnTo>
                  <a:lnTo>
                    <a:pt x="704989" y="152908"/>
                  </a:lnTo>
                  <a:lnTo>
                    <a:pt x="724001" y="187083"/>
                  </a:lnTo>
                  <a:lnTo>
                    <a:pt x="757377" y="205740"/>
                  </a:lnTo>
                  <a:lnTo>
                    <a:pt x="762749" y="205740"/>
                  </a:lnTo>
                  <a:lnTo>
                    <a:pt x="768261" y="204520"/>
                  </a:lnTo>
                  <a:lnTo>
                    <a:pt x="779589" y="199631"/>
                  </a:lnTo>
                  <a:lnTo>
                    <a:pt x="784999" y="196062"/>
                  </a:lnTo>
                  <a:lnTo>
                    <a:pt x="790168" y="191389"/>
                  </a:lnTo>
                  <a:lnTo>
                    <a:pt x="790168" y="220103"/>
                  </a:lnTo>
                  <a:lnTo>
                    <a:pt x="816991" y="237642"/>
                  </a:lnTo>
                  <a:lnTo>
                    <a:pt x="816991" y="191389"/>
                  </a:lnTo>
                  <a:lnTo>
                    <a:pt x="816991" y="178625"/>
                  </a:lnTo>
                  <a:lnTo>
                    <a:pt x="816991" y="103670"/>
                  </a:lnTo>
                  <a:lnTo>
                    <a:pt x="829805" y="103670"/>
                  </a:lnTo>
                  <a:lnTo>
                    <a:pt x="837857" y="103670"/>
                  </a:lnTo>
                  <a:lnTo>
                    <a:pt x="916546" y="103670"/>
                  </a:lnTo>
                  <a:lnTo>
                    <a:pt x="916546" y="149923"/>
                  </a:lnTo>
                  <a:lnTo>
                    <a:pt x="913917" y="146735"/>
                  </a:lnTo>
                  <a:lnTo>
                    <a:pt x="911212" y="143446"/>
                  </a:lnTo>
                  <a:lnTo>
                    <a:pt x="905967" y="137756"/>
                  </a:lnTo>
                  <a:lnTo>
                    <a:pt x="900785" y="132842"/>
                  </a:lnTo>
                  <a:lnTo>
                    <a:pt x="895680" y="128714"/>
                  </a:lnTo>
                  <a:lnTo>
                    <a:pt x="888923" y="123710"/>
                  </a:lnTo>
                  <a:lnTo>
                    <a:pt x="882967" y="121208"/>
                  </a:lnTo>
                  <a:lnTo>
                    <a:pt x="877798" y="121208"/>
                  </a:lnTo>
                  <a:lnTo>
                    <a:pt x="841883" y="143738"/>
                  </a:lnTo>
                  <a:lnTo>
                    <a:pt x="839076" y="157581"/>
                  </a:lnTo>
                  <a:lnTo>
                    <a:pt x="839152" y="158838"/>
                  </a:lnTo>
                  <a:lnTo>
                    <a:pt x="862279" y="199339"/>
                  </a:lnTo>
                  <a:lnTo>
                    <a:pt x="885253" y="208940"/>
                  </a:lnTo>
                  <a:lnTo>
                    <a:pt x="889622" y="208940"/>
                  </a:lnTo>
                  <a:lnTo>
                    <a:pt x="894486" y="207556"/>
                  </a:lnTo>
                  <a:lnTo>
                    <a:pt x="905217" y="202018"/>
                  </a:lnTo>
                  <a:lnTo>
                    <a:pt x="910780" y="198081"/>
                  </a:lnTo>
                  <a:lnTo>
                    <a:pt x="916546" y="192989"/>
                  </a:lnTo>
                  <a:lnTo>
                    <a:pt x="916546" y="220103"/>
                  </a:lnTo>
                  <a:lnTo>
                    <a:pt x="943368" y="237642"/>
                  </a:lnTo>
                  <a:lnTo>
                    <a:pt x="943368" y="192989"/>
                  </a:lnTo>
                  <a:lnTo>
                    <a:pt x="943368" y="185013"/>
                  </a:lnTo>
                  <a:lnTo>
                    <a:pt x="943368" y="177038"/>
                  </a:lnTo>
                  <a:lnTo>
                    <a:pt x="948131" y="170865"/>
                  </a:lnTo>
                  <a:lnTo>
                    <a:pt x="953401" y="166141"/>
                  </a:lnTo>
                  <a:lnTo>
                    <a:pt x="964933" y="159537"/>
                  </a:lnTo>
                  <a:lnTo>
                    <a:pt x="970584" y="157899"/>
                  </a:lnTo>
                  <a:lnTo>
                    <a:pt x="978941" y="157899"/>
                  </a:lnTo>
                  <a:lnTo>
                    <a:pt x="981367" y="159118"/>
                  </a:lnTo>
                  <a:lnTo>
                    <a:pt x="985545" y="164007"/>
                  </a:lnTo>
                  <a:lnTo>
                    <a:pt x="986586" y="167043"/>
                  </a:lnTo>
                  <a:lnTo>
                    <a:pt x="986485" y="174840"/>
                  </a:lnTo>
                  <a:lnTo>
                    <a:pt x="968705" y="213715"/>
                  </a:lnTo>
                  <a:lnTo>
                    <a:pt x="992555" y="231267"/>
                  </a:lnTo>
                  <a:lnTo>
                    <a:pt x="1007389" y="191922"/>
                  </a:lnTo>
                  <a:lnTo>
                    <a:pt x="1007440" y="183349"/>
                  </a:lnTo>
                  <a:lnTo>
                    <a:pt x="1006665" y="175260"/>
                  </a:lnTo>
                  <a:lnTo>
                    <a:pt x="987069" y="141947"/>
                  </a:lnTo>
                  <a:lnTo>
                    <a:pt x="970191" y="133972"/>
                  </a:lnTo>
                  <a:lnTo>
                    <a:pt x="965631" y="133972"/>
                  </a:lnTo>
                  <a:lnTo>
                    <a:pt x="961059" y="134658"/>
                  </a:lnTo>
                  <a:lnTo>
                    <a:pt x="951915" y="137426"/>
                  </a:lnTo>
                  <a:lnTo>
                    <a:pt x="947547" y="139395"/>
                  </a:lnTo>
                  <a:lnTo>
                    <a:pt x="943368" y="141947"/>
                  </a:lnTo>
                  <a:lnTo>
                    <a:pt x="943368" y="103670"/>
                  </a:lnTo>
                  <a:lnTo>
                    <a:pt x="1018781" y="103670"/>
                  </a:lnTo>
                  <a:lnTo>
                    <a:pt x="1018781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71901" y="5747723"/>
              <a:ext cx="451558" cy="16587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672791" y="5733687"/>
              <a:ext cx="15875" cy="186690"/>
            </a:xfrm>
            <a:custGeom>
              <a:avLst/>
              <a:gdLst/>
              <a:ahLst/>
              <a:cxnLst/>
              <a:rect l="l" t="t" r="r" b="b"/>
              <a:pathLst>
                <a:path w="15875" h="186689">
                  <a:moveTo>
                    <a:pt x="15797" y="0"/>
                  </a:moveTo>
                  <a:lnTo>
                    <a:pt x="0" y="0"/>
                  </a:lnTo>
                  <a:lnTo>
                    <a:pt x="0" y="186288"/>
                  </a:lnTo>
                  <a:lnTo>
                    <a:pt x="15797" y="186288"/>
                  </a:lnTo>
                  <a:lnTo>
                    <a:pt x="15797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2298" y="5376952"/>
              <a:ext cx="101591" cy="9090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64904" y="6143615"/>
              <a:ext cx="1346043" cy="28772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406624" y="6143619"/>
              <a:ext cx="5879465" cy="300990"/>
            </a:xfrm>
            <a:custGeom>
              <a:avLst/>
              <a:gdLst/>
              <a:ahLst/>
              <a:cxnLst/>
              <a:rect l="l" t="t" r="r" b="b"/>
              <a:pathLst>
                <a:path w="5879465" h="300989">
                  <a:moveTo>
                    <a:pt x="398805" y="78155"/>
                  </a:moveTo>
                  <a:lnTo>
                    <a:pt x="338594" y="78155"/>
                  </a:lnTo>
                  <a:lnTo>
                    <a:pt x="332028" y="78155"/>
                  </a:lnTo>
                  <a:lnTo>
                    <a:pt x="290906" y="78155"/>
                  </a:lnTo>
                  <a:lnTo>
                    <a:pt x="290906" y="103670"/>
                  </a:lnTo>
                  <a:lnTo>
                    <a:pt x="290906" y="150558"/>
                  </a:lnTo>
                  <a:lnTo>
                    <a:pt x="284937" y="143852"/>
                  </a:lnTo>
                  <a:lnTo>
                    <a:pt x="284937" y="161086"/>
                  </a:lnTo>
                  <a:lnTo>
                    <a:pt x="281368" y="166624"/>
                  </a:lnTo>
                  <a:lnTo>
                    <a:pt x="276948" y="170929"/>
                  </a:lnTo>
                  <a:lnTo>
                    <a:pt x="266407" y="177088"/>
                  </a:lnTo>
                  <a:lnTo>
                    <a:pt x="260896" y="178638"/>
                  </a:lnTo>
                  <a:lnTo>
                    <a:pt x="253542" y="178638"/>
                  </a:lnTo>
                  <a:lnTo>
                    <a:pt x="252158" y="177673"/>
                  </a:lnTo>
                  <a:lnTo>
                    <a:pt x="249770" y="173850"/>
                  </a:lnTo>
                  <a:lnTo>
                    <a:pt x="249174" y="171615"/>
                  </a:lnTo>
                  <a:lnTo>
                    <a:pt x="249174" y="121221"/>
                  </a:lnTo>
                  <a:lnTo>
                    <a:pt x="284937" y="161086"/>
                  </a:lnTo>
                  <a:lnTo>
                    <a:pt x="284937" y="143852"/>
                  </a:lnTo>
                  <a:lnTo>
                    <a:pt x="264795" y="121221"/>
                  </a:lnTo>
                  <a:lnTo>
                    <a:pt x="249174" y="103670"/>
                  </a:lnTo>
                  <a:lnTo>
                    <a:pt x="271830" y="103670"/>
                  </a:lnTo>
                  <a:lnTo>
                    <a:pt x="287921" y="103670"/>
                  </a:lnTo>
                  <a:lnTo>
                    <a:pt x="290906" y="103670"/>
                  </a:lnTo>
                  <a:lnTo>
                    <a:pt x="290906" y="78155"/>
                  </a:lnTo>
                  <a:lnTo>
                    <a:pt x="67056" y="78155"/>
                  </a:lnTo>
                  <a:lnTo>
                    <a:pt x="81965" y="103670"/>
                  </a:lnTo>
                  <a:lnTo>
                    <a:pt x="90004" y="103670"/>
                  </a:lnTo>
                  <a:lnTo>
                    <a:pt x="107302" y="103670"/>
                  </a:lnTo>
                  <a:lnTo>
                    <a:pt x="109080" y="103670"/>
                  </a:lnTo>
                  <a:lnTo>
                    <a:pt x="109080" y="157899"/>
                  </a:lnTo>
                  <a:lnTo>
                    <a:pt x="68541" y="157899"/>
                  </a:lnTo>
                  <a:lnTo>
                    <a:pt x="68541" y="133972"/>
                  </a:lnTo>
                  <a:lnTo>
                    <a:pt x="68541" y="122809"/>
                  </a:lnTo>
                  <a:lnTo>
                    <a:pt x="67665" y="114655"/>
                  </a:lnTo>
                  <a:lnTo>
                    <a:pt x="65049" y="106464"/>
                  </a:lnTo>
                  <a:lnTo>
                    <a:pt x="60667" y="98234"/>
                  </a:lnTo>
                  <a:lnTo>
                    <a:pt x="56426" y="92506"/>
                  </a:lnTo>
                  <a:lnTo>
                    <a:pt x="54546" y="89954"/>
                  </a:lnTo>
                  <a:lnTo>
                    <a:pt x="47548" y="82702"/>
                  </a:lnTo>
                  <a:lnTo>
                    <a:pt x="44704" y="80581"/>
                  </a:lnTo>
                  <a:lnTo>
                    <a:pt x="44704" y="107505"/>
                  </a:lnTo>
                  <a:lnTo>
                    <a:pt x="44627" y="114363"/>
                  </a:lnTo>
                  <a:lnTo>
                    <a:pt x="43218" y="133972"/>
                  </a:lnTo>
                  <a:lnTo>
                    <a:pt x="37058" y="132270"/>
                  </a:lnTo>
                  <a:lnTo>
                    <a:pt x="32042" y="129197"/>
                  </a:lnTo>
                  <a:lnTo>
                    <a:pt x="24282" y="120256"/>
                  </a:lnTo>
                  <a:lnTo>
                    <a:pt x="22352" y="115366"/>
                  </a:lnTo>
                  <a:lnTo>
                    <a:pt x="22352" y="105156"/>
                  </a:lnTo>
                  <a:lnTo>
                    <a:pt x="23495" y="101015"/>
                  </a:lnTo>
                  <a:lnTo>
                    <a:pt x="28054" y="94208"/>
                  </a:lnTo>
                  <a:lnTo>
                    <a:pt x="30899" y="92506"/>
                  </a:lnTo>
                  <a:lnTo>
                    <a:pt x="37058" y="92506"/>
                  </a:lnTo>
                  <a:lnTo>
                    <a:pt x="39484" y="94526"/>
                  </a:lnTo>
                  <a:lnTo>
                    <a:pt x="43662" y="102603"/>
                  </a:lnTo>
                  <a:lnTo>
                    <a:pt x="44704" y="107505"/>
                  </a:lnTo>
                  <a:lnTo>
                    <a:pt x="44704" y="80581"/>
                  </a:lnTo>
                  <a:lnTo>
                    <a:pt x="40601" y="77520"/>
                  </a:lnTo>
                  <a:lnTo>
                    <a:pt x="33693" y="74409"/>
                  </a:lnTo>
                  <a:lnTo>
                    <a:pt x="26822" y="73367"/>
                  </a:lnTo>
                  <a:lnTo>
                    <a:pt x="19469" y="73367"/>
                  </a:lnTo>
                  <a:lnTo>
                    <a:pt x="13157" y="76022"/>
                  </a:lnTo>
                  <a:lnTo>
                    <a:pt x="2628" y="86664"/>
                  </a:lnTo>
                  <a:lnTo>
                    <a:pt x="0" y="93040"/>
                  </a:lnTo>
                  <a:lnTo>
                    <a:pt x="50" y="101015"/>
                  </a:lnTo>
                  <a:lnTo>
                    <a:pt x="24955" y="137960"/>
                  </a:lnTo>
                  <a:lnTo>
                    <a:pt x="41732" y="145135"/>
                  </a:lnTo>
                  <a:lnTo>
                    <a:pt x="41732" y="157899"/>
                  </a:lnTo>
                  <a:lnTo>
                    <a:pt x="27012" y="157899"/>
                  </a:lnTo>
                  <a:lnTo>
                    <a:pt x="24587" y="158699"/>
                  </a:lnTo>
                  <a:lnTo>
                    <a:pt x="20408" y="161886"/>
                  </a:lnTo>
                  <a:lnTo>
                    <a:pt x="19367" y="163753"/>
                  </a:lnTo>
                  <a:lnTo>
                    <a:pt x="19367" y="165874"/>
                  </a:lnTo>
                  <a:lnTo>
                    <a:pt x="43395" y="197319"/>
                  </a:lnTo>
                  <a:lnTo>
                    <a:pt x="62585" y="205752"/>
                  </a:lnTo>
                  <a:lnTo>
                    <a:pt x="64173" y="205752"/>
                  </a:lnTo>
                  <a:lnTo>
                    <a:pt x="65570" y="204635"/>
                  </a:lnTo>
                  <a:lnTo>
                    <a:pt x="67957" y="200164"/>
                  </a:lnTo>
                  <a:lnTo>
                    <a:pt x="68541" y="197561"/>
                  </a:lnTo>
                  <a:lnTo>
                    <a:pt x="68541" y="183413"/>
                  </a:lnTo>
                  <a:lnTo>
                    <a:pt x="109080" y="183413"/>
                  </a:lnTo>
                  <a:lnTo>
                    <a:pt x="109080" y="218503"/>
                  </a:lnTo>
                  <a:lnTo>
                    <a:pt x="135915" y="237642"/>
                  </a:lnTo>
                  <a:lnTo>
                    <a:pt x="135915" y="103670"/>
                  </a:lnTo>
                  <a:lnTo>
                    <a:pt x="150215" y="103670"/>
                  </a:lnTo>
                  <a:lnTo>
                    <a:pt x="156768" y="103670"/>
                  </a:lnTo>
                  <a:lnTo>
                    <a:pt x="169291" y="103670"/>
                  </a:lnTo>
                  <a:lnTo>
                    <a:pt x="169291" y="218503"/>
                  </a:lnTo>
                  <a:lnTo>
                    <a:pt x="196113" y="237642"/>
                  </a:lnTo>
                  <a:lnTo>
                    <a:pt x="196113" y="103670"/>
                  </a:lnTo>
                  <a:lnTo>
                    <a:pt x="210426" y="103670"/>
                  </a:lnTo>
                  <a:lnTo>
                    <a:pt x="216979" y="103670"/>
                  </a:lnTo>
                  <a:lnTo>
                    <a:pt x="222351" y="103670"/>
                  </a:lnTo>
                  <a:lnTo>
                    <a:pt x="222351" y="154711"/>
                  </a:lnTo>
                  <a:lnTo>
                    <a:pt x="249732" y="193040"/>
                  </a:lnTo>
                  <a:lnTo>
                    <a:pt x="267055" y="201917"/>
                  </a:lnTo>
                  <a:lnTo>
                    <a:pt x="271627" y="201917"/>
                  </a:lnTo>
                  <a:lnTo>
                    <a:pt x="290906" y="178638"/>
                  </a:lnTo>
                  <a:lnTo>
                    <a:pt x="290906" y="218503"/>
                  </a:lnTo>
                  <a:lnTo>
                    <a:pt x="317728" y="237642"/>
                  </a:lnTo>
                  <a:lnTo>
                    <a:pt x="317728" y="103670"/>
                  </a:lnTo>
                  <a:lnTo>
                    <a:pt x="332028" y="103670"/>
                  </a:lnTo>
                  <a:lnTo>
                    <a:pt x="338594" y="103670"/>
                  </a:lnTo>
                  <a:lnTo>
                    <a:pt x="351104" y="103670"/>
                  </a:lnTo>
                  <a:lnTo>
                    <a:pt x="351104" y="218503"/>
                  </a:lnTo>
                  <a:lnTo>
                    <a:pt x="377939" y="237642"/>
                  </a:lnTo>
                  <a:lnTo>
                    <a:pt x="377939" y="103670"/>
                  </a:lnTo>
                  <a:lnTo>
                    <a:pt x="398805" y="103670"/>
                  </a:lnTo>
                  <a:lnTo>
                    <a:pt x="398805" y="78155"/>
                  </a:lnTo>
                  <a:close/>
                </a:path>
                <a:path w="5879465" h="300989">
                  <a:moveTo>
                    <a:pt x="478980" y="145465"/>
                  </a:moveTo>
                  <a:lnTo>
                    <a:pt x="399402" y="145465"/>
                  </a:lnTo>
                  <a:lnTo>
                    <a:pt x="399402" y="168427"/>
                  </a:lnTo>
                  <a:lnTo>
                    <a:pt x="478980" y="168427"/>
                  </a:lnTo>
                  <a:lnTo>
                    <a:pt x="478980" y="145465"/>
                  </a:lnTo>
                  <a:close/>
                </a:path>
                <a:path w="5879465" h="300989">
                  <a:moveTo>
                    <a:pt x="714743" y="78155"/>
                  </a:moveTo>
                  <a:lnTo>
                    <a:pt x="651560" y="78155"/>
                  </a:lnTo>
                  <a:lnTo>
                    <a:pt x="647979" y="78155"/>
                  </a:lnTo>
                  <a:lnTo>
                    <a:pt x="618769" y="78155"/>
                  </a:lnTo>
                  <a:lnTo>
                    <a:pt x="618769" y="122174"/>
                  </a:lnTo>
                  <a:lnTo>
                    <a:pt x="618769" y="133438"/>
                  </a:lnTo>
                  <a:lnTo>
                    <a:pt x="617880" y="138010"/>
                  </a:lnTo>
                  <a:lnTo>
                    <a:pt x="614299" y="147802"/>
                  </a:lnTo>
                  <a:lnTo>
                    <a:pt x="611720" y="152793"/>
                  </a:lnTo>
                  <a:lnTo>
                    <a:pt x="608342" y="157899"/>
                  </a:lnTo>
                  <a:lnTo>
                    <a:pt x="601383" y="153644"/>
                  </a:lnTo>
                  <a:lnTo>
                    <a:pt x="595922" y="148221"/>
                  </a:lnTo>
                  <a:lnTo>
                    <a:pt x="587971" y="135039"/>
                  </a:lnTo>
                  <a:lnTo>
                    <a:pt x="585990" y="128231"/>
                  </a:lnTo>
                  <a:lnTo>
                    <a:pt x="586041" y="116166"/>
                  </a:lnTo>
                  <a:lnTo>
                    <a:pt x="587425" y="112179"/>
                  </a:lnTo>
                  <a:lnTo>
                    <a:pt x="593178" y="105371"/>
                  </a:lnTo>
                  <a:lnTo>
                    <a:pt x="596709" y="103670"/>
                  </a:lnTo>
                  <a:lnTo>
                    <a:pt x="605853" y="103670"/>
                  </a:lnTo>
                  <a:lnTo>
                    <a:pt x="610069" y="106172"/>
                  </a:lnTo>
                  <a:lnTo>
                    <a:pt x="617029" y="116166"/>
                  </a:lnTo>
                  <a:lnTo>
                    <a:pt x="618769" y="122174"/>
                  </a:lnTo>
                  <a:lnTo>
                    <a:pt x="618769" y="78155"/>
                  </a:lnTo>
                  <a:lnTo>
                    <a:pt x="549922" y="78155"/>
                  </a:lnTo>
                  <a:lnTo>
                    <a:pt x="524586" y="78155"/>
                  </a:lnTo>
                  <a:lnTo>
                    <a:pt x="521601" y="78155"/>
                  </a:lnTo>
                  <a:lnTo>
                    <a:pt x="519620" y="74536"/>
                  </a:lnTo>
                  <a:lnTo>
                    <a:pt x="518121" y="70548"/>
                  </a:lnTo>
                  <a:lnTo>
                    <a:pt x="516140" y="61836"/>
                  </a:lnTo>
                  <a:lnTo>
                    <a:pt x="515645" y="57315"/>
                  </a:lnTo>
                  <a:lnTo>
                    <a:pt x="515645" y="44767"/>
                  </a:lnTo>
                  <a:lnTo>
                    <a:pt x="551408" y="23926"/>
                  </a:lnTo>
                  <a:lnTo>
                    <a:pt x="561581" y="24726"/>
                  </a:lnTo>
                  <a:lnTo>
                    <a:pt x="605751" y="43967"/>
                  </a:lnTo>
                  <a:lnTo>
                    <a:pt x="639330" y="73367"/>
                  </a:lnTo>
                  <a:lnTo>
                    <a:pt x="645299" y="68580"/>
                  </a:lnTo>
                  <a:lnTo>
                    <a:pt x="619036" y="39674"/>
                  </a:lnTo>
                  <a:lnTo>
                    <a:pt x="577583" y="10134"/>
                  </a:lnTo>
                  <a:lnTo>
                    <a:pt x="537997" y="0"/>
                  </a:lnTo>
                  <a:lnTo>
                    <a:pt x="528510" y="787"/>
                  </a:lnTo>
                  <a:lnTo>
                    <a:pt x="493814" y="26517"/>
                  </a:lnTo>
                  <a:lnTo>
                    <a:pt x="490308" y="43065"/>
                  </a:lnTo>
                  <a:lnTo>
                    <a:pt x="490308" y="48590"/>
                  </a:lnTo>
                  <a:lnTo>
                    <a:pt x="491744" y="54444"/>
                  </a:lnTo>
                  <a:lnTo>
                    <a:pt x="497509" y="66776"/>
                  </a:lnTo>
                  <a:lnTo>
                    <a:pt x="501535" y="72618"/>
                  </a:lnTo>
                  <a:lnTo>
                    <a:pt x="506704" y="78155"/>
                  </a:lnTo>
                  <a:lnTo>
                    <a:pt x="482561" y="78155"/>
                  </a:lnTo>
                  <a:lnTo>
                    <a:pt x="482561" y="103670"/>
                  </a:lnTo>
                  <a:lnTo>
                    <a:pt x="502221" y="103670"/>
                  </a:lnTo>
                  <a:lnTo>
                    <a:pt x="502221" y="224891"/>
                  </a:lnTo>
                  <a:lnTo>
                    <a:pt x="529056" y="237642"/>
                  </a:lnTo>
                  <a:lnTo>
                    <a:pt x="529056" y="103670"/>
                  </a:lnTo>
                  <a:lnTo>
                    <a:pt x="539483" y="103670"/>
                  </a:lnTo>
                  <a:lnTo>
                    <a:pt x="549922" y="103670"/>
                  </a:lnTo>
                  <a:lnTo>
                    <a:pt x="566610" y="103670"/>
                  </a:lnTo>
                  <a:lnTo>
                    <a:pt x="564222" y="106222"/>
                  </a:lnTo>
                  <a:lnTo>
                    <a:pt x="562381" y="109410"/>
                  </a:lnTo>
                  <a:lnTo>
                    <a:pt x="559803" y="117068"/>
                  </a:lnTo>
                  <a:lnTo>
                    <a:pt x="559155" y="121323"/>
                  </a:lnTo>
                  <a:lnTo>
                    <a:pt x="559257" y="126746"/>
                  </a:lnTo>
                  <a:lnTo>
                    <a:pt x="586727" y="158775"/>
                  </a:lnTo>
                  <a:lnTo>
                    <a:pt x="605358" y="165874"/>
                  </a:lnTo>
                  <a:lnTo>
                    <a:pt x="600989" y="172466"/>
                  </a:lnTo>
                  <a:lnTo>
                    <a:pt x="596861" y="177673"/>
                  </a:lnTo>
                  <a:lnTo>
                    <a:pt x="589114" y="185331"/>
                  </a:lnTo>
                  <a:lnTo>
                    <a:pt x="585787" y="187566"/>
                  </a:lnTo>
                  <a:lnTo>
                    <a:pt x="583006" y="188201"/>
                  </a:lnTo>
                  <a:lnTo>
                    <a:pt x="580224" y="183095"/>
                  </a:lnTo>
                  <a:lnTo>
                    <a:pt x="577240" y="179108"/>
                  </a:lnTo>
                  <a:lnTo>
                    <a:pt x="570877" y="173367"/>
                  </a:lnTo>
                  <a:lnTo>
                    <a:pt x="567893" y="172046"/>
                  </a:lnTo>
                  <a:lnTo>
                    <a:pt x="565124" y="172250"/>
                  </a:lnTo>
                  <a:lnTo>
                    <a:pt x="561733" y="172250"/>
                  </a:lnTo>
                  <a:lnTo>
                    <a:pt x="558914" y="174117"/>
                  </a:lnTo>
                  <a:lnTo>
                    <a:pt x="554342" y="181559"/>
                  </a:lnTo>
                  <a:lnTo>
                    <a:pt x="553199" y="186080"/>
                  </a:lnTo>
                  <a:lnTo>
                    <a:pt x="553199" y="197129"/>
                  </a:lnTo>
                  <a:lnTo>
                    <a:pt x="556526" y="202031"/>
                  </a:lnTo>
                  <a:lnTo>
                    <a:pt x="569836" y="210108"/>
                  </a:lnTo>
                  <a:lnTo>
                    <a:pt x="577938" y="212128"/>
                  </a:lnTo>
                  <a:lnTo>
                    <a:pt x="587476" y="212128"/>
                  </a:lnTo>
                  <a:lnTo>
                    <a:pt x="614299" y="256781"/>
                  </a:lnTo>
                  <a:lnTo>
                    <a:pt x="627710" y="248818"/>
                  </a:lnTo>
                  <a:lnTo>
                    <a:pt x="597903" y="208940"/>
                  </a:lnTo>
                  <a:lnTo>
                    <a:pt x="607364" y="202323"/>
                  </a:lnTo>
                  <a:lnTo>
                    <a:pt x="615784" y="194906"/>
                  </a:lnTo>
                  <a:lnTo>
                    <a:pt x="621804" y="188201"/>
                  </a:lnTo>
                  <a:lnTo>
                    <a:pt x="623163" y="186690"/>
                  </a:lnTo>
                  <a:lnTo>
                    <a:pt x="629500" y="177673"/>
                  </a:lnTo>
                  <a:lnTo>
                    <a:pt x="634580" y="168186"/>
                  </a:lnTo>
                  <a:lnTo>
                    <a:pt x="638213" y="158534"/>
                  </a:lnTo>
                  <a:lnTo>
                    <a:pt x="638352" y="157899"/>
                  </a:lnTo>
                  <a:lnTo>
                    <a:pt x="640346" y="148971"/>
                  </a:lnTo>
                  <a:lnTo>
                    <a:pt x="640461" y="147802"/>
                  </a:lnTo>
                  <a:lnTo>
                    <a:pt x="641121" y="138760"/>
                  </a:lnTo>
                  <a:lnTo>
                    <a:pt x="641121" y="132803"/>
                  </a:lnTo>
                  <a:lnTo>
                    <a:pt x="639584" y="126746"/>
                  </a:lnTo>
                  <a:lnTo>
                    <a:pt x="633425" y="114414"/>
                  </a:lnTo>
                  <a:lnTo>
                    <a:pt x="629005" y="108775"/>
                  </a:lnTo>
                  <a:lnTo>
                    <a:pt x="623239" y="103670"/>
                  </a:lnTo>
                  <a:lnTo>
                    <a:pt x="647979" y="103670"/>
                  </a:lnTo>
                  <a:lnTo>
                    <a:pt x="651560" y="103670"/>
                  </a:lnTo>
                  <a:lnTo>
                    <a:pt x="667054" y="103670"/>
                  </a:lnTo>
                  <a:lnTo>
                    <a:pt x="667054" y="218503"/>
                  </a:lnTo>
                  <a:lnTo>
                    <a:pt x="693877" y="237642"/>
                  </a:lnTo>
                  <a:lnTo>
                    <a:pt x="693877" y="103670"/>
                  </a:lnTo>
                  <a:lnTo>
                    <a:pt x="714743" y="103670"/>
                  </a:lnTo>
                  <a:lnTo>
                    <a:pt x="714743" y="78155"/>
                  </a:lnTo>
                  <a:close/>
                </a:path>
                <a:path w="5879465" h="300989">
                  <a:moveTo>
                    <a:pt x="1044105" y="78155"/>
                  </a:moveTo>
                  <a:lnTo>
                    <a:pt x="983297" y="78155"/>
                  </a:lnTo>
                  <a:lnTo>
                    <a:pt x="977341" y="78155"/>
                  </a:lnTo>
                  <a:lnTo>
                    <a:pt x="939190" y="78155"/>
                  </a:lnTo>
                  <a:lnTo>
                    <a:pt x="939190" y="103670"/>
                  </a:lnTo>
                  <a:lnTo>
                    <a:pt x="939190" y="167043"/>
                  </a:lnTo>
                  <a:lnTo>
                    <a:pt x="937450" y="172148"/>
                  </a:lnTo>
                  <a:lnTo>
                    <a:pt x="930490" y="180657"/>
                  </a:lnTo>
                  <a:lnTo>
                    <a:pt x="926274" y="182778"/>
                  </a:lnTo>
                  <a:lnTo>
                    <a:pt x="917917" y="182778"/>
                  </a:lnTo>
                  <a:lnTo>
                    <a:pt x="915098" y="181292"/>
                  </a:lnTo>
                  <a:lnTo>
                    <a:pt x="910526" y="175336"/>
                  </a:lnTo>
                  <a:lnTo>
                    <a:pt x="909485" y="172059"/>
                  </a:lnTo>
                  <a:lnTo>
                    <a:pt x="909383" y="103670"/>
                  </a:lnTo>
                  <a:lnTo>
                    <a:pt x="939190" y="103670"/>
                  </a:lnTo>
                  <a:lnTo>
                    <a:pt x="939190" y="78155"/>
                  </a:lnTo>
                  <a:lnTo>
                    <a:pt x="794321" y="78155"/>
                  </a:lnTo>
                  <a:lnTo>
                    <a:pt x="809231" y="103670"/>
                  </a:lnTo>
                  <a:lnTo>
                    <a:pt x="810425" y="103670"/>
                  </a:lnTo>
                  <a:lnTo>
                    <a:pt x="828611" y="103670"/>
                  </a:lnTo>
                  <a:lnTo>
                    <a:pt x="829500" y="103670"/>
                  </a:lnTo>
                  <a:lnTo>
                    <a:pt x="829500" y="144183"/>
                  </a:lnTo>
                  <a:lnTo>
                    <a:pt x="826414" y="147485"/>
                  </a:lnTo>
                  <a:lnTo>
                    <a:pt x="820699" y="151790"/>
                  </a:lnTo>
                  <a:lnTo>
                    <a:pt x="808189" y="157949"/>
                  </a:lnTo>
                  <a:lnTo>
                    <a:pt x="801979" y="159499"/>
                  </a:lnTo>
                  <a:lnTo>
                    <a:pt x="792645" y="159499"/>
                  </a:lnTo>
                  <a:lnTo>
                    <a:pt x="789609" y="159067"/>
                  </a:lnTo>
                  <a:lnTo>
                    <a:pt x="783844" y="157365"/>
                  </a:lnTo>
                  <a:lnTo>
                    <a:pt x="781405" y="156197"/>
                  </a:lnTo>
                  <a:lnTo>
                    <a:pt x="779424" y="154711"/>
                  </a:lnTo>
                  <a:lnTo>
                    <a:pt x="785787" y="150672"/>
                  </a:lnTo>
                  <a:lnTo>
                    <a:pt x="790854" y="145834"/>
                  </a:lnTo>
                  <a:lnTo>
                    <a:pt x="794524" y="140360"/>
                  </a:lnTo>
                  <a:lnTo>
                    <a:pt x="798398" y="134556"/>
                  </a:lnTo>
                  <a:lnTo>
                    <a:pt x="800290" y="128765"/>
                  </a:lnTo>
                  <a:lnTo>
                    <a:pt x="800277" y="122707"/>
                  </a:lnTo>
                  <a:lnTo>
                    <a:pt x="799414" y="115150"/>
                  </a:lnTo>
                  <a:lnTo>
                    <a:pt x="796785" y="107454"/>
                  </a:lnTo>
                  <a:lnTo>
                    <a:pt x="792403" y="99758"/>
                  </a:lnTo>
                  <a:lnTo>
                    <a:pt x="790448" y="97294"/>
                  </a:lnTo>
                  <a:lnTo>
                    <a:pt x="786282" y="92024"/>
                  </a:lnTo>
                  <a:lnTo>
                    <a:pt x="779424" y="85382"/>
                  </a:lnTo>
                  <a:lnTo>
                    <a:pt x="779424" y="108775"/>
                  </a:lnTo>
                  <a:lnTo>
                    <a:pt x="779424" y="117919"/>
                  </a:lnTo>
                  <a:lnTo>
                    <a:pt x="777290" y="122707"/>
                  </a:lnTo>
                  <a:lnTo>
                    <a:pt x="768743" y="132486"/>
                  </a:lnTo>
                  <a:lnTo>
                    <a:pt x="762927" y="136740"/>
                  </a:lnTo>
                  <a:lnTo>
                    <a:pt x="755586" y="140360"/>
                  </a:lnTo>
                  <a:lnTo>
                    <a:pt x="752398" y="137807"/>
                  </a:lnTo>
                  <a:lnTo>
                    <a:pt x="749858" y="134302"/>
                  </a:lnTo>
                  <a:lnTo>
                    <a:pt x="746086" y="125361"/>
                  </a:lnTo>
                  <a:lnTo>
                    <a:pt x="745147" y="120370"/>
                  </a:lnTo>
                  <a:lnTo>
                    <a:pt x="745147" y="109943"/>
                  </a:lnTo>
                  <a:lnTo>
                    <a:pt x="747026" y="105803"/>
                  </a:lnTo>
                  <a:lnTo>
                    <a:pt x="754583" y="98996"/>
                  </a:lnTo>
                  <a:lnTo>
                    <a:pt x="759155" y="97294"/>
                  </a:lnTo>
                  <a:lnTo>
                    <a:pt x="768692" y="97294"/>
                  </a:lnTo>
                  <a:lnTo>
                    <a:pt x="772223" y="98831"/>
                  </a:lnTo>
                  <a:lnTo>
                    <a:pt x="777989" y="105003"/>
                  </a:lnTo>
                  <a:lnTo>
                    <a:pt x="779424" y="108775"/>
                  </a:lnTo>
                  <a:lnTo>
                    <a:pt x="779424" y="85382"/>
                  </a:lnTo>
                  <a:lnTo>
                    <a:pt x="779297" y="85255"/>
                  </a:lnTo>
                  <a:lnTo>
                    <a:pt x="772337" y="80429"/>
                  </a:lnTo>
                  <a:lnTo>
                    <a:pt x="765429" y="77533"/>
                  </a:lnTo>
                  <a:lnTo>
                    <a:pt x="758558" y="76555"/>
                  </a:lnTo>
                  <a:lnTo>
                    <a:pt x="751814" y="77114"/>
                  </a:lnTo>
                  <a:lnTo>
                    <a:pt x="724877" y="98564"/>
                  </a:lnTo>
                  <a:lnTo>
                    <a:pt x="724877" y="112598"/>
                  </a:lnTo>
                  <a:lnTo>
                    <a:pt x="749617" y="143548"/>
                  </a:lnTo>
                  <a:lnTo>
                    <a:pt x="742823" y="147294"/>
                  </a:lnTo>
                  <a:lnTo>
                    <a:pt x="718324" y="183413"/>
                  </a:lnTo>
                  <a:lnTo>
                    <a:pt x="719505" y="191897"/>
                  </a:lnTo>
                  <a:lnTo>
                    <a:pt x="746696" y="225323"/>
                  </a:lnTo>
                  <a:lnTo>
                    <a:pt x="774954" y="235102"/>
                  </a:lnTo>
                  <a:lnTo>
                    <a:pt x="778129" y="235102"/>
                  </a:lnTo>
                  <a:lnTo>
                    <a:pt x="780961" y="234886"/>
                  </a:lnTo>
                  <a:lnTo>
                    <a:pt x="786015" y="234010"/>
                  </a:lnTo>
                  <a:lnTo>
                    <a:pt x="787869" y="233502"/>
                  </a:lnTo>
                  <a:lnTo>
                    <a:pt x="789254" y="232867"/>
                  </a:lnTo>
                  <a:lnTo>
                    <a:pt x="804760" y="267944"/>
                  </a:lnTo>
                  <a:lnTo>
                    <a:pt x="818172" y="261569"/>
                  </a:lnTo>
                  <a:lnTo>
                    <a:pt x="799007" y="232867"/>
                  </a:lnTo>
                  <a:lnTo>
                    <a:pt x="795820" y="228079"/>
                  </a:lnTo>
                  <a:lnTo>
                    <a:pt x="798995" y="226161"/>
                  </a:lnTo>
                  <a:lnTo>
                    <a:pt x="801535" y="223456"/>
                  </a:lnTo>
                  <a:lnTo>
                    <a:pt x="805040" y="216916"/>
                  </a:lnTo>
                  <a:lnTo>
                    <a:pt x="805307" y="216433"/>
                  </a:lnTo>
                  <a:lnTo>
                    <a:pt x="806246" y="212763"/>
                  </a:lnTo>
                  <a:lnTo>
                    <a:pt x="806246" y="203619"/>
                  </a:lnTo>
                  <a:lnTo>
                    <a:pt x="804367" y="199097"/>
                  </a:lnTo>
                  <a:lnTo>
                    <a:pt x="796810" y="191655"/>
                  </a:lnTo>
                  <a:lnTo>
                    <a:pt x="792238" y="189801"/>
                  </a:lnTo>
                  <a:lnTo>
                    <a:pt x="782307" y="189801"/>
                  </a:lnTo>
                  <a:lnTo>
                    <a:pt x="778433" y="191185"/>
                  </a:lnTo>
                  <a:lnTo>
                    <a:pt x="772071" y="196710"/>
                  </a:lnTo>
                  <a:lnTo>
                    <a:pt x="770483" y="200113"/>
                  </a:lnTo>
                  <a:lnTo>
                    <a:pt x="770483" y="205638"/>
                  </a:lnTo>
                  <a:lnTo>
                    <a:pt x="770724" y="207073"/>
                  </a:lnTo>
                  <a:lnTo>
                    <a:pt x="771728" y="209842"/>
                  </a:lnTo>
                  <a:lnTo>
                    <a:pt x="772464" y="211061"/>
                  </a:lnTo>
                  <a:lnTo>
                    <a:pt x="773468" y="212128"/>
                  </a:lnTo>
                  <a:lnTo>
                    <a:pt x="772668" y="213614"/>
                  </a:lnTo>
                  <a:lnTo>
                    <a:pt x="771080" y="214782"/>
                  </a:lnTo>
                  <a:lnTo>
                    <a:pt x="766305" y="216484"/>
                  </a:lnTo>
                  <a:lnTo>
                    <a:pt x="763435" y="216916"/>
                  </a:lnTo>
                  <a:lnTo>
                    <a:pt x="755078" y="216916"/>
                  </a:lnTo>
                  <a:lnTo>
                    <a:pt x="750862" y="214566"/>
                  </a:lnTo>
                  <a:lnTo>
                    <a:pt x="743902" y="205219"/>
                  </a:lnTo>
                  <a:lnTo>
                    <a:pt x="742162" y="199580"/>
                  </a:lnTo>
                  <a:lnTo>
                    <a:pt x="742162" y="186817"/>
                  </a:lnTo>
                  <a:lnTo>
                    <a:pt x="771969" y="161086"/>
                  </a:lnTo>
                  <a:lnTo>
                    <a:pt x="777735" y="166192"/>
                  </a:lnTo>
                  <a:lnTo>
                    <a:pt x="783450" y="170129"/>
                  </a:lnTo>
                  <a:lnTo>
                    <a:pt x="794778" y="175653"/>
                  </a:lnTo>
                  <a:lnTo>
                    <a:pt x="799985" y="177038"/>
                  </a:lnTo>
                  <a:lnTo>
                    <a:pt x="809332" y="177038"/>
                  </a:lnTo>
                  <a:lnTo>
                    <a:pt x="813892" y="176352"/>
                  </a:lnTo>
                  <a:lnTo>
                    <a:pt x="823036" y="173583"/>
                  </a:lnTo>
                  <a:lnTo>
                    <a:pt x="827417" y="171615"/>
                  </a:lnTo>
                  <a:lnTo>
                    <a:pt x="829500" y="170345"/>
                  </a:lnTo>
                  <a:lnTo>
                    <a:pt x="829500" y="218503"/>
                  </a:lnTo>
                  <a:lnTo>
                    <a:pt x="856322" y="237642"/>
                  </a:lnTo>
                  <a:lnTo>
                    <a:pt x="856322" y="103670"/>
                  </a:lnTo>
                  <a:lnTo>
                    <a:pt x="870635" y="103670"/>
                  </a:lnTo>
                  <a:lnTo>
                    <a:pt x="877189" y="103670"/>
                  </a:lnTo>
                  <a:lnTo>
                    <a:pt x="882548" y="103670"/>
                  </a:lnTo>
                  <a:lnTo>
                    <a:pt x="882548" y="154711"/>
                  </a:lnTo>
                  <a:lnTo>
                    <a:pt x="904913" y="189636"/>
                  </a:lnTo>
                  <a:lnTo>
                    <a:pt x="936205" y="207340"/>
                  </a:lnTo>
                  <a:lnTo>
                    <a:pt x="942797" y="206463"/>
                  </a:lnTo>
                  <a:lnTo>
                    <a:pt x="964780" y="182778"/>
                  </a:lnTo>
                  <a:lnTo>
                    <a:pt x="966609" y="177838"/>
                  </a:lnTo>
                  <a:lnTo>
                    <a:pt x="968400" y="169024"/>
                  </a:lnTo>
                  <a:lnTo>
                    <a:pt x="968997" y="159499"/>
                  </a:lnTo>
                  <a:lnTo>
                    <a:pt x="968997" y="103670"/>
                  </a:lnTo>
                  <a:lnTo>
                    <a:pt x="977341" y="103670"/>
                  </a:lnTo>
                  <a:lnTo>
                    <a:pt x="983297" y="103670"/>
                  </a:lnTo>
                  <a:lnTo>
                    <a:pt x="996416" y="103670"/>
                  </a:lnTo>
                  <a:lnTo>
                    <a:pt x="996416" y="218503"/>
                  </a:lnTo>
                  <a:lnTo>
                    <a:pt x="1023239" y="237642"/>
                  </a:lnTo>
                  <a:lnTo>
                    <a:pt x="1023239" y="103670"/>
                  </a:lnTo>
                  <a:lnTo>
                    <a:pt x="1044105" y="103670"/>
                  </a:lnTo>
                  <a:lnTo>
                    <a:pt x="1044105" y="78155"/>
                  </a:lnTo>
                  <a:close/>
                </a:path>
                <a:path w="5879465" h="300989">
                  <a:moveTo>
                    <a:pt x="1088212" y="226060"/>
                  </a:moveTo>
                  <a:lnTo>
                    <a:pt x="1086180" y="219671"/>
                  </a:lnTo>
                  <a:lnTo>
                    <a:pt x="1078039" y="209042"/>
                  </a:lnTo>
                  <a:lnTo>
                    <a:pt x="1073124" y="206387"/>
                  </a:lnTo>
                  <a:lnTo>
                    <a:pt x="1061593" y="206387"/>
                  </a:lnTo>
                  <a:lnTo>
                    <a:pt x="1056678" y="208407"/>
                  </a:lnTo>
                  <a:lnTo>
                    <a:pt x="1048524" y="216484"/>
                  </a:lnTo>
                  <a:lnTo>
                    <a:pt x="1046492" y="221386"/>
                  </a:lnTo>
                  <a:lnTo>
                    <a:pt x="1046492" y="232435"/>
                  </a:lnTo>
                  <a:lnTo>
                    <a:pt x="1048524" y="236956"/>
                  </a:lnTo>
                  <a:lnTo>
                    <a:pt x="1056678" y="244398"/>
                  </a:lnTo>
                  <a:lnTo>
                    <a:pt x="1061593" y="246265"/>
                  </a:lnTo>
                  <a:lnTo>
                    <a:pt x="1067358" y="246265"/>
                  </a:lnTo>
                  <a:lnTo>
                    <a:pt x="1068552" y="250723"/>
                  </a:lnTo>
                  <a:lnTo>
                    <a:pt x="1067206" y="255778"/>
                  </a:lnTo>
                  <a:lnTo>
                    <a:pt x="1059459" y="267042"/>
                  </a:lnTo>
                  <a:lnTo>
                    <a:pt x="1053846" y="272097"/>
                  </a:lnTo>
                  <a:lnTo>
                    <a:pt x="1046492" y="276567"/>
                  </a:lnTo>
                  <a:lnTo>
                    <a:pt x="1052449" y="287731"/>
                  </a:lnTo>
                  <a:lnTo>
                    <a:pt x="1082852" y="255714"/>
                  </a:lnTo>
                  <a:lnTo>
                    <a:pt x="1088212" y="233502"/>
                  </a:lnTo>
                  <a:lnTo>
                    <a:pt x="1088212" y="226060"/>
                  </a:lnTo>
                  <a:close/>
                </a:path>
                <a:path w="5879465" h="300989">
                  <a:moveTo>
                    <a:pt x="1483448" y="262420"/>
                  </a:moveTo>
                  <a:lnTo>
                    <a:pt x="1479715" y="255562"/>
                  </a:lnTo>
                  <a:lnTo>
                    <a:pt x="1464818" y="240461"/>
                  </a:lnTo>
                  <a:lnTo>
                    <a:pt x="1458112" y="236689"/>
                  </a:lnTo>
                  <a:lnTo>
                    <a:pt x="1448371" y="236689"/>
                  </a:lnTo>
                  <a:lnTo>
                    <a:pt x="1444447" y="237642"/>
                  </a:lnTo>
                  <a:lnTo>
                    <a:pt x="1436306" y="241477"/>
                  </a:lnTo>
                  <a:lnTo>
                    <a:pt x="1432280" y="244246"/>
                  </a:lnTo>
                  <a:lnTo>
                    <a:pt x="1428305" y="247853"/>
                  </a:lnTo>
                  <a:lnTo>
                    <a:pt x="1438732" y="262204"/>
                  </a:lnTo>
                  <a:lnTo>
                    <a:pt x="1441513" y="258597"/>
                  </a:lnTo>
                  <a:lnTo>
                    <a:pt x="1444752" y="255828"/>
                  </a:lnTo>
                  <a:lnTo>
                    <a:pt x="1468539" y="256895"/>
                  </a:lnTo>
                  <a:lnTo>
                    <a:pt x="1468539" y="266039"/>
                  </a:lnTo>
                  <a:lnTo>
                    <a:pt x="1465910" y="272046"/>
                  </a:lnTo>
                  <a:lnTo>
                    <a:pt x="1455381" y="282041"/>
                  </a:lnTo>
                  <a:lnTo>
                    <a:pt x="1449070" y="284543"/>
                  </a:lnTo>
                  <a:lnTo>
                    <a:pt x="1441716" y="284543"/>
                  </a:lnTo>
                  <a:lnTo>
                    <a:pt x="1399628" y="266979"/>
                  </a:lnTo>
                  <a:lnTo>
                    <a:pt x="1374660" y="241477"/>
                  </a:lnTo>
                  <a:lnTo>
                    <a:pt x="1367205" y="247853"/>
                  </a:lnTo>
                  <a:lnTo>
                    <a:pt x="1398384" y="278980"/>
                  </a:lnTo>
                  <a:lnTo>
                    <a:pt x="1442834" y="299618"/>
                  </a:lnTo>
                  <a:lnTo>
                    <a:pt x="1453642" y="300482"/>
                  </a:lnTo>
                  <a:lnTo>
                    <a:pt x="1461782" y="300482"/>
                  </a:lnTo>
                  <a:lnTo>
                    <a:pt x="1468793" y="297345"/>
                  </a:lnTo>
                  <a:lnTo>
                    <a:pt x="1480515" y="284810"/>
                  </a:lnTo>
                  <a:lnTo>
                    <a:pt x="1483448" y="277304"/>
                  </a:lnTo>
                  <a:lnTo>
                    <a:pt x="1483448" y="262420"/>
                  </a:lnTo>
                  <a:close/>
                </a:path>
                <a:path w="5879465" h="300989">
                  <a:moveTo>
                    <a:pt x="1802968" y="78155"/>
                  </a:moveTo>
                  <a:lnTo>
                    <a:pt x="1802968" y="78155"/>
                  </a:lnTo>
                  <a:lnTo>
                    <a:pt x="1581797" y="78155"/>
                  </a:lnTo>
                  <a:lnTo>
                    <a:pt x="1581797" y="161086"/>
                  </a:lnTo>
                  <a:lnTo>
                    <a:pt x="1549717" y="185864"/>
                  </a:lnTo>
                  <a:lnTo>
                    <a:pt x="1542364" y="188201"/>
                  </a:lnTo>
                  <a:lnTo>
                    <a:pt x="1528254" y="188201"/>
                  </a:lnTo>
                  <a:lnTo>
                    <a:pt x="1521942" y="186182"/>
                  </a:lnTo>
                  <a:lnTo>
                    <a:pt x="1511414" y="178104"/>
                  </a:lnTo>
                  <a:lnTo>
                    <a:pt x="1508785" y="173215"/>
                  </a:lnTo>
                  <a:lnTo>
                    <a:pt x="1508785" y="160451"/>
                  </a:lnTo>
                  <a:lnTo>
                    <a:pt x="1511706" y="154444"/>
                  </a:lnTo>
                  <a:lnTo>
                    <a:pt x="1523441" y="144449"/>
                  </a:lnTo>
                  <a:lnTo>
                    <a:pt x="1530438" y="141947"/>
                  </a:lnTo>
                  <a:lnTo>
                    <a:pt x="1544345" y="141947"/>
                  </a:lnTo>
                  <a:lnTo>
                    <a:pt x="1581797" y="161086"/>
                  </a:lnTo>
                  <a:lnTo>
                    <a:pt x="1581797" y="78155"/>
                  </a:lnTo>
                  <a:lnTo>
                    <a:pt x="1291501" y="78155"/>
                  </a:lnTo>
                  <a:lnTo>
                    <a:pt x="1303413" y="103670"/>
                  </a:lnTo>
                  <a:lnTo>
                    <a:pt x="1321308" y="103670"/>
                  </a:lnTo>
                  <a:lnTo>
                    <a:pt x="1321308" y="143548"/>
                  </a:lnTo>
                  <a:lnTo>
                    <a:pt x="1318120" y="147586"/>
                  </a:lnTo>
                  <a:lnTo>
                    <a:pt x="1314691" y="150723"/>
                  </a:lnTo>
                  <a:lnTo>
                    <a:pt x="1307338" y="155181"/>
                  </a:lnTo>
                  <a:lnTo>
                    <a:pt x="1303820" y="156311"/>
                  </a:lnTo>
                  <a:lnTo>
                    <a:pt x="1294079" y="156311"/>
                  </a:lnTo>
                  <a:lnTo>
                    <a:pt x="1288465" y="155778"/>
                  </a:lnTo>
                  <a:lnTo>
                    <a:pt x="1278724" y="153644"/>
                  </a:lnTo>
                  <a:lnTo>
                    <a:pt x="1274902" y="152057"/>
                  </a:lnTo>
                  <a:lnTo>
                    <a:pt x="1272120" y="149923"/>
                  </a:lnTo>
                  <a:lnTo>
                    <a:pt x="1276299" y="146735"/>
                  </a:lnTo>
                  <a:lnTo>
                    <a:pt x="1279575" y="142748"/>
                  </a:lnTo>
                  <a:lnTo>
                    <a:pt x="1284338" y="133184"/>
                  </a:lnTo>
                  <a:lnTo>
                    <a:pt x="1285532" y="128130"/>
                  </a:lnTo>
                  <a:lnTo>
                    <a:pt x="1285532" y="122809"/>
                  </a:lnTo>
                  <a:lnTo>
                    <a:pt x="1260843" y="86321"/>
                  </a:lnTo>
                  <a:lnTo>
                    <a:pt x="1234859" y="78155"/>
                  </a:lnTo>
                  <a:lnTo>
                    <a:pt x="1229106" y="78155"/>
                  </a:lnTo>
                  <a:lnTo>
                    <a:pt x="1223137" y="79540"/>
                  </a:lnTo>
                  <a:lnTo>
                    <a:pt x="1210818" y="85064"/>
                  </a:lnTo>
                  <a:lnTo>
                    <a:pt x="1204861" y="89001"/>
                  </a:lnTo>
                  <a:lnTo>
                    <a:pt x="1199095" y="94107"/>
                  </a:lnTo>
                  <a:lnTo>
                    <a:pt x="1212507" y="114833"/>
                  </a:lnTo>
                  <a:lnTo>
                    <a:pt x="1218869" y="109093"/>
                  </a:lnTo>
                  <a:lnTo>
                    <a:pt x="1225219" y="104736"/>
                  </a:lnTo>
                  <a:lnTo>
                    <a:pt x="1237945" y="98780"/>
                  </a:lnTo>
                  <a:lnTo>
                    <a:pt x="1244003" y="97294"/>
                  </a:lnTo>
                  <a:lnTo>
                    <a:pt x="1254734" y="97294"/>
                  </a:lnTo>
                  <a:lnTo>
                    <a:pt x="1258963" y="98831"/>
                  </a:lnTo>
                  <a:lnTo>
                    <a:pt x="1265910" y="105003"/>
                  </a:lnTo>
                  <a:lnTo>
                    <a:pt x="1267650" y="108775"/>
                  </a:lnTo>
                  <a:lnTo>
                    <a:pt x="1267650" y="120053"/>
                  </a:lnTo>
                  <a:lnTo>
                    <a:pt x="1266063" y="125895"/>
                  </a:lnTo>
                  <a:lnTo>
                    <a:pt x="1259700" y="135674"/>
                  </a:lnTo>
                  <a:lnTo>
                    <a:pt x="1255826" y="138341"/>
                  </a:lnTo>
                  <a:lnTo>
                    <a:pt x="1251254" y="138760"/>
                  </a:lnTo>
                  <a:lnTo>
                    <a:pt x="1247876" y="137490"/>
                  </a:lnTo>
                  <a:lnTo>
                    <a:pt x="1243761" y="137274"/>
                  </a:lnTo>
                  <a:lnTo>
                    <a:pt x="1234020" y="138976"/>
                  </a:lnTo>
                  <a:lnTo>
                    <a:pt x="1228699" y="140779"/>
                  </a:lnTo>
                  <a:lnTo>
                    <a:pt x="1222933" y="143548"/>
                  </a:lnTo>
                  <a:lnTo>
                    <a:pt x="1233373" y="167474"/>
                  </a:lnTo>
                  <a:lnTo>
                    <a:pt x="1263180" y="156311"/>
                  </a:lnTo>
                  <a:lnTo>
                    <a:pt x="1265174" y="158432"/>
                  </a:lnTo>
                  <a:lnTo>
                    <a:pt x="1266659" y="160883"/>
                  </a:lnTo>
                  <a:lnTo>
                    <a:pt x="1268641" y="166408"/>
                  </a:lnTo>
                  <a:lnTo>
                    <a:pt x="1269136" y="169278"/>
                  </a:lnTo>
                  <a:lnTo>
                    <a:pt x="1269136" y="180340"/>
                  </a:lnTo>
                  <a:lnTo>
                    <a:pt x="1266507" y="187248"/>
                  </a:lnTo>
                  <a:lnTo>
                    <a:pt x="1255979" y="198729"/>
                  </a:lnTo>
                  <a:lnTo>
                    <a:pt x="1249667" y="201599"/>
                  </a:lnTo>
                  <a:lnTo>
                    <a:pt x="1242314" y="201599"/>
                  </a:lnTo>
                  <a:lnTo>
                    <a:pt x="1208506" y="183896"/>
                  </a:lnTo>
                  <a:lnTo>
                    <a:pt x="1193139" y="159499"/>
                  </a:lnTo>
                  <a:lnTo>
                    <a:pt x="1184198" y="165874"/>
                  </a:lnTo>
                  <a:lnTo>
                    <a:pt x="1206322" y="202006"/>
                  </a:lnTo>
                  <a:lnTo>
                    <a:pt x="1243241" y="227025"/>
                  </a:lnTo>
                  <a:lnTo>
                    <a:pt x="1252753" y="228079"/>
                  </a:lnTo>
                  <a:lnTo>
                    <a:pt x="1262710" y="226745"/>
                  </a:lnTo>
                  <a:lnTo>
                    <a:pt x="1286471" y="196354"/>
                  </a:lnTo>
                  <a:lnTo>
                    <a:pt x="1286916" y="186016"/>
                  </a:lnTo>
                  <a:lnTo>
                    <a:pt x="1284617" y="175856"/>
                  </a:lnTo>
                  <a:lnTo>
                    <a:pt x="1279575" y="165874"/>
                  </a:lnTo>
                  <a:lnTo>
                    <a:pt x="1284744" y="170548"/>
                  </a:lnTo>
                  <a:lnTo>
                    <a:pt x="1289900" y="174117"/>
                  </a:lnTo>
                  <a:lnTo>
                    <a:pt x="1300238" y="179006"/>
                  </a:lnTo>
                  <a:lnTo>
                    <a:pt x="1305013" y="180225"/>
                  </a:lnTo>
                  <a:lnTo>
                    <a:pt x="1311960" y="180225"/>
                  </a:lnTo>
                  <a:lnTo>
                    <a:pt x="1314246" y="179959"/>
                  </a:lnTo>
                  <a:lnTo>
                    <a:pt x="1318221" y="178904"/>
                  </a:lnTo>
                  <a:lnTo>
                    <a:pt x="1319911" y="178104"/>
                  </a:lnTo>
                  <a:lnTo>
                    <a:pt x="1321308" y="177038"/>
                  </a:lnTo>
                  <a:lnTo>
                    <a:pt x="1321308" y="221691"/>
                  </a:lnTo>
                  <a:lnTo>
                    <a:pt x="1348130" y="237642"/>
                  </a:lnTo>
                  <a:lnTo>
                    <a:pt x="1348130" y="103670"/>
                  </a:lnTo>
                  <a:lnTo>
                    <a:pt x="1360347" y="103670"/>
                  </a:lnTo>
                  <a:lnTo>
                    <a:pt x="1368996" y="103670"/>
                  </a:lnTo>
                  <a:lnTo>
                    <a:pt x="1439633" y="103670"/>
                  </a:lnTo>
                  <a:lnTo>
                    <a:pt x="1439633" y="145135"/>
                  </a:lnTo>
                  <a:lnTo>
                    <a:pt x="1376641" y="145135"/>
                  </a:lnTo>
                  <a:lnTo>
                    <a:pt x="1373809" y="146367"/>
                  </a:lnTo>
                  <a:lnTo>
                    <a:pt x="1369237" y="151257"/>
                  </a:lnTo>
                  <a:lnTo>
                    <a:pt x="1368094" y="154279"/>
                  </a:lnTo>
                  <a:lnTo>
                    <a:pt x="1368094" y="157899"/>
                  </a:lnTo>
                  <a:lnTo>
                    <a:pt x="1389354" y="196176"/>
                  </a:lnTo>
                  <a:lnTo>
                    <a:pt x="1396504" y="196176"/>
                  </a:lnTo>
                  <a:lnTo>
                    <a:pt x="1397901" y="195541"/>
                  </a:lnTo>
                  <a:lnTo>
                    <a:pt x="1400289" y="192989"/>
                  </a:lnTo>
                  <a:lnTo>
                    <a:pt x="1400886" y="191503"/>
                  </a:lnTo>
                  <a:lnTo>
                    <a:pt x="1400886" y="176504"/>
                  </a:lnTo>
                  <a:lnTo>
                    <a:pt x="1401483" y="174650"/>
                  </a:lnTo>
                  <a:lnTo>
                    <a:pt x="1403870" y="171462"/>
                  </a:lnTo>
                  <a:lnTo>
                    <a:pt x="1405255" y="170662"/>
                  </a:lnTo>
                  <a:lnTo>
                    <a:pt x="1439633" y="170662"/>
                  </a:lnTo>
                  <a:lnTo>
                    <a:pt x="1439633" y="221691"/>
                  </a:lnTo>
                  <a:lnTo>
                    <a:pt x="1466456" y="237642"/>
                  </a:lnTo>
                  <a:lnTo>
                    <a:pt x="1466456" y="103670"/>
                  </a:lnTo>
                  <a:lnTo>
                    <a:pt x="1483144" y="103670"/>
                  </a:lnTo>
                  <a:lnTo>
                    <a:pt x="1487322" y="103670"/>
                  </a:lnTo>
                  <a:lnTo>
                    <a:pt x="1580311" y="103670"/>
                  </a:lnTo>
                  <a:lnTo>
                    <a:pt x="1580311" y="146735"/>
                  </a:lnTo>
                  <a:lnTo>
                    <a:pt x="1576260" y="141947"/>
                  </a:lnTo>
                  <a:lnTo>
                    <a:pt x="1574838" y="140271"/>
                  </a:lnTo>
                  <a:lnTo>
                    <a:pt x="1538617" y="118491"/>
                  </a:lnTo>
                  <a:lnTo>
                    <a:pt x="1532623" y="118033"/>
                  </a:lnTo>
                  <a:lnTo>
                    <a:pt x="1524584" y="118757"/>
                  </a:lnTo>
                  <a:lnTo>
                    <a:pt x="1493126" y="149910"/>
                  </a:lnTo>
                  <a:lnTo>
                    <a:pt x="1492389" y="157899"/>
                  </a:lnTo>
                  <a:lnTo>
                    <a:pt x="1493469" y="166547"/>
                  </a:lnTo>
                  <a:lnTo>
                    <a:pt x="1518526" y="200571"/>
                  </a:lnTo>
                  <a:lnTo>
                    <a:pt x="1544548" y="210527"/>
                  </a:lnTo>
                  <a:lnTo>
                    <a:pt x="1549717" y="210527"/>
                  </a:lnTo>
                  <a:lnTo>
                    <a:pt x="1555381" y="209042"/>
                  </a:lnTo>
                  <a:lnTo>
                    <a:pt x="1567688" y="203085"/>
                  </a:lnTo>
                  <a:lnTo>
                    <a:pt x="1573949" y="198729"/>
                  </a:lnTo>
                  <a:lnTo>
                    <a:pt x="1580311" y="192989"/>
                  </a:lnTo>
                  <a:lnTo>
                    <a:pt x="1580311" y="218503"/>
                  </a:lnTo>
                  <a:lnTo>
                    <a:pt x="1607134" y="237642"/>
                  </a:lnTo>
                  <a:lnTo>
                    <a:pt x="1607134" y="192989"/>
                  </a:lnTo>
                  <a:lnTo>
                    <a:pt x="1607134" y="188201"/>
                  </a:lnTo>
                  <a:lnTo>
                    <a:pt x="1607134" y="146735"/>
                  </a:lnTo>
                  <a:lnTo>
                    <a:pt x="1607134" y="103670"/>
                  </a:lnTo>
                  <a:lnTo>
                    <a:pt x="1619364" y="103670"/>
                  </a:lnTo>
                  <a:lnTo>
                    <a:pt x="1628000" y="103670"/>
                  </a:lnTo>
                  <a:lnTo>
                    <a:pt x="1638439" y="103670"/>
                  </a:lnTo>
                  <a:lnTo>
                    <a:pt x="1638439" y="218503"/>
                  </a:lnTo>
                  <a:lnTo>
                    <a:pt x="1665262" y="237642"/>
                  </a:lnTo>
                  <a:lnTo>
                    <a:pt x="1665262" y="103670"/>
                  </a:lnTo>
                  <a:lnTo>
                    <a:pt x="1679575" y="103670"/>
                  </a:lnTo>
                  <a:lnTo>
                    <a:pt x="1686128" y="103670"/>
                  </a:lnTo>
                  <a:lnTo>
                    <a:pt x="1757654" y="103670"/>
                  </a:lnTo>
                  <a:lnTo>
                    <a:pt x="1757654" y="122809"/>
                  </a:lnTo>
                  <a:lnTo>
                    <a:pt x="1711858" y="122809"/>
                  </a:lnTo>
                  <a:lnTo>
                    <a:pt x="1704505" y="126530"/>
                  </a:lnTo>
                  <a:lnTo>
                    <a:pt x="1689112" y="161086"/>
                  </a:lnTo>
                  <a:lnTo>
                    <a:pt x="1690420" y="170840"/>
                  </a:lnTo>
                  <a:lnTo>
                    <a:pt x="1720596" y="208978"/>
                  </a:lnTo>
                  <a:lnTo>
                    <a:pt x="1751698" y="220103"/>
                  </a:lnTo>
                  <a:lnTo>
                    <a:pt x="1759458" y="219938"/>
                  </a:lnTo>
                  <a:lnTo>
                    <a:pt x="1765414" y="219303"/>
                  </a:lnTo>
                  <a:lnTo>
                    <a:pt x="1769579" y="218503"/>
                  </a:lnTo>
                  <a:lnTo>
                    <a:pt x="1780019" y="258381"/>
                  </a:lnTo>
                  <a:lnTo>
                    <a:pt x="1796415" y="252006"/>
                  </a:lnTo>
                  <a:lnTo>
                    <a:pt x="1777034" y="215315"/>
                  </a:lnTo>
                  <a:lnTo>
                    <a:pt x="1781009" y="213398"/>
                  </a:lnTo>
                  <a:lnTo>
                    <a:pt x="1784146" y="211010"/>
                  </a:lnTo>
                  <a:lnTo>
                    <a:pt x="1788706" y="205270"/>
                  </a:lnTo>
                  <a:lnTo>
                    <a:pt x="1789849" y="202349"/>
                  </a:lnTo>
                  <a:lnTo>
                    <a:pt x="1789849" y="191922"/>
                  </a:lnTo>
                  <a:lnTo>
                    <a:pt x="1787563" y="185547"/>
                  </a:lnTo>
                  <a:lnTo>
                    <a:pt x="1778419" y="174917"/>
                  </a:lnTo>
                  <a:lnTo>
                    <a:pt x="1772958" y="172250"/>
                  </a:lnTo>
                  <a:lnTo>
                    <a:pt x="1761642" y="172250"/>
                  </a:lnTo>
                  <a:lnTo>
                    <a:pt x="1757413" y="173367"/>
                  </a:lnTo>
                  <a:lnTo>
                    <a:pt x="1750453" y="177838"/>
                  </a:lnTo>
                  <a:lnTo>
                    <a:pt x="1748713" y="180441"/>
                  </a:lnTo>
                  <a:lnTo>
                    <a:pt x="1748713" y="185547"/>
                  </a:lnTo>
                  <a:lnTo>
                    <a:pt x="1748967" y="187566"/>
                  </a:lnTo>
                  <a:lnTo>
                    <a:pt x="1749958" y="191401"/>
                  </a:lnTo>
                  <a:lnTo>
                    <a:pt x="1750707" y="193090"/>
                  </a:lnTo>
                  <a:lnTo>
                    <a:pt x="1752688" y="196278"/>
                  </a:lnTo>
                  <a:lnTo>
                    <a:pt x="1751749" y="197993"/>
                  </a:lnTo>
                  <a:lnTo>
                    <a:pt x="1745983" y="201383"/>
                  </a:lnTo>
                  <a:lnTo>
                    <a:pt x="1742655" y="202234"/>
                  </a:lnTo>
                  <a:lnTo>
                    <a:pt x="1730336" y="202234"/>
                  </a:lnTo>
                  <a:lnTo>
                    <a:pt x="1722983" y="199631"/>
                  </a:lnTo>
                  <a:lnTo>
                    <a:pt x="1710664" y="189217"/>
                  </a:lnTo>
                  <a:lnTo>
                    <a:pt x="1707591" y="182892"/>
                  </a:lnTo>
                  <a:lnTo>
                    <a:pt x="1707591" y="168008"/>
                  </a:lnTo>
                  <a:lnTo>
                    <a:pt x="1710029" y="161620"/>
                  </a:lnTo>
                  <a:lnTo>
                    <a:pt x="1719757" y="150990"/>
                  </a:lnTo>
                  <a:lnTo>
                    <a:pt x="1725574" y="148323"/>
                  </a:lnTo>
                  <a:lnTo>
                    <a:pt x="1784489" y="148323"/>
                  </a:lnTo>
                  <a:lnTo>
                    <a:pt x="1784489" y="103670"/>
                  </a:lnTo>
                  <a:lnTo>
                    <a:pt x="1802968" y="103670"/>
                  </a:lnTo>
                  <a:lnTo>
                    <a:pt x="1802968" y="78155"/>
                  </a:lnTo>
                  <a:close/>
                </a:path>
                <a:path w="5879465" h="300989">
                  <a:moveTo>
                    <a:pt x="1847977" y="226060"/>
                  </a:moveTo>
                  <a:lnTo>
                    <a:pt x="1845932" y="219671"/>
                  </a:lnTo>
                  <a:lnTo>
                    <a:pt x="1837791" y="209042"/>
                  </a:lnTo>
                  <a:lnTo>
                    <a:pt x="1832876" y="206387"/>
                  </a:lnTo>
                  <a:lnTo>
                    <a:pt x="1821345" y="206387"/>
                  </a:lnTo>
                  <a:lnTo>
                    <a:pt x="1816430" y="208407"/>
                  </a:lnTo>
                  <a:lnTo>
                    <a:pt x="1808276" y="216484"/>
                  </a:lnTo>
                  <a:lnTo>
                    <a:pt x="1806244" y="221386"/>
                  </a:lnTo>
                  <a:lnTo>
                    <a:pt x="1806244" y="232435"/>
                  </a:lnTo>
                  <a:lnTo>
                    <a:pt x="1808276" y="236956"/>
                  </a:lnTo>
                  <a:lnTo>
                    <a:pt x="1816430" y="244398"/>
                  </a:lnTo>
                  <a:lnTo>
                    <a:pt x="1821345" y="246265"/>
                  </a:lnTo>
                  <a:lnTo>
                    <a:pt x="1827110" y="246265"/>
                  </a:lnTo>
                  <a:lnTo>
                    <a:pt x="1828304" y="250723"/>
                  </a:lnTo>
                  <a:lnTo>
                    <a:pt x="1826958" y="255778"/>
                  </a:lnTo>
                  <a:lnTo>
                    <a:pt x="1819211" y="267042"/>
                  </a:lnTo>
                  <a:lnTo>
                    <a:pt x="1813598" y="272097"/>
                  </a:lnTo>
                  <a:lnTo>
                    <a:pt x="1806244" y="276567"/>
                  </a:lnTo>
                  <a:lnTo>
                    <a:pt x="1812201" y="287731"/>
                  </a:lnTo>
                  <a:lnTo>
                    <a:pt x="1842604" y="255714"/>
                  </a:lnTo>
                  <a:lnTo>
                    <a:pt x="1847977" y="233502"/>
                  </a:lnTo>
                  <a:lnTo>
                    <a:pt x="1847977" y="226060"/>
                  </a:lnTo>
                  <a:close/>
                </a:path>
                <a:path w="5879465" h="300989">
                  <a:moveTo>
                    <a:pt x="2540660" y="78155"/>
                  </a:moveTo>
                  <a:lnTo>
                    <a:pt x="2492972" y="78155"/>
                  </a:lnTo>
                  <a:lnTo>
                    <a:pt x="2492972" y="103670"/>
                  </a:lnTo>
                  <a:lnTo>
                    <a:pt x="2492972" y="157899"/>
                  </a:lnTo>
                  <a:lnTo>
                    <a:pt x="2457208" y="178638"/>
                  </a:lnTo>
                  <a:lnTo>
                    <a:pt x="2445880" y="178638"/>
                  </a:lnTo>
                  <a:lnTo>
                    <a:pt x="2425522" y="162788"/>
                  </a:lnTo>
                  <a:lnTo>
                    <a:pt x="2425611" y="161404"/>
                  </a:lnTo>
                  <a:lnTo>
                    <a:pt x="2426805" y="158851"/>
                  </a:lnTo>
                  <a:lnTo>
                    <a:pt x="2427706" y="158115"/>
                  </a:lnTo>
                  <a:lnTo>
                    <a:pt x="2428887" y="157899"/>
                  </a:lnTo>
                  <a:lnTo>
                    <a:pt x="2436025" y="156273"/>
                  </a:lnTo>
                  <a:lnTo>
                    <a:pt x="2463165" y="141211"/>
                  </a:lnTo>
                  <a:lnTo>
                    <a:pt x="2463165" y="134188"/>
                  </a:lnTo>
                  <a:lnTo>
                    <a:pt x="2461831" y="129984"/>
                  </a:lnTo>
                  <a:lnTo>
                    <a:pt x="2456459" y="119138"/>
                  </a:lnTo>
                  <a:lnTo>
                    <a:pt x="2452344" y="112179"/>
                  </a:lnTo>
                  <a:lnTo>
                    <a:pt x="2446782" y="103670"/>
                  </a:lnTo>
                  <a:lnTo>
                    <a:pt x="2492972" y="103670"/>
                  </a:lnTo>
                  <a:lnTo>
                    <a:pt x="2492972" y="78155"/>
                  </a:lnTo>
                  <a:lnTo>
                    <a:pt x="2405049" y="78155"/>
                  </a:lnTo>
                  <a:lnTo>
                    <a:pt x="2397302" y="78155"/>
                  </a:lnTo>
                  <a:lnTo>
                    <a:pt x="2188362" y="78155"/>
                  </a:lnTo>
                  <a:lnTo>
                    <a:pt x="2186368" y="74536"/>
                  </a:lnTo>
                  <a:lnTo>
                    <a:pt x="2184882" y="70548"/>
                  </a:lnTo>
                  <a:lnTo>
                    <a:pt x="2182888" y="61836"/>
                  </a:lnTo>
                  <a:lnTo>
                    <a:pt x="2182393" y="57315"/>
                  </a:lnTo>
                  <a:lnTo>
                    <a:pt x="2182393" y="44767"/>
                  </a:lnTo>
                  <a:lnTo>
                    <a:pt x="2218169" y="23926"/>
                  </a:lnTo>
                  <a:lnTo>
                    <a:pt x="2228329" y="24726"/>
                  </a:lnTo>
                  <a:lnTo>
                    <a:pt x="2272500" y="43967"/>
                  </a:lnTo>
                  <a:lnTo>
                    <a:pt x="2306091" y="73367"/>
                  </a:lnTo>
                  <a:lnTo>
                    <a:pt x="2312060" y="68580"/>
                  </a:lnTo>
                  <a:lnTo>
                    <a:pt x="2285784" y="39674"/>
                  </a:lnTo>
                  <a:lnTo>
                    <a:pt x="2244344" y="10134"/>
                  </a:lnTo>
                  <a:lnTo>
                    <a:pt x="2204758" y="0"/>
                  </a:lnTo>
                  <a:lnTo>
                    <a:pt x="2195271" y="787"/>
                  </a:lnTo>
                  <a:lnTo>
                    <a:pt x="2160562" y="26517"/>
                  </a:lnTo>
                  <a:lnTo>
                    <a:pt x="2157069" y="43065"/>
                  </a:lnTo>
                  <a:lnTo>
                    <a:pt x="2157069" y="48590"/>
                  </a:lnTo>
                  <a:lnTo>
                    <a:pt x="2158504" y="54444"/>
                  </a:lnTo>
                  <a:lnTo>
                    <a:pt x="2164270" y="66776"/>
                  </a:lnTo>
                  <a:lnTo>
                    <a:pt x="2168283" y="72618"/>
                  </a:lnTo>
                  <a:lnTo>
                    <a:pt x="2173452" y="78155"/>
                  </a:lnTo>
                  <a:lnTo>
                    <a:pt x="2155863" y="78155"/>
                  </a:lnTo>
                  <a:lnTo>
                    <a:pt x="2149310" y="78155"/>
                  </a:lnTo>
                  <a:lnTo>
                    <a:pt x="2097443" y="78155"/>
                  </a:lnTo>
                  <a:lnTo>
                    <a:pt x="2089099" y="78155"/>
                  </a:lnTo>
                  <a:lnTo>
                    <a:pt x="2049754" y="78155"/>
                  </a:lnTo>
                  <a:lnTo>
                    <a:pt x="2049754" y="103670"/>
                  </a:lnTo>
                  <a:lnTo>
                    <a:pt x="2049754" y="138760"/>
                  </a:lnTo>
                  <a:lnTo>
                    <a:pt x="2043544" y="145402"/>
                  </a:lnTo>
                  <a:lnTo>
                    <a:pt x="2037930" y="150456"/>
                  </a:lnTo>
                  <a:lnTo>
                    <a:pt x="2027605" y="157683"/>
                  </a:lnTo>
                  <a:lnTo>
                    <a:pt x="2023325" y="159499"/>
                  </a:lnTo>
                  <a:lnTo>
                    <a:pt x="2014982" y="159499"/>
                  </a:lnTo>
                  <a:lnTo>
                    <a:pt x="2010714" y="159067"/>
                  </a:lnTo>
                  <a:lnTo>
                    <a:pt x="2003564" y="157365"/>
                  </a:lnTo>
                  <a:lnTo>
                    <a:pt x="2000872" y="156197"/>
                  </a:lnTo>
                  <a:lnTo>
                    <a:pt x="1999094" y="154711"/>
                  </a:lnTo>
                  <a:lnTo>
                    <a:pt x="1999094" y="148323"/>
                  </a:lnTo>
                  <a:lnTo>
                    <a:pt x="1999094" y="103670"/>
                  </a:lnTo>
                  <a:lnTo>
                    <a:pt x="2049754" y="103670"/>
                  </a:lnTo>
                  <a:lnTo>
                    <a:pt x="2049754" y="78155"/>
                  </a:lnTo>
                  <a:lnTo>
                    <a:pt x="1937981" y="78155"/>
                  </a:lnTo>
                  <a:lnTo>
                    <a:pt x="1937981" y="103670"/>
                  </a:lnTo>
                  <a:lnTo>
                    <a:pt x="1972271" y="103670"/>
                  </a:lnTo>
                  <a:lnTo>
                    <a:pt x="1972271" y="142481"/>
                  </a:lnTo>
                  <a:lnTo>
                    <a:pt x="1971814" y="144348"/>
                  </a:lnTo>
                  <a:lnTo>
                    <a:pt x="1970024" y="147535"/>
                  </a:lnTo>
                  <a:lnTo>
                    <a:pt x="1968982" y="148323"/>
                  </a:lnTo>
                  <a:lnTo>
                    <a:pt x="1967788" y="148323"/>
                  </a:lnTo>
                  <a:lnTo>
                    <a:pt x="1965210" y="146634"/>
                  </a:lnTo>
                  <a:lnTo>
                    <a:pt x="1963077" y="145402"/>
                  </a:lnTo>
                  <a:lnTo>
                    <a:pt x="1959698" y="143916"/>
                  </a:lnTo>
                  <a:lnTo>
                    <a:pt x="1958352" y="143548"/>
                  </a:lnTo>
                  <a:lnTo>
                    <a:pt x="1953983" y="143548"/>
                  </a:lnTo>
                  <a:lnTo>
                    <a:pt x="1951151" y="144665"/>
                  </a:lnTo>
                  <a:lnTo>
                    <a:pt x="1946579" y="149123"/>
                  </a:lnTo>
                  <a:lnTo>
                    <a:pt x="1945436" y="151739"/>
                  </a:lnTo>
                  <a:lnTo>
                    <a:pt x="1945436" y="160451"/>
                  </a:lnTo>
                  <a:lnTo>
                    <a:pt x="1965020" y="195376"/>
                  </a:lnTo>
                  <a:lnTo>
                    <a:pt x="2005647" y="244030"/>
                  </a:lnTo>
                  <a:lnTo>
                    <a:pt x="2016379" y="234454"/>
                  </a:lnTo>
                  <a:lnTo>
                    <a:pt x="1975243" y="189801"/>
                  </a:lnTo>
                  <a:lnTo>
                    <a:pt x="1981212" y="187464"/>
                  </a:lnTo>
                  <a:lnTo>
                    <a:pt x="1996109" y="165874"/>
                  </a:lnTo>
                  <a:lnTo>
                    <a:pt x="2000084" y="170980"/>
                  </a:lnTo>
                  <a:lnTo>
                    <a:pt x="2003907" y="174917"/>
                  </a:lnTo>
                  <a:lnTo>
                    <a:pt x="2011260" y="180441"/>
                  </a:lnTo>
                  <a:lnTo>
                    <a:pt x="2014385" y="181825"/>
                  </a:lnTo>
                  <a:lnTo>
                    <a:pt x="2023529" y="181825"/>
                  </a:lnTo>
                  <a:lnTo>
                    <a:pt x="2029637" y="180860"/>
                  </a:lnTo>
                  <a:lnTo>
                    <a:pt x="2040966" y="177038"/>
                  </a:lnTo>
                  <a:lnTo>
                    <a:pt x="2045779" y="174269"/>
                  </a:lnTo>
                  <a:lnTo>
                    <a:pt x="2049754" y="170662"/>
                  </a:lnTo>
                  <a:lnTo>
                    <a:pt x="2049754" y="218503"/>
                  </a:lnTo>
                  <a:lnTo>
                    <a:pt x="2076589" y="237642"/>
                  </a:lnTo>
                  <a:lnTo>
                    <a:pt x="2076589" y="170662"/>
                  </a:lnTo>
                  <a:lnTo>
                    <a:pt x="2076589" y="165874"/>
                  </a:lnTo>
                  <a:lnTo>
                    <a:pt x="2076589" y="159499"/>
                  </a:lnTo>
                  <a:lnTo>
                    <a:pt x="2076589" y="103670"/>
                  </a:lnTo>
                  <a:lnTo>
                    <a:pt x="2089099" y="103670"/>
                  </a:lnTo>
                  <a:lnTo>
                    <a:pt x="2097443" y="103670"/>
                  </a:lnTo>
                  <a:lnTo>
                    <a:pt x="2108174" y="103670"/>
                  </a:lnTo>
                  <a:lnTo>
                    <a:pt x="2108174" y="218503"/>
                  </a:lnTo>
                  <a:lnTo>
                    <a:pt x="2135009" y="237642"/>
                  </a:lnTo>
                  <a:lnTo>
                    <a:pt x="2135009" y="103670"/>
                  </a:lnTo>
                  <a:lnTo>
                    <a:pt x="2149310" y="103670"/>
                  </a:lnTo>
                  <a:lnTo>
                    <a:pt x="2155863" y="103670"/>
                  </a:lnTo>
                  <a:lnTo>
                    <a:pt x="2168982" y="103670"/>
                  </a:lnTo>
                  <a:lnTo>
                    <a:pt x="2168982" y="224891"/>
                  </a:lnTo>
                  <a:lnTo>
                    <a:pt x="2195817" y="237642"/>
                  </a:lnTo>
                  <a:lnTo>
                    <a:pt x="2195817" y="103670"/>
                  </a:lnTo>
                  <a:lnTo>
                    <a:pt x="2210117" y="103670"/>
                  </a:lnTo>
                  <a:lnTo>
                    <a:pt x="2216670" y="103670"/>
                  </a:lnTo>
                  <a:lnTo>
                    <a:pt x="2282253" y="103670"/>
                  </a:lnTo>
                  <a:lnTo>
                    <a:pt x="2282253" y="119621"/>
                  </a:lnTo>
                  <a:lnTo>
                    <a:pt x="2241016" y="119621"/>
                  </a:lnTo>
                  <a:lnTo>
                    <a:pt x="2235060" y="121640"/>
                  </a:lnTo>
                  <a:lnTo>
                    <a:pt x="2225116" y="129730"/>
                  </a:lnTo>
                  <a:lnTo>
                    <a:pt x="2222639" y="134607"/>
                  </a:lnTo>
                  <a:lnTo>
                    <a:pt x="2222639" y="146100"/>
                  </a:lnTo>
                  <a:lnTo>
                    <a:pt x="2224379" y="151574"/>
                  </a:lnTo>
                  <a:lnTo>
                    <a:pt x="2231326" y="161988"/>
                  </a:lnTo>
                  <a:lnTo>
                    <a:pt x="2236051" y="166090"/>
                  </a:lnTo>
                  <a:lnTo>
                    <a:pt x="2242007" y="169062"/>
                  </a:lnTo>
                  <a:lnTo>
                    <a:pt x="2236838" y="172250"/>
                  </a:lnTo>
                  <a:lnTo>
                    <a:pt x="2232825" y="176822"/>
                  </a:lnTo>
                  <a:lnTo>
                    <a:pt x="2227059" y="188734"/>
                  </a:lnTo>
                  <a:lnTo>
                    <a:pt x="2225624" y="195326"/>
                  </a:lnTo>
                  <a:lnTo>
                    <a:pt x="2225624" y="202565"/>
                  </a:lnTo>
                  <a:lnTo>
                    <a:pt x="2247519" y="238442"/>
                  </a:lnTo>
                  <a:lnTo>
                    <a:pt x="2287003" y="257733"/>
                  </a:lnTo>
                  <a:lnTo>
                    <a:pt x="2303107" y="261569"/>
                  </a:lnTo>
                  <a:lnTo>
                    <a:pt x="2304605" y="250405"/>
                  </a:lnTo>
                  <a:lnTo>
                    <a:pt x="2292908" y="247611"/>
                  </a:lnTo>
                  <a:lnTo>
                    <a:pt x="2282253" y="244030"/>
                  </a:lnTo>
                  <a:lnTo>
                    <a:pt x="2248979" y="216814"/>
                  </a:lnTo>
                  <a:lnTo>
                    <a:pt x="2247976" y="210527"/>
                  </a:lnTo>
                  <a:lnTo>
                    <a:pt x="2248789" y="203161"/>
                  </a:lnTo>
                  <a:lnTo>
                    <a:pt x="2283777" y="174523"/>
                  </a:lnTo>
                  <a:lnTo>
                    <a:pt x="2294267" y="173850"/>
                  </a:lnTo>
                  <a:lnTo>
                    <a:pt x="2295652" y="174650"/>
                  </a:lnTo>
                  <a:lnTo>
                    <a:pt x="2298039" y="177838"/>
                  </a:lnTo>
                  <a:lnTo>
                    <a:pt x="2298636" y="179705"/>
                  </a:lnTo>
                  <a:lnTo>
                    <a:pt x="2298636" y="187782"/>
                  </a:lnTo>
                  <a:lnTo>
                    <a:pt x="2296998" y="193357"/>
                  </a:lnTo>
                  <a:lnTo>
                    <a:pt x="2290445" y="203784"/>
                  </a:lnTo>
                  <a:lnTo>
                    <a:pt x="2286127" y="207772"/>
                  </a:lnTo>
                  <a:lnTo>
                    <a:pt x="2280755" y="210527"/>
                  </a:lnTo>
                  <a:lnTo>
                    <a:pt x="2295652" y="229666"/>
                  </a:lnTo>
                  <a:lnTo>
                    <a:pt x="2302421" y="226263"/>
                  </a:lnTo>
                  <a:lnTo>
                    <a:pt x="2307831" y="221805"/>
                  </a:lnTo>
                  <a:lnTo>
                    <a:pt x="2315984" y="210743"/>
                  </a:lnTo>
                  <a:lnTo>
                    <a:pt x="2318016" y="205117"/>
                  </a:lnTo>
                  <a:lnTo>
                    <a:pt x="2318016" y="199364"/>
                  </a:lnTo>
                  <a:lnTo>
                    <a:pt x="2297023" y="164376"/>
                  </a:lnTo>
                  <a:lnTo>
                    <a:pt x="2276284" y="156311"/>
                  </a:lnTo>
                  <a:lnTo>
                    <a:pt x="2272715" y="156311"/>
                  </a:lnTo>
                  <a:lnTo>
                    <a:pt x="2268880" y="156832"/>
                  </a:lnTo>
                  <a:lnTo>
                    <a:pt x="2260739" y="158965"/>
                  </a:lnTo>
                  <a:lnTo>
                    <a:pt x="2256612" y="160553"/>
                  </a:lnTo>
                  <a:lnTo>
                    <a:pt x="2252434" y="162687"/>
                  </a:lnTo>
                  <a:lnTo>
                    <a:pt x="2250059" y="161201"/>
                  </a:lnTo>
                  <a:lnTo>
                    <a:pt x="2248217" y="159499"/>
                  </a:lnTo>
                  <a:lnTo>
                    <a:pt x="2245639" y="155663"/>
                  </a:lnTo>
                  <a:lnTo>
                    <a:pt x="2244991" y="153644"/>
                  </a:lnTo>
                  <a:lnTo>
                    <a:pt x="2244991" y="148971"/>
                  </a:lnTo>
                  <a:lnTo>
                    <a:pt x="2246033" y="146735"/>
                  </a:lnTo>
                  <a:lnTo>
                    <a:pt x="2250211" y="142913"/>
                  </a:lnTo>
                  <a:lnTo>
                    <a:pt x="2252637" y="141947"/>
                  </a:lnTo>
                  <a:lnTo>
                    <a:pt x="2309076" y="141947"/>
                  </a:lnTo>
                  <a:lnTo>
                    <a:pt x="2309076" y="103670"/>
                  </a:lnTo>
                  <a:lnTo>
                    <a:pt x="2433370" y="103670"/>
                  </a:lnTo>
                  <a:lnTo>
                    <a:pt x="2435148" y="105587"/>
                  </a:lnTo>
                  <a:lnTo>
                    <a:pt x="2436495" y="107607"/>
                  </a:lnTo>
                  <a:lnTo>
                    <a:pt x="2438285" y="111861"/>
                  </a:lnTo>
                  <a:lnTo>
                    <a:pt x="2438730" y="114096"/>
                  </a:lnTo>
                  <a:lnTo>
                    <a:pt x="2438730" y="122605"/>
                  </a:lnTo>
                  <a:lnTo>
                    <a:pt x="2408034" y="138506"/>
                  </a:lnTo>
                  <a:lnTo>
                    <a:pt x="2408034" y="125996"/>
                  </a:lnTo>
                  <a:lnTo>
                    <a:pt x="2355570" y="125996"/>
                  </a:lnTo>
                  <a:lnTo>
                    <a:pt x="2347912" y="129133"/>
                  </a:lnTo>
                  <a:lnTo>
                    <a:pt x="2335199" y="141681"/>
                  </a:lnTo>
                  <a:lnTo>
                    <a:pt x="2332024" y="149186"/>
                  </a:lnTo>
                  <a:lnTo>
                    <a:pt x="2332024" y="157899"/>
                  </a:lnTo>
                  <a:lnTo>
                    <a:pt x="2348230" y="203809"/>
                  </a:lnTo>
                  <a:lnTo>
                    <a:pt x="2372258" y="234454"/>
                  </a:lnTo>
                  <a:lnTo>
                    <a:pt x="2379713" y="226479"/>
                  </a:lnTo>
                  <a:lnTo>
                    <a:pt x="2374658" y="220649"/>
                  </a:lnTo>
                  <a:lnTo>
                    <a:pt x="2370213" y="214642"/>
                  </a:lnTo>
                  <a:lnTo>
                    <a:pt x="2357361" y="177038"/>
                  </a:lnTo>
                  <a:lnTo>
                    <a:pt x="2357361" y="170027"/>
                  </a:lnTo>
                  <a:lnTo>
                    <a:pt x="2359545" y="164020"/>
                  </a:lnTo>
                  <a:lnTo>
                    <a:pt x="2368283" y="154025"/>
                  </a:lnTo>
                  <a:lnTo>
                    <a:pt x="2373553" y="151523"/>
                  </a:lnTo>
                  <a:lnTo>
                    <a:pt x="2407386" y="151523"/>
                  </a:lnTo>
                  <a:lnTo>
                    <a:pt x="2407805" y="152908"/>
                  </a:lnTo>
                  <a:lnTo>
                    <a:pt x="2413089" y="165671"/>
                  </a:lnTo>
                  <a:lnTo>
                    <a:pt x="2443048" y="201079"/>
                  </a:lnTo>
                  <a:lnTo>
                    <a:pt x="2460193" y="205752"/>
                  </a:lnTo>
                  <a:lnTo>
                    <a:pt x="2465552" y="205752"/>
                  </a:lnTo>
                  <a:lnTo>
                    <a:pt x="2471064" y="204520"/>
                  </a:lnTo>
                  <a:lnTo>
                    <a:pt x="2482392" y="199631"/>
                  </a:lnTo>
                  <a:lnTo>
                    <a:pt x="2487815" y="196075"/>
                  </a:lnTo>
                  <a:lnTo>
                    <a:pt x="2492972" y="191401"/>
                  </a:lnTo>
                  <a:lnTo>
                    <a:pt x="2492972" y="220103"/>
                  </a:lnTo>
                  <a:lnTo>
                    <a:pt x="2519807" y="237642"/>
                  </a:lnTo>
                  <a:lnTo>
                    <a:pt x="2519807" y="191401"/>
                  </a:lnTo>
                  <a:lnTo>
                    <a:pt x="2519807" y="178638"/>
                  </a:lnTo>
                  <a:lnTo>
                    <a:pt x="2519807" y="103670"/>
                  </a:lnTo>
                  <a:lnTo>
                    <a:pt x="2540660" y="103670"/>
                  </a:lnTo>
                  <a:lnTo>
                    <a:pt x="2540660" y="78155"/>
                  </a:lnTo>
                  <a:close/>
                </a:path>
                <a:path w="5879465" h="300989">
                  <a:moveTo>
                    <a:pt x="2583294" y="226060"/>
                  </a:moveTo>
                  <a:lnTo>
                    <a:pt x="2581249" y="219671"/>
                  </a:lnTo>
                  <a:lnTo>
                    <a:pt x="2573109" y="209042"/>
                  </a:lnTo>
                  <a:lnTo>
                    <a:pt x="2568194" y="206387"/>
                  </a:lnTo>
                  <a:lnTo>
                    <a:pt x="2556662" y="206387"/>
                  </a:lnTo>
                  <a:lnTo>
                    <a:pt x="2551747" y="208407"/>
                  </a:lnTo>
                  <a:lnTo>
                    <a:pt x="2543594" y="216484"/>
                  </a:lnTo>
                  <a:lnTo>
                    <a:pt x="2541562" y="221386"/>
                  </a:lnTo>
                  <a:lnTo>
                    <a:pt x="2541562" y="232435"/>
                  </a:lnTo>
                  <a:lnTo>
                    <a:pt x="2543594" y="236956"/>
                  </a:lnTo>
                  <a:lnTo>
                    <a:pt x="2551747" y="244398"/>
                  </a:lnTo>
                  <a:lnTo>
                    <a:pt x="2556662" y="246265"/>
                  </a:lnTo>
                  <a:lnTo>
                    <a:pt x="2562428" y="246265"/>
                  </a:lnTo>
                  <a:lnTo>
                    <a:pt x="2563622" y="250723"/>
                  </a:lnTo>
                  <a:lnTo>
                    <a:pt x="2562275" y="255778"/>
                  </a:lnTo>
                  <a:lnTo>
                    <a:pt x="2554528" y="267042"/>
                  </a:lnTo>
                  <a:lnTo>
                    <a:pt x="2548915" y="272097"/>
                  </a:lnTo>
                  <a:lnTo>
                    <a:pt x="2541562" y="276567"/>
                  </a:lnTo>
                  <a:lnTo>
                    <a:pt x="2547518" y="287731"/>
                  </a:lnTo>
                  <a:lnTo>
                    <a:pt x="2577922" y="255714"/>
                  </a:lnTo>
                  <a:lnTo>
                    <a:pt x="2583294" y="233502"/>
                  </a:lnTo>
                  <a:lnTo>
                    <a:pt x="2583294" y="226060"/>
                  </a:lnTo>
                  <a:close/>
                </a:path>
                <a:path w="5879465" h="300989">
                  <a:moveTo>
                    <a:pt x="3210407" y="78155"/>
                  </a:moveTo>
                  <a:lnTo>
                    <a:pt x="3150501" y="78155"/>
                  </a:lnTo>
                  <a:lnTo>
                    <a:pt x="3143643" y="78155"/>
                  </a:lnTo>
                  <a:lnTo>
                    <a:pt x="3102800" y="78155"/>
                  </a:lnTo>
                  <a:lnTo>
                    <a:pt x="3102800" y="103670"/>
                  </a:lnTo>
                  <a:lnTo>
                    <a:pt x="3102800" y="157899"/>
                  </a:lnTo>
                  <a:lnTo>
                    <a:pt x="3058096" y="157899"/>
                  </a:lnTo>
                  <a:lnTo>
                    <a:pt x="3058096" y="103670"/>
                  </a:lnTo>
                  <a:lnTo>
                    <a:pt x="3102800" y="103670"/>
                  </a:lnTo>
                  <a:lnTo>
                    <a:pt x="3102800" y="78155"/>
                  </a:lnTo>
                  <a:lnTo>
                    <a:pt x="3012198" y="78155"/>
                  </a:lnTo>
                  <a:lnTo>
                    <a:pt x="3008020" y="78155"/>
                  </a:lnTo>
                  <a:lnTo>
                    <a:pt x="2985338" y="78155"/>
                  </a:lnTo>
                  <a:lnTo>
                    <a:pt x="2981464" y="72301"/>
                  </a:lnTo>
                  <a:lnTo>
                    <a:pt x="2961132" y="40462"/>
                  </a:lnTo>
                  <a:lnTo>
                    <a:pt x="2956864" y="34023"/>
                  </a:lnTo>
                  <a:lnTo>
                    <a:pt x="2954667" y="31254"/>
                  </a:lnTo>
                  <a:lnTo>
                    <a:pt x="2949892" y="24638"/>
                  </a:lnTo>
                  <a:lnTo>
                    <a:pt x="2918015" y="1600"/>
                  </a:lnTo>
                  <a:lnTo>
                    <a:pt x="2908465" y="1600"/>
                  </a:lnTo>
                  <a:lnTo>
                    <a:pt x="2906636" y="1803"/>
                  </a:lnTo>
                  <a:lnTo>
                    <a:pt x="2902864" y="2654"/>
                  </a:lnTo>
                  <a:lnTo>
                    <a:pt x="2901124" y="3302"/>
                  </a:lnTo>
                  <a:lnTo>
                    <a:pt x="2899537" y="4152"/>
                  </a:lnTo>
                  <a:lnTo>
                    <a:pt x="2911449" y="31254"/>
                  </a:lnTo>
                  <a:lnTo>
                    <a:pt x="2913443" y="30619"/>
                  </a:lnTo>
                  <a:lnTo>
                    <a:pt x="2919399" y="29235"/>
                  </a:lnTo>
                  <a:lnTo>
                    <a:pt x="2921482" y="29032"/>
                  </a:lnTo>
                  <a:lnTo>
                    <a:pt x="2928251" y="29032"/>
                  </a:lnTo>
                  <a:lnTo>
                    <a:pt x="2973362" y="78155"/>
                  </a:lnTo>
                  <a:lnTo>
                    <a:pt x="2893568" y="78155"/>
                  </a:lnTo>
                  <a:lnTo>
                    <a:pt x="2885224" y="78155"/>
                  </a:lnTo>
                  <a:lnTo>
                    <a:pt x="2845879" y="78155"/>
                  </a:lnTo>
                  <a:lnTo>
                    <a:pt x="2845879" y="103670"/>
                  </a:lnTo>
                  <a:lnTo>
                    <a:pt x="2845879" y="138760"/>
                  </a:lnTo>
                  <a:lnTo>
                    <a:pt x="2839656" y="145402"/>
                  </a:lnTo>
                  <a:lnTo>
                    <a:pt x="2834055" y="150456"/>
                  </a:lnTo>
                  <a:lnTo>
                    <a:pt x="2823718" y="157683"/>
                  </a:lnTo>
                  <a:lnTo>
                    <a:pt x="2819450" y="159499"/>
                  </a:lnTo>
                  <a:lnTo>
                    <a:pt x="2811107" y="159499"/>
                  </a:lnTo>
                  <a:lnTo>
                    <a:pt x="2806839" y="159067"/>
                  </a:lnTo>
                  <a:lnTo>
                    <a:pt x="2799677" y="157365"/>
                  </a:lnTo>
                  <a:lnTo>
                    <a:pt x="2796997" y="156197"/>
                  </a:lnTo>
                  <a:lnTo>
                    <a:pt x="2795206" y="154711"/>
                  </a:lnTo>
                  <a:lnTo>
                    <a:pt x="2795206" y="148323"/>
                  </a:lnTo>
                  <a:lnTo>
                    <a:pt x="2795206" y="103670"/>
                  </a:lnTo>
                  <a:lnTo>
                    <a:pt x="2845879" y="103670"/>
                  </a:lnTo>
                  <a:lnTo>
                    <a:pt x="2845879" y="78155"/>
                  </a:lnTo>
                  <a:lnTo>
                    <a:pt x="2740660" y="78155"/>
                  </a:lnTo>
                  <a:lnTo>
                    <a:pt x="2734106" y="78155"/>
                  </a:lnTo>
                  <a:lnTo>
                    <a:pt x="2712351" y="78155"/>
                  </a:lnTo>
                  <a:lnTo>
                    <a:pt x="2710357" y="74536"/>
                  </a:lnTo>
                  <a:lnTo>
                    <a:pt x="2708872" y="70548"/>
                  </a:lnTo>
                  <a:lnTo>
                    <a:pt x="2706890" y="61836"/>
                  </a:lnTo>
                  <a:lnTo>
                    <a:pt x="2706382" y="57315"/>
                  </a:lnTo>
                  <a:lnTo>
                    <a:pt x="2706382" y="44767"/>
                  </a:lnTo>
                  <a:lnTo>
                    <a:pt x="2742158" y="23926"/>
                  </a:lnTo>
                  <a:lnTo>
                    <a:pt x="2752318" y="24726"/>
                  </a:lnTo>
                  <a:lnTo>
                    <a:pt x="2796502" y="43967"/>
                  </a:lnTo>
                  <a:lnTo>
                    <a:pt x="2830080" y="73367"/>
                  </a:lnTo>
                  <a:lnTo>
                    <a:pt x="2836049" y="68580"/>
                  </a:lnTo>
                  <a:lnTo>
                    <a:pt x="2809773" y="39674"/>
                  </a:lnTo>
                  <a:lnTo>
                    <a:pt x="2768333" y="10134"/>
                  </a:lnTo>
                  <a:lnTo>
                    <a:pt x="2728747" y="0"/>
                  </a:lnTo>
                  <a:lnTo>
                    <a:pt x="2719260" y="787"/>
                  </a:lnTo>
                  <a:lnTo>
                    <a:pt x="2684551" y="26517"/>
                  </a:lnTo>
                  <a:lnTo>
                    <a:pt x="2681059" y="43065"/>
                  </a:lnTo>
                  <a:lnTo>
                    <a:pt x="2681059" y="48590"/>
                  </a:lnTo>
                  <a:lnTo>
                    <a:pt x="2682494" y="54444"/>
                  </a:lnTo>
                  <a:lnTo>
                    <a:pt x="2688259" y="66776"/>
                  </a:lnTo>
                  <a:lnTo>
                    <a:pt x="2692285" y="72618"/>
                  </a:lnTo>
                  <a:lnTo>
                    <a:pt x="2697442" y="78155"/>
                  </a:lnTo>
                  <a:lnTo>
                    <a:pt x="2673299" y="78155"/>
                  </a:lnTo>
                  <a:lnTo>
                    <a:pt x="2673299" y="103670"/>
                  </a:lnTo>
                  <a:lnTo>
                    <a:pt x="2692971" y="103670"/>
                  </a:lnTo>
                  <a:lnTo>
                    <a:pt x="2692971" y="224891"/>
                  </a:lnTo>
                  <a:lnTo>
                    <a:pt x="2719806" y="237642"/>
                  </a:lnTo>
                  <a:lnTo>
                    <a:pt x="2719806" y="103670"/>
                  </a:lnTo>
                  <a:lnTo>
                    <a:pt x="2734106" y="103670"/>
                  </a:lnTo>
                  <a:lnTo>
                    <a:pt x="2740660" y="103670"/>
                  </a:lnTo>
                  <a:lnTo>
                    <a:pt x="2768384" y="103670"/>
                  </a:lnTo>
                  <a:lnTo>
                    <a:pt x="2768384" y="142481"/>
                  </a:lnTo>
                  <a:lnTo>
                    <a:pt x="2767939" y="144348"/>
                  </a:lnTo>
                  <a:lnTo>
                    <a:pt x="2766149" y="147535"/>
                  </a:lnTo>
                  <a:lnTo>
                    <a:pt x="2765107" y="148323"/>
                  </a:lnTo>
                  <a:lnTo>
                    <a:pt x="2763913" y="148323"/>
                  </a:lnTo>
                  <a:lnTo>
                    <a:pt x="2761335" y="146634"/>
                  </a:lnTo>
                  <a:lnTo>
                    <a:pt x="2759202" y="145402"/>
                  </a:lnTo>
                  <a:lnTo>
                    <a:pt x="2755823" y="143916"/>
                  </a:lnTo>
                  <a:lnTo>
                    <a:pt x="2754477" y="143548"/>
                  </a:lnTo>
                  <a:lnTo>
                    <a:pt x="2750108" y="143548"/>
                  </a:lnTo>
                  <a:lnTo>
                    <a:pt x="2747264" y="144665"/>
                  </a:lnTo>
                  <a:lnTo>
                    <a:pt x="2742704" y="149123"/>
                  </a:lnTo>
                  <a:lnTo>
                    <a:pt x="2741561" y="151739"/>
                  </a:lnTo>
                  <a:lnTo>
                    <a:pt x="2741561" y="160451"/>
                  </a:lnTo>
                  <a:lnTo>
                    <a:pt x="2761145" y="195376"/>
                  </a:lnTo>
                  <a:lnTo>
                    <a:pt x="2801772" y="244030"/>
                  </a:lnTo>
                  <a:lnTo>
                    <a:pt x="2812504" y="234454"/>
                  </a:lnTo>
                  <a:lnTo>
                    <a:pt x="2771368" y="189801"/>
                  </a:lnTo>
                  <a:lnTo>
                    <a:pt x="2777325" y="187464"/>
                  </a:lnTo>
                  <a:lnTo>
                    <a:pt x="2792234" y="165874"/>
                  </a:lnTo>
                  <a:lnTo>
                    <a:pt x="2796209" y="170980"/>
                  </a:lnTo>
                  <a:lnTo>
                    <a:pt x="2800032" y="174917"/>
                  </a:lnTo>
                  <a:lnTo>
                    <a:pt x="2807385" y="180441"/>
                  </a:lnTo>
                  <a:lnTo>
                    <a:pt x="2810510" y="181825"/>
                  </a:lnTo>
                  <a:lnTo>
                    <a:pt x="2819654" y="181825"/>
                  </a:lnTo>
                  <a:lnTo>
                    <a:pt x="2825762" y="180860"/>
                  </a:lnTo>
                  <a:lnTo>
                    <a:pt x="2837091" y="177038"/>
                  </a:lnTo>
                  <a:lnTo>
                    <a:pt x="2841904" y="174269"/>
                  </a:lnTo>
                  <a:lnTo>
                    <a:pt x="2845879" y="170662"/>
                  </a:lnTo>
                  <a:lnTo>
                    <a:pt x="2845879" y="218503"/>
                  </a:lnTo>
                  <a:lnTo>
                    <a:pt x="2872714" y="237642"/>
                  </a:lnTo>
                  <a:lnTo>
                    <a:pt x="2872714" y="170662"/>
                  </a:lnTo>
                  <a:lnTo>
                    <a:pt x="2872714" y="165874"/>
                  </a:lnTo>
                  <a:lnTo>
                    <a:pt x="2872714" y="159499"/>
                  </a:lnTo>
                  <a:lnTo>
                    <a:pt x="2872714" y="103670"/>
                  </a:lnTo>
                  <a:lnTo>
                    <a:pt x="2885224" y="103670"/>
                  </a:lnTo>
                  <a:lnTo>
                    <a:pt x="2893568" y="103670"/>
                  </a:lnTo>
                  <a:lnTo>
                    <a:pt x="2964510" y="103670"/>
                  </a:lnTo>
                  <a:lnTo>
                    <a:pt x="2964510" y="145135"/>
                  </a:lnTo>
                  <a:lnTo>
                    <a:pt x="2901518" y="145135"/>
                  </a:lnTo>
                  <a:lnTo>
                    <a:pt x="2898686" y="146367"/>
                  </a:lnTo>
                  <a:lnTo>
                    <a:pt x="2894114" y="151257"/>
                  </a:lnTo>
                  <a:lnTo>
                    <a:pt x="2892971" y="154279"/>
                  </a:lnTo>
                  <a:lnTo>
                    <a:pt x="2892971" y="157899"/>
                  </a:lnTo>
                  <a:lnTo>
                    <a:pt x="2914231" y="196176"/>
                  </a:lnTo>
                  <a:lnTo>
                    <a:pt x="2921393" y="196176"/>
                  </a:lnTo>
                  <a:lnTo>
                    <a:pt x="2922778" y="195541"/>
                  </a:lnTo>
                  <a:lnTo>
                    <a:pt x="2925165" y="192989"/>
                  </a:lnTo>
                  <a:lnTo>
                    <a:pt x="2925762" y="191503"/>
                  </a:lnTo>
                  <a:lnTo>
                    <a:pt x="2925762" y="176504"/>
                  </a:lnTo>
                  <a:lnTo>
                    <a:pt x="2926359" y="174650"/>
                  </a:lnTo>
                  <a:lnTo>
                    <a:pt x="2928747" y="171462"/>
                  </a:lnTo>
                  <a:lnTo>
                    <a:pt x="2930131" y="170662"/>
                  </a:lnTo>
                  <a:lnTo>
                    <a:pt x="2964510" y="170662"/>
                  </a:lnTo>
                  <a:lnTo>
                    <a:pt x="2964510" y="221691"/>
                  </a:lnTo>
                  <a:lnTo>
                    <a:pt x="2991332" y="237642"/>
                  </a:lnTo>
                  <a:lnTo>
                    <a:pt x="2991332" y="103670"/>
                  </a:lnTo>
                  <a:lnTo>
                    <a:pt x="3008020" y="103670"/>
                  </a:lnTo>
                  <a:lnTo>
                    <a:pt x="3012198" y="103670"/>
                  </a:lnTo>
                  <a:lnTo>
                    <a:pt x="3031274" y="103670"/>
                  </a:lnTo>
                  <a:lnTo>
                    <a:pt x="3031274" y="157899"/>
                  </a:lnTo>
                  <a:lnTo>
                    <a:pt x="3020339" y="157899"/>
                  </a:lnTo>
                  <a:lnTo>
                    <a:pt x="3018599" y="158699"/>
                  </a:lnTo>
                  <a:lnTo>
                    <a:pt x="3015627" y="161886"/>
                  </a:lnTo>
                  <a:lnTo>
                    <a:pt x="3014878" y="163753"/>
                  </a:lnTo>
                  <a:lnTo>
                    <a:pt x="3014878" y="165874"/>
                  </a:lnTo>
                  <a:lnTo>
                    <a:pt x="3043199" y="201688"/>
                  </a:lnTo>
                  <a:lnTo>
                    <a:pt x="3052140" y="205752"/>
                  </a:lnTo>
                  <a:lnTo>
                    <a:pt x="3053727" y="205752"/>
                  </a:lnTo>
                  <a:lnTo>
                    <a:pt x="3055112" y="204787"/>
                  </a:lnTo>
                  <a:lnTo>
                    <a:pt x="3057499" y="200964"/>
                  </a:lnTo>
                  <a:lnTo>
                    <a:pt x="3058096" y="198729"/>
                  </a:lnTo>
                  <a:lnTo>
                    <a:pt x="3058096" y="183413"/>
                  </a:lnTo>
                  <a:lnTo>
                    <a:pt x="3102800" y="183413"/>
                  </a:lnTo>
                  <a:lnTo>
                    <a:pt x="3102800" y="218503"/>
                  </a:lnTo>
                  <a:lnTo>
                    <a:pt x="3129635" y="237642"/>
                  </a:lnTo>
                  <a:lnTo>
                    <a:pt x="3129635" y="183413"/>
                  </a:lnTo>
                  <a:lnTo>
                    <a:pt x="3129635" y="103670"/>
                  </a:lnTo>
                  <a:lnTo>
                    <a:pt x="3143643" y="103670"/>
                  </a:lnTo>
                  <a:lnTo>
                    <a:pt x="3150501" y="103670"/>
                  </a:lnTo>
                  <a:lnTo>
                    <a:pt x="3162719" y="103670"/>
                  </a:lnTo>
                  <a:lnTo>
                    <a:pt x="3162719" y="218503"/>
                  </a:lnTo>
                  <a:lnTo>
                    <a:pt x="3189541" y="237642"/>
                  </a:lnTo>
                  <a:lnTo>
                    <a:pt x="3189541" y="103670"/>
                  </a:lnTo>
                  <a:lnTo>
                    <a:pt x="3210407" y="103670"/>
                  </a:lnTo>
                  <a:lnTo>
                    <a:pt x="3210407" y="78155"/>
                  </a:lnTo>
                  <a:close/>
                </a:path>
                <a:path w="5879465" h="300989">
                  <a:moveTo>
                    <a:pt x="3254514" y="226060"/>
                  </a:moveTo>
                  <a:lnTo>
                    <a:pt x="3252482" y="219671"/>
                  </a:lnTo>
                  <a:lnTo>
                    <a:pt x="3244342" y="209042"/>
                  </a:lnTo>
                  <a:lnTo>
                    <a:pt x="3239427" y="206387"/>
                  </a:lnTo>
                  <a:lnTo>
                    <a:pt x="3227895" y="206387"/>
                  </a:lnTo>
                  <a:lnTo>
                    <a:pt x="3222980" y="208407"/>
                  </a:lnTo>
                  <a:lnTo>
                    <a:pt x="3214827" y="216484"/>
                  </a:lnTo>
                  <a:lnTo>
                    <a:pt x="3212795" y="221386"/>
                  </a:lnTo>
                  <a:lnTo>
                    <a:pt x="3212795" y="232435"/>
                  </a:lnTo>
                  <a:lnTo>
                    <a:pt x="3214827" y="236956"/>
                  </a:lnTo>
                  <a:lnTo>
                    <a:pt x="3222980" y="244398"/>
                  </a:lnTo>
                  <a:lnTo>
                    <a:pt x="3227895" y="246265"/>
                  </a:lnTo>
                  <a:lnTo>
                    <a:pt x="3233661" y="246265"/>
                  </a:lnTo>
                  <a:lnTo>
                    <a:pt x="3234855" y="250723"/>
                  </a:lnTo>
                  <a:lnTo>
                    <a:pt x="3233509" y="255778"/>
                  </a:lnTo>
                  <a:lnTo>
                    <a:pt x="3225762" y="267042"/>
                  </a:lnTo>
                  <a:lnTo>
                    <a:pt x="3220148" y="272097"/>
                  </a:lnTo>
                  <a:lnTo>
                    <a:pt x="3212795" y="276567"/>
                  </a:lnTo>
                  <a:lnTo>
                    <a:pt x="3218751" y="287731"/>
                  </a:lnTo>
                  <a:lnTo>
                    <a:pt x="3249155" y="255714"/>
                  </a:lnTo>
                  <a:lnTo>
                    <a:pt x="3254514" y="233502"/>
                  </a:lnTo>
                  <a:lnTo>
                    <a:pt x="3254514" y="226060"/>
                  </a:lnTo>
                  <a:close/>
                </a:path>
                <a:path w="5879465" h="300989">
                  <a:moveTo>
                    <a:pt x="5048542" y="78155"/>
                  </a:moveTo>
                  <a:lnTo>
                    <a:pt x="4947805" y="78155"/>
                  </a:lnTo>
                  <a:lnTo>
                    <a:pt x="4947805" y="162687"/>
                  </a:lnTo>
                  <a:lnTo>
                    <a:pt x="4929911" y="177038"/>
                  </a:lnTo>
                  <a:lnTo>
                    <a:pt x="4927536" y="179590"/>
                  </a:lnTo>
                  <a:lnTo>
                    <a:pt x="4924399" y="181559"/>
                  </a:lnTo>
                  <a:lnTo>
                    <a:pt x="4916652" y="184327"/>
                  </a:lnTo>
                  <a:lnTo>
                    <a:pt x="4912334" y="185013"/>
                  </a:lnTo>
                  <a:lnTo>
                    <a:pt x="4903787" y="185013"/>
                  </a:lnTo>
                  <a:lnTo>
                    <a:pt x="4900612" y="183629"/>
                  </a:lnTo>
                  <a:lnTo>
                    <a:pt x="4895443" y="178104"/>
                  </a:lnTo>
                  <a:lnTo>
                    <a:pt x="4894199" y="174840"/>
                  </a:lnTo>
                  <a:lnTo>
                    <a:pt x="4894173" y="164020"/>
                  </a:lnTo>
                  <a:lnTo>
                    <a:pt x="4896332" y="158432"/>
                  </a:lnTo>
                  <a:lnTo>
                    <a:pt x="4905083" y="149072"/>
                  </a:lnTo>
                  <a:lnTo>
                    <a:pt x="4910340" y="146735"/>
                  </a:lnTo>
                  <a:lnTo>
                    <a:pt x="4921669" y="146735"/>
                  </a:lnTo>
                  <a:lnTo>
                    <a:pt x="4926990" y="148120"/>
                  </a:lnTo>
                  <a:lnTo>
                    <a:pt x="4937912" y="153644"/>
                  </a:lnTo>
                  <a:lnTo>
                    <a:pt x="4943030" y="157581"/>
                  </a:lnTo>
                  <a:lnTo>
                    <a:pt x="4947805" y="162687"/>
                  </a:lnTo>
                  <a:lnTo>
                    <a:pt x="4947805" y="78155"/>
                  </a:lnTo>
                  <a:lnTo>
                    <a:pt x="4699813" y="78155"/>
                  </a:lnTo>
                  <a:lnTo>
                    <a:pt x="4699813" y="103670"/>
                  </a:lnTo>
                  <a:lnTo>
                    <a:pt x="4699813" y="149288"/>
                  </a:lnTo>
                  <a:lnTo>
                    <a:pt x="4696434" y="157365"/>
                  </a:lnTo>
                  <a:lnTo>
                    <a:pt x="4691215" y="163753"/>
                  </a:lnTo>
                  <a:lnTo>
                    <a:pt x="4677105" y="173101"/>
                  </a:lnTo>
                  <a:lnTo>
                    <a:pt x="4669409" y="175450"/>
                  </a:lnTo>
                  <a:lnTo>
                    <a:pt x="4658677" y="175450"/>
                  </a:lnTo>
                  <a:lnTo>
                    <a:pt x="4656594" y="174332"/>
                  </a:lnTo>
                  <a:lnTo>
                    <a:pt x="4653026" y="169862"/>
                  </a:lnTo>
                  <a:lnTo>
                    <a:pt x="4652124" y="167259"/>
                  </a:lnTo>
                  <a:lnTo>
                    <a:pt x="4652124" y="103670"/>
                  </a:lnTo>
                  <a:lnTo>
                    <a:pt x="4699813" y="103670"/>
                  </a:lnTo>
                  <a:lnTo>
                    <a:pt x="4699813" y="78155"/>
                  </a:lnTo>
                  <a:lnTo>
                    <a:pt x="4613376" y="78155"/>
                  </a:lnTo>
                  <a:lnTo>
                    <a:pt x="4613376" y="103670"/>
                  </a:lnTo>
                  <a:lnTo>
                    <a:pt x="4625302" y="103670"/>
                  </a:lnTo>
                  <a:lnTo>
                    <a:pt x="4625302" y="154711"/>
                  </a:lnTo>
                  <a:lnTo>
                    <a:pt x="4651946" y="191477"/>
                  </a:lnTo>
                  <a:lnTo>
                    <a:pt x="4672990" y="199364"/>
                  </a:lnTo>
                  <a:lnTo>
                    <a:pt x="4678350" y="199364"/>
                  </a:lnTo>
                  <a:lnTo>
                    <a:pt x="4683366" y="198259"/>
                  </a:lnTo>
                  <a:lnTo>
                    <a:pt x="4692713" y="193789"/>
                  </a:lnTo>
                  <a:lnTo>
                    <a:pt x="4696638" y="190652"/>
                  </a:lnTo>
                  <a:lnTo>
                    <a:pt x="4699813" y="186613"/>
                  </a:lnTo>
                  <a:lnTo>
                    <a:pt x="4699813" y="221691"/>
                  </a:lnTo>
                  <a:lnTo>
                    <a:pt x="4726635" y="237642"/>
                  </a:lnTo>
                  <a:lnTo>
                    <a:pt x="4726635" y="186613"/>
                  </a:lnTo>
                  <a:lnTo>
                    <a:pt x="4726635" y="175450"/>
                  </a:lnTo>
                  <a:lnTo>
                    <a:pt x="4726635" y="103670"/>
                  </a:lnTo>
                  <a:lnTo>
                    <a:pt x="4739462" y="103670"/>
                  </a:lnTo>
                  <a:lnTo>
                    <a:pt x="4747501" y="103670"/>
                  </a:lnTo>
                  <a:lnTo>
                    <a:pt x="4808906" y="103670"/>
                  </a:lnTo>
                  <a:lnTo>
                    <a:pt x="4808906" y="120256"/>
                  </a:lnTo>
                  <a:lnTo>
                    <a:pt x="4807509" y="123659"/>
                  </a:lnTo>
                  <a:lnTo>
                    <a:pt x="4801946" y="129616"/>
                  </a:lnTo>
                  <a:lnTo>
                    <a:pt x="4798377" y="131533"/>
                  </a:lnTo>
                  <a:lnTo>
                    <a:pt x="4793996" y="132384"/>
                  </a:lnTo>
                  <a:lnTo>
                    <a:pt x="4784725" y="134708"/>
                  </a:lnTo>
                  <a:lnTo>
                    <a:pt x="4752454" y="162128"/>
                  </a:lnTo>
                  <a:lnTo>
                    <a:pt x="4749292" y="177038"/>
                  </a:lnTo>
                  <a:lnTo>
                    <a:pt x="4750536" y="188518"/>
                  </a:lnTo>
                  <a:lnTo>
                    <a:pt x="4779594" y="227241"/>
                  </a:lnTo>
                  <a:lnTo>
                    <a:pt x="4814875" y="237642"/>
                  </a:lnTo>
                  <a:lnTo>
                    <a:pt x="4821225" y="237642"/>
                  </a:lnTo>
                  <a:lnTo>
                    <a:pt x="4859579" y="215315"/>
                  </a:lnTo>
                  <a:lnTo>
                    <a:pt x="4843183" y="194589"/>
                  </a:lnTo>
                  <a:lnTo>
                    <a:pt x="4837417" y="199250"/>
                  </a:lnTo>
                  <a:lnTo>
                    <a:pt x="4831448" y="203352"/>
                  </a:lnTo>
                  <a:lnTo>
                    <a:pt x="4792510" y="215315"/>
                  </a:lnTo>
                  <a:lnTo>
                    <a:pt x="4786744" y="215315"/>
                  </a:lnTo>
                  <a:lnTo>
                    <a:pt x="4781829" y="213144"/>
                  </a:lnTo>
                  <a:lnTo>
                    <a:pt x="4773688" y="204419"/>
                  </a:lnTo>
                  <a:lnTo>
                    <a:pt x="4771644" y="199161"/>
                  </a:lnTo>
                  <a:lnTo>
                    <a:pt x="4771644" y="192989"/>
                  </a:lnTo>
                  <a:lnTo>
                    <a:pt x="4799774" y="157416"/>
                  </a:lnTo>
                  <a:lnTo>
                    <a:pt x="4817846" y="153111"/>
                  </a:lnTo>
                  <a:lnTo>
                    <a:pt x="4822012" y="153111"/>
                  </a:lnTo>
                  <a:lnTo>
                    <a:pt x="4825543" y="151739"/>
                  </a:lnTo>
                  <a:lnTo>
                    <a:pt x="4831308" y="146202"/>
                  </a:lnTo>
                  <a:lnTo>
                    <a:pt x="4832756" y="142798"/>
                  </a:lnTo>
                  <a:lnTo>
                    <a:pt x="4832756" y="103670"/>
                  </a:lnTo>
                  <a:lnTo>
                    <a:pt x="4859579" y="103670"/>
                  </a:lnTo>
                  <a:lnTo>
                    <a:pt x="4864938" y="103670"/>
                  </a:lnTo>
                  <a:lnTo>
                    <a:pt x="4946307" y="103670"/>
                  </a:lnTo>
                  <a:lnTo>
                    <a:pt x="4946307" y="149923"/>
                  </a:lnTo>
                  <a:lnTo>
                    <a:pt x="4943678" y="146735"/>
                  </a:lnTo>
                  <a:lnTo>
                    <a:pt x="4940986" y="143459"/>
                  </a:lnTo>
                  <a:lnTo>
                    <a:pt x="4935728" y="137769"/>
                  </a:lnTo>
                  <a:lnTo>
                    <a:pt x="4930546" y="132854"/>
                  </a:lnTo>
                  <a:lnTo>
                    <a:pt x="4925441" y="128714"/>
                  </a:lnTo>
                  <a:lnTo>
                    <a:pt x="4918697" y="123710"/>
                  </a:lnTo>
                  <a:lnTo>
                    <a:pt x="4912728" y="121221"/>
                  </a:lnTo>
                  <a:lnTo>
                    <a:pt x="4907559" y="121221"/>
                  </a:lnTo>
                  <a:lnTo>
                    <a:pt x="4871644" y="143751"/>
                  </a:lnTo>
                  <a:lnTo>
                    <a:pt x="4868850" y="157581"/>
                  </a:lnTo>
                  <a:lnTo>
                    <a:pt x="4868926" y="158838"/>
                  </a:lnTo>
                  <a:lnTo>
                    <a:pt x="4892040" y="199339"/>
                  </a:lnTo>
                  <a:lnTo>
                    <a:pt x="4915014" y="208940"/>
                  </a:lnTo>
                  <a:lnTo>
                    <a:pt x="4919383" y="208940"/>
                  </a:lnTo>
                  <a:lnTo>
                    <a:pt x="4924260" y="207556"/>
                  </a:lnTo>
                  <a:lnTo>
                    <a:pt x="4934991" y="202031"/>
                  </a:lnTo>
                  <a:lnTo>
                    <a:pt x="4940554" y="198094"/>
                  </a:lnTo>
                  <a:lnTo>
                    <a:pt x="4946307" y="192989"/>
                  </a:lnTo>
                  <a:lnTo>
                    <a:pt x="4946307" y="220103"/>
                  </a:lnTo>
                  <a:lnTo>
                    <a:pt x="4973142" y="237642"/>
                  </a:lnTo>
                  <a:lnTo>
                    <a:pt x="4973142" y="192989"/>
                  </a:lnTo>
                  <a:lnTo>
                    <a:pt x="4973142" y="185013"/>
                  </a:lnTo>
                  <a:lnTo>
                    <a:pt x="4973142" y="177038"/>
                  </a:lnTo>
                  <a:lnTo>
                    <a:pt x="4977904" y="170878"/>
                  </a:lnTo>
                  <a:lnTo>
                    <a:pt x="4983175" y="166141"/>
                  </a:lnTo>
                  <a:lnTo>
                    <a:pt x="4994694" y="159550"/>
                  </a:lnTo>
                  <a:lnTo>
                    <a:pt x="5000358" y="157899"/>
                  </a:lnTo>
                  <a:lnTo>
                    <a:pt x="5008702" y="157899"/>
                  </a:lnTo>
                  <a:lnTo>
                    <a:pt x="5011140" y="159118"/>
                  </a:lnTo>
                  <a:lnTo>
                    <a:pt x="5015319" y="164020"/>
                  </a:lnTo>
                  <a:lnTo>
                    <a:pt x="5016360" y="167043"/>
                  </a:lnTo>
                  <a:lnTo>
                    <a:pt x="5016258" y="174840"/>
                  </a:lnTo>
                  <a:lnTo>
                    <a:pt x="4998478" y="213728"/>
                  </a:lnTo>
                  <a:lnTo>
                    <a:pt x="5022316" y="231267"/>
                  </a:lnTo>
                  <a:lnTo>
                    <a:pt x="5037150" y="191922"/>
                  </a:lnTo>
                  <a:lnTo>
                    <a:pt x="5037213" y="183349"/>
                  </a:lnTo>
                  <a:lnTo>
                    <a:pt x="5036439" y="175260"/>
                  </a:lnTo>
                  <a:lnTo>
                    <a:pt x="5034077" y="167043"/>
                  </a:lnTo>
                  <a:lnTo>
                    <a:pt x="5030178" y="158838"/>
                  </a:lnTo>
                  <a:lnTo>
                    <a:pt x="5029555" y="157899"/>
                  </a:lnTo>
                  <a:lnTo>
                    <a:pt x="5024679" y="150533"/>
                  </a:lnTo>
                  <a:lnTo>
                    <a:pt x="5024145" y="149923"/>
                  </a:lnTo>
                  <a:lnTo>
                    <a:pt x="5018456" y="143306"/>
                  </a:lnTo>
                  <a:lnTo>
                    <a:pt x="5016843" y="141947"/>
                  </a:lnTo>
                  <a:lnTo>
                    <a:pt x="5012258" y="138125"/>
                  </a:lnTo>
                  <a:lnTo>
                    <a:pt x="5006086" y="135013"/>
                  </a:lnTo>
                  <a:lnTo>
                    <a:pt x="4999964" y="133972"/>
                  </a:lnTo>
                  <a:lnTo>
                    <a:pt x="4995392" y="133972"/>
                  </a:lnTo>
                  <a:lnTo>
                    <a:pt x="4990820" y="134670"/>
                  </a:lnTo>
                  <a:lnTo>
                    <a:pt x="4981676" y="137426"/>
                  </a:lnTo>
                  <a:lnTo>
                    <a:pt x="4977308" y="139395"/>
                  </a:lnTo>
                  <a:lnTo>
                    <a:pt x="4973142" y="141947"/>
                  </a:lnTo>
                  <a:lnTo>
                    <a:pt x="4973142" y="103670"/>
                  </a:lnTo>
                  <a:lnTo>
                    <a:pt x="5048542" y="103670"/>
                  </a:lnTo>
                  <a:lnTo>
                    <a:pt x="5048542" y="78155"/>
                  </a:lnTo>
                  <a:close/>
                </a:path>
                <a:path w="5879465" h="300989">
                  <a:moveTo>
                    <a:pt x="5254510" y="78155"/>
                  </a:moveTo>
                  <a:lnTo>
                    <a:pt x="5194300" y="78155"/>
                  </a:lnTo>
                  <a:lnTo>
                    <a:pt x="5187734" y="78155"/>
                  </a:lnTo>
                  <a:lnTo>
                    <a:pt x="5127523" y="78155"/>
                  </a:lnTo>
                  <a:lnTo>
                    <a:pt x="5127523" y="103670"/>
                  </a:lnTo>
                  <a:lnTo>
                    <a:pt x="5146611" y="103670"/>
                  </a:lnTo>
                  <a:lnTo>
                    <a:pt x="5146611" y="163499"/>
                  </a:lnTo>
                  <a:lnTo>
                    <a:pt x="5114544" y="191617"/>
                  </a:lnTo>
                  <a:lnTo>
                    <a:pt x="5095938" y="196811"/>
                  </a:lnTo>
                  <a:lnTo>
                    <a:pt x="5090566" y="196811"/>
                  </a:lnTo>
                  <a:lnTo>
                    <a:pt x="5085994" y="195440"/>
                  </a:lnTo>
                  <a:lnTo>
                    <a:pt x="5078450" y="189903"/>
                  </a:lnTo>
                  <a:lnTo>
                    <a:pt x="5076558" y="186499"/>
                  </a:lnTo>
                  <a:lnTo>
                    <a:pt x="5076558" y="182460"/>
                  </a:lnTo>
                  <a:lnTo>
                    <a:pt x="5088166" y="176263"/>
                  </a:lnTo>
                  <a:lnTo>
                    <a:pt x="5098656" y="169697"/>
                  </a:lnTo>
                  <a:lnTo>
                    <a:pt x="5126558" y="142265"/>
                  </a:lnTo>
                  <a:lnTo>
                    <a:pt x="5130216" y="129832"/>
                  </a:lnTo>
                  <a:lnTo>
                    <a:pt x="5129212" y="120586"/>
                  </a:lnTo>
                  <a:lnTo>
                    <a:pt x="5107864" y="89382"/>
                  </a:lnTo>
                  <a:lnTo>
                    <a:pt x="5107864" y="113766"/>
                  </a:lnTo>
                  <a:lnTo>
                    <a:pt x="5107864" y="123342"/>
                  </a:lnTo>
                  <a:lnTo>
                    <a:pt x="5106124" y="128130"/>
                  </a:lnTo>
                  <a:lnTo>
                    <a:pt x="5099164" y="137909"/>
                  </a:lnTo>
                  <a:lnTo>
                    <a:pt x="5094452" y="142163"/>
                  </a:lnTo>
                  <a:lnTo>
                    <a:pt x="5088483" y="145783"/>
                  </a:lnTo>
                  <a:lnTo>
                    <a:pt x="5084305" y="142582"/>
                  </a:lnTo>
                  <a:lnTo>
                    <a:pt x="5081028" y="139026"/>
                  </a:lnTo>
                  <a:lnTo>
                    <a:pt x="5076266" y="131152"/>
                  </a:lnTo>
                  <a:lnTo>
                    <a:pt x="5075072" y="127279"/>
                  </a:lnTo>
                  <a:lnTo>
                    <a:pt x="5075072" y="117284"/>
                  </a:lnTo>
                  <a:lnTo>
                    <a:pt x="5076812" y="112014"/>
                  </a:lnTo>
                  <a:lnTo>
                    <a:pt x="5083759" y="103301"/>
                  </a:lnTo>
                  <a:lnTo>
                    <a:pt x="5087988" y="101117"/>
                  </a:lnTo>
                  <a:lnTo>
                    <a:pt x="5097132" y="101117"/>
                  </a:lnTo>
                  <a:lnTo>
                    <a:pt x="5100663" y="102819"/>
                  </a:lnTo>
                  <a:lnTo>
                    <a:pt x="5106416" y="109626"/>
                  </a:lnTo>
                  <a:lnTo>
                    <a:pt x="5107864" y="113766"/>
                  </a:lnTo>
                  <a:lnTo>
                    <a:pt x="5107864" y="89382"/>
                  </a:lnTo>
                  <a:lnTo>
                    <a:pt x="5106111" y="87858"/>
                  </a:lnTo>
                  <a:lnTo>
                    <a:pt x="5097615" y="82816"/>
                  </a:lnTo>
                  <a:lnTo>
                    <a:pt x="5088750" y="79794"/>
                  </a:lnTo>
                  <a:lnTo>
                    <a:pt x="5079543" y="78790"/>
                  </a:lnTo>
                  <a:lnTo>
                    <a:pt x="5071389" y="78790"/>
                  </a:lnTo>
                  <a:lnTo>
                    <a:pt x="5064391" y="81445"/>
                  </a:lnTo>
                  <a:lnTo>
                    <a:pt x="5052669" y="92087"/>
                  </a:lnTo>
                  <a:lnTo>
                    <a:pt x="5049736" y="98463"/>
                  </a:lnTo>
                  <a:lnTo>
                    <a:pt x="5049736" y="105905"/>
                  </a:lnTo>
                  <a:lnTo>
                    <a:pt x="5068176" y="145224"/>
                  </a:lnTo>
                  <a:lnTo>
                    <a:pt x="5081028" y="153758"/>
                  </a:lnTo>
                  <a:lnTo>
                    <a:pt x="5079250" y="155879"/>
                  </a:lnTo>
                  <a:lnTo>
                    <a:pt x="5076012" y="158115"/>
                  </a:lnTo>
                  <a:lnTo>
                    <a:pt x="5066677" y="162788"/>
                  </a:lnTo>
                  <a:lnTo>
                    <a:pt x="5059477" y="165874"/>
                  </a:lnTo>
                  <a:lnTo>
                    <a:pt x="5049736" y="169697"/>
                  </a:lnTo>
                  <a:lnTo>
                    <a:pt x="5055870" y="179832"/>
                  </a:lnTo>
                  <a:lnTo>
                    <a:pt x="5086451" y="208953"/>
                  </a:lnTo>
                  <a:lnTo>
                    <a:pt x="5112334" y="215950"/>
                  </a:lnTo>
                  <a:lnTo>
                    <a:pt x="5118087" y="215950"/>
                  </a:lnTo>
                  <a:lnTo>
                    <a:pt x="5124056" y="214566"/>
                  </a:lnTo>
                  <a:lnTo>
                    <a:pt x="5136375" y="209042"/>
                  </a:lnTo>
                  <a:lnTo>
                    <a:pt x="5142331" y="205117"/>
                  </a:lnTo>
                  <a:lnTo>
                    <a:pt x="5146611" y="201333"/>
                  </a:lnTo>
                  <a:lnTo>
                    <a:pt x="5146611" y="218503"/>
                  </a:lnTo>
                  <a:lnTo>
                    <a:pt x="5173434" y="237642"/>
                  </a:lnTo>
                  <a:lnTo>
                    <a:pt x="5173434" y="103670"/>
                  </a:lnTo>
                  <a:lnTo>
                    <a:pt x="5187734" y="103670"/>
                  </a:lnTo>
                  <a:lnTo>
                    <a:pt x="5194300" y="103670"/>
                  </a:lnTo>
                  <a:lnTo>
                    <a:pt x="5206809" y="103670"/>
                  </a:lnTo>
                  <a:lnTo>
                    <a:pt x="5206809" y="218503"/>
                  </a:lnTo>
                  <a:lnTo>
                    <a:pt x="5233644" y="237642"/>
                  </a:lnTo>
                  <a:lnTo>
                    <a:pt x="5233644" y="103670"/>
                  </a:lnTo>
                  <a:lnTo>
                    <a:pt x="5254510" y="103670"/>
                  </a:lnTo>
                  <a:lnTo>
                    <a:pt x="5254510" y="78155"/>
                  </a:lnTo>
                  <a:close/>
                </a:path>
                <a:path w="5879465" h="300989">
                  <a:moveTo>
                    <a:pt x="5833643" y="78155"/>
                  </a:moveTo>
                  <a:lnTo>
                    <a:pt x="5713222" y="78155"/>
                  </a:lnTo>
                  <a:lnTo>
                    <a:pt x="5706669" y="78155"/>
                  </a:lnTo>
                  <a:lnTo>
                    <a:pt x="5667921" y="78155"/>
                  </a:lnTo>
                  <a:lnTo>
                    <a:pt x="5665533" y="78155"/>
                  </a:lnTo>
                  <a:lnTo>
                    <a:pt x="5665533" y="103670"/>
                  </a:lnTo>
                  <a:lnTo>
                    <a:pt x="5665533" y="136512"/>
                  </a:lnTo>
                  <a:lnTo>
                    <a:pt x="5665533" y="146367"/>
                  </a:lnTo>
                  <a:lnTo>
                    <a:pt x="5665533" y="154711"/>
                  </a:lnTo>
                  <a:lnTo>
                    <a:pt x="5663730" y="156184"/>
                  </a:lnTo>
                  <a:lnTo>
                    <a:pt x="5631650" y="172250"/>
                  </a:lnTo>
                  <a:lnTo>
                    <a:pt x="5620918" y="172250"/>
                  </a:lnTo>
                  <a:lnTo>
                    <a:pt x="5617743" y="171132"/>
                  </a:lnTo>
                  <a:lnTo>
                    <a:pt x="5612574" y="166674"/>
                  </a:lnTo>
                  <a:lnTo>
                    <a:pt x="5611279" y="164071"/>
                  </a:lnTo>
                  <a:lnTo>
                    <a:pt x="5611279" y="154495"/>
                  </a:lnTo>
                  <a:lnTo>
                    <a:pt x="5613628" y="148856"/>
                  </a:lnTo>
                  <a:lnTo>
                    <a:pt x="5622963" y="139509"/>
                  </a:lnTo>
                  <a:lnTo>
                    <a:pt x="5628576" y="137160"/>
                  </a:lnTo>
                  <a:lnTo>
                    <a:pt x="5642876" y="137160"/>
                  </a:lnTo>
                  <a:lnTo>
                    <a:pt x="5649785" y="138442"/>
                  </a:lnTo>
                  <a:lnTo>
                    <a:pt x="5661901" y="143548"/>
                  </a:lnTo>
                  <a:lnTo>
                    <a:pt x="5665533" y="146367"/>
                  </a:lnTo>
                  <a:lnTo>
                    <a:pt x="5665533" y="136512"/>
                  </a:lnTo>
                  <a:lnTo>
                    <a:pt x="5634926" y="116433"/>
                  </a:lnTo>
                  <a:lnTo>
                    <a:pt x="5629173" y="116433"/>
                  </a:lnTo>
                  <a:lnTo>
                    <a:pt x="5594197" y="132118"/>
                  </a:lnTo>
                  <a:lnTo>
                    <a:pt x="5590476" y="139509"/>
                  </a:lnTo>
                  <a:lnTo>
                    <a:pt x="5590514" y="149123"/>
                  </a:lnTo>
                  <a:lnTo>
                    <a:pt x="5612777" y="185877"/>
                  </a:lnTo>
                  <a:lnTo>
                    <a:pt x="5635129" y="194589"/>
                  </a:lnTo>
                  <a:lnTo>
                    <a:pt x="5640298" y="194589"/>
                  </a:lnTo>
                  <a:lnTo>
                    <a:pt x="5645963" y="193090"/>
                  </a:lnTo>
                  <a:lnTo>
                    <a:pt x="5658282" y="187134"/>
                  </a:lnTo>
                  <a:lnTo>
                    <a:pt x="5664543" y="182778"/>
                  </a:lnTo>
                  <a:lnTo>
                    <a:pt x="5665533" y="181889"/>
                  </a:lnTo>
                  <a:lnTo>
                    <a:pt x="5665533" y="194310"/>
                  </a:lnTo>
                  <a:lnTo>
                    <a:pt x="5624804" y="216357"/>
                  </a:lnTo>
                  <a:lnTo>
                    <a:pt x="5602338" y="218503"/>
                  </a:lnTo>
                  <a:lnTo>
                    <a:pt x="5596318" y="217906"/>
                  </a:lnTo>
                  <a:lnTo>
                    <a:pt x="5558929" y="189966"/>
                  </a:lnTo>
                  <a:lnTo>
                    <a:pt x="5553164" y="181825"/>
                  </a:lnTo>
                  <a:lnTo>
                    <a:pt x="5558333" y="178638"/>
                  </a:lnTo>
                  <a:lnTo>
                    <a:pt x="5562358" y="174066"/>
                  </a:lnTo>
                  <a:lnTo>
                    <a:pt x="5568112" y="162153"/>
                  </a:lnTo>
                  <a:lnTo>
                    <a:pt x="5569458" y="155994"/>
                  </a:lnTo>
                  <a:lnTo>
                    <a:pt x="5569559" y="151523"/>
                  </a:lnTo>
                  <a:lnTo>
                    <a:pt x="5569559" y="103670"/>
                  </a:lnTo>
                  <a:lnTo>
                    <a:pt x="5646458" y="103670"/>
                  </a:lnTo>
                  <a:lnTo>
                    <a:pt x="5665533" y="103670"/>
                  </a:lnTo>
                  <a:lnTo>
                    <a:pt x="5665533" y="78155"/>
                  </a:lnTo>
                  <a:lnTo>
                    <a:pt x="5646458" y="78155"/>
                  </a:lnTo>
                  <a:lnTo>
                    <a:pt x="5515305" y="78155"/>
                  </a:lnTo>
                  <a:lnTo>
                    <a:pt x="5509044" y="78155"/>
                  </a:lnTo>
                  <a:lnTo>
                    <a:pt x="5486362" y="78155"/>
                  </a:lnTo>
                  <a:lnTo>
                    <a:pt x="5482488" y="72301"/>
                  </a:lnTo>
                  <a:lnTo>
                    <a:pt x="5462155" y="40462"/>
                  </a:lnTo>
                  <a:lnTo>
                    <a:pt x="5457888" y="34023"/>
                  </a:lnTo>
                  <a:lnTo>
                    <a:pt x="5455704" y="31254"/>
                  </a:lnTo>
                  <a:lnTo>
                    <a:pt x="5450916" y="24638"/>
                  </a:lnTo>
                  <a:lnTo>
                    <a:pt x="5419039" y="1600"/>
                  </a:lnTo>
                  <a:lnTo>
                    <a:pt x="5409501" y="1600"/>
                  </a:lnTo>
                  <a:lnTo>
                    <a:pt x="5407660" y="1803"/>
                  </a:lnTo>
                  <a:lnTo>
                    <a:pt x="5403888" y="2654"/>
                  </a:lnTo>
                  <a:lnTo>
                    <a:pt x="5402148" y="3302"/>
                  </a:lnTo>
                  <a:lnTo>
                    <a:pt x="5400560" y="4152"/>
                  </a:lnTo>
                  <a:lnTo>
                    <a:pt x="5412486" y="31254"/>
                  </a:lnTo>
                  <a:lnTo>
                    <a:pt x="5414467" y="30619"/>
                  </a:lnTo>
                  <a:lnTo>
                    <a:pt x="5420423" y="29235"/>
                  </a:lnTo>
                  <a:lnTo>
                    <a:pt x="5422519" y="29032"/>
                  </a:lnTo>
                  <a:lnTo>
                    <a:pt x="5429275" y="29032"/>
                  </a:lnTo>
                  <a:lnTo>
                    <a:pt x="5474386" y="78155"/>
                  </a:lnTo>
                  <a:lnTo>
                    <a:pt x="5334978" y="78155"/>
                  </a:lnTo>
                  <a:lnTo>
                    <a:pt x="5334978" y="103670"/>
                  </a:lnTo>
                  <a:lnTo>
                    <a:pt x="5467616" y="103670"/>
                  </a:lnTo>
                  <a:lnTo>
                    <a:pt x="5467616" y="137160"/>
                  </a:lnTo>
                  <a:lnTo>
                    <a:pt x="5464238" y="133553"/>
                  </a:lnTo>
                  <a:lnTo>
                    <a:pt x="5460517" y="130784"/>
                  </a:lnTo>
                  <a:lnTo>
                    <a:pt x="5452376" y="126961"/>
                  </a:lnTo>
                  <a:lnTo>
                    <a:pt x="5448147" y="125996"/>
                  </a:lnTo>
                  <a:lnTo>
                    <a:pt x="5438800" y="125996"/>
                  </a:lnTo>
                  <a:lnTo>
                    <a:pt x="5433834" y="127698"/>
                  </a:lnTo>
                  <a:lnTo>
                    <a:pt x="5423903" y="134505"/>
                  </a:lnTo>
                  <a:lnTo>
                    <a:pt x="5419433" y="139179"/>
                  </a:lnTo>
                  <a:lnTo>
                    <a:pt x="5415458" y="145135"/>
                  </a:lnTo>
                  <a:lnTo>
                    <a:pt x="5409501" y="137490"/>
                  </a:lnTo>
                  <a:lnTo>
                    <a:pt x="5403532" y="131584"/>
                  </a:lnTo>
                  <a:lnTo>
                    <a:pt x="5391620" y="123291"/>
                  </a:lnTo>
                  <a:lnTo>
                    <a:pt x="5386146" y="121221"/>
                  </a:lnTo>
                  <a:lnTo>
                    <a:pt x="5381180" y="121221"/>
                  </a:lnTo>
                  <a:lnTo>
                    <a:pt x="5348021" y="145745"/>
                  </a:lnTo>
                  <a:lnTo>
                    <a:pt x="5345417" y="161086"/>
                  </a:lnTo>
                  <a:lnTo>
                    <a:pt x="5346255" y="171056"/>
                  </a:lnTo>
                  <a:lnTo>
                    <a:pt x="5366182" y="212255"/>
                  </a:lnTo>
                  <a:lnTo>
                    <a:pt x="5396090" y="240842"/>
                  </a:lnTo>
                  <a:lnTo>
                    <a:pt x="5403532" y="231267"/>
                  </a:lnTo>
                  <a:lnTo>
                    <a:pt x="5396065" y="225132"/>
                  </a:lnTo>
                  <a:lnTo>
                    <a:pt x="5389448" y="218503"/>
                  </a:lnTo>
                  <a:lnTo>
                    <a:pt x="5370411" y="180213"/>
                  </a:lnTo>
                  <a:lnTo>
                    <a:pt x="5369852" y="172250"/>
                  </a:lnTo>
                  <a:lnTo>
                    <a:pt x="5369852" y="165658"/>
                  </a:lnTo>
                  <a:lnTo>
                    <a:pt x="5372138" y="160020"/>
                  </a:lnTo>
                  <a:lnTo>
                    <a:pt x="5381282" y="150672"/>
                  </a:lnTo>
                  <a:lnTo>
                    <a:pt x="5386743" y="148323"/>
                  </a:lnTo>
                  <a:lnTo>
                    <a:pt x="5396687" y="148323"/>
                  </a:lnTo>
                  <a:lnTo>
                    <a:pt x="5399913" y="149021"/>
                  </a:lnTo>
                  <a:lnTo>
                    <a:pt x="5405679" y="151790"/>
                  </a:lnTo>
                  <a:lnTo>
                    <a:pt x="5407914" y="153758"/>
                  </a:lnTo>
                  <a:lnTo>
                    <a:pt x="5409501" y="156311"/>
                  </a:lnTo>
                  <a:lnTo>
                    <a:pt x="5403532" y="170662"/>
                  </a:lnTo>
                  <a:lnTo>
                    <a:pt x="5425884" y="186613"/>
                  </a:lnTo>
                  <a:lnTo>
                    <a:pt x="5453113" y="153111"/>
                  </a:lnTo>
                  <a:lnTo>
                    <a:pt x="5460670" y="153111"/>
                  </a:lnTo>
                  <a:lnTo>
                    <a:pt x="5465635" y="153911"/>
                  </a:lnTo>
                  <a:lnTo>
                    <a:pt x="5467616" y="154711"/>
                  </a:lnTo>
                  <a:lnTo>
                    <a:pt x="5467616" y="223291"/>
                  </a:lnTo>
                  <a:lnTo>
                    <a:pt x="5494439" y="237642"/>
                  </a:lnTo>
                  <a:lnTo>
                    <a:pt x="5494439" y="103670"/>
                  </a:lnTo>
                  <a:lnTo>
                    <a:pt x="5509044" y="103670"/>
                  </a:lnTo>
                  <a:lnTo>
                    <a:pt x="5515305" y="103670"/>
                  </a:lnTo>
                  <a:lnTo>
                    <a:pt x="5542737" y="103670"/>
                  </a:lnTo>
                  <a:lnTo>
                    <a:pt x="5542737" y="139827"/>
                  </a:lnTo>
                  <a:lnTo>
                    <a:pt x="5542483" y="143332"/>
                  </a:lnTo>
                  <a:lnTo>
                    <a:pt x="5541492" y="148856"/>
                  </a:lnTo>
                  <a:lnTo>
                    <a:pt x="5540743" y="150672"/>
                  </a:lnTo>
                  <a:lnTo>
                    <a:pt x="5539752" y="151523"/>
                  </a:lnTo>
                  <a:lnTo>
                    <a:pt x="5536971" y="148971"/>
                  </a:lnTo>
                  <a:lnTo>
                    <a:pt x="5534139" y="147002"/>
                  </a:lnTo>
                  <a:lnTo>
                    <a:pt x="5528373" y="144233"/>
                  </a:lnTo>
                  <a:lnTo>
                    <a:pt x="5525744" y="143548"/>
                  </a:lnTo>
                  <a:lnTo>
                    <a:pt x="5521363" y="143548"/>
                  </a:lnTo>
                  <a:lnTo>
                    <a:pt x="5519636" y="144665"/>
                  </a:lnTo>
                  <a:lnTo>
                    <a:pt x="5516651" y="149123"/>
                  </a:lnTo>
                  <a:lnTo>
                    <a:pt x="5515965" y="151523"/>
                  </a:lnTo>
                  <a:lnTo>
                    <a:pt x="5515902" y="159181"/>
                  </a:lnTo>
                  <a:lnTo>
                    <a:pt x="5518391" y="165074"/>
                  </a:lnTo>
                  <a:lnTo>
                    <a:pt x="5545709" y="199364"/>
                  </a:lnTo>
                  <a:lnTo>
                    <a:pt x="5580875" y="229997"/>
                  </a:lnTo>
                  <a:lnTo>
                    <a:pt x="5609793" y="240842"/>
                  </a:lnTo>
                  <a:lnTo>
                    <a:pt x="5617045" y="240296"/>
                  </a:lnTo>
                  <a:lnTo>
                    <a:pt x="5655729" y="221500"/>
                  </a:lnTo>
                  <a:lnTo>
                    <a:pt x="5659183" y="218503"/>
                  </a:lnTo>
                  <a:lnTo>
                    <a:pt x="5663374" y="214871"/>
                  </a:lnTo>
                  <a:lnTo>
                    <a:pt x="5665533" y="212712"/>
                  </a:lnTo>
                  <a:lnTo>
                    <a:pt x="5665533" y="218503"/>
                  </a:lnTo>
                  <a:lnTo>
                    <a:pt x="5692356" y="237642"/>
                  </a:lnTo>
                  <a:lnTo>
                    <a:pt x="5692356" y="103670"/>
                  </a:lnTo>
                  <a:lnTo>
                    <a:pt x="5706669" y="103670"/>
                  </a:lnTo>
                  <a:lnTo>
                    <a:pt x="5713222" y="103670"/>
                  </a:lnTo>
                  <a:lnTo>
                    <a:pt x="5785955" y="103670"/>
                  </a:lnTo>
                  <a:lnTo>
                    <a:pt x="5785955" y="145135"/>
                  </a:lnTo>
                  <a:lnTo>
                    <a:pt x="5722963" y="145135"/>
                  </a:lnTo>
                  <a:lnTo>
                    <a:pt x="5720131" y="146367"/>
                  </a:lnTo>
                  <a:lnTo>
                    <a:pt x="5715559" y="151257"/>
                  </a:lnTo>
                  <a:lnTo>
                    <a:pt x="5714416" y="154279"/>
                  </a:lnTo>
                  <a:lnTo>
                    <a:pt x="5714416" y="157899"/>
                  </a:lnTo>
                  <a:lnTo>
                    <a:pt x="5735675" y="196176"/>
                  </a:lnTo>
                  <a:lnTo>
                    <a:pt x="5742825" y="196176"/>
                  </a:lnTo>
                  <a:lnTo>
                    <a:pt x="5744222" y="195541"/>
                  </a:lnTo>
                  <a:lnTo>
                    <a:pt x="5746597" y="192989"/>
                  </a:lnTo>
                  <a:lnTo>
                    <a:pt x="5747207" y="191503"/>
                  </a:lnTo>
                  <a:lnTo>
                    <a:pt x="5747207" y="176504"/>
                  </a:lnTo>
                  <a:lnTo>
                    <a:pt x="5747804" y="174650"/>
                  </a:lnTo>
                  <a:lnTo>
                    <a:pt x="5750179" y="171462"/>
                  </a:lnTo>
                  <a:lnTo>
                    <a:pt x="5751576" y="170662"/>
                  </a:lnTo>
                  <a:lnTo>
                    <a:pt x="5785955" y="170662"/>
                  </a:lnTo>
                  <a:lnTo>
                    <a:pt x="5785955" y="221691"/>
                  </a:lnTo>
                  <a:lnTo>
                    <a:pt x="5812777" y="237642"/>
                  </a:lnTo>
                  <a:lnTo>
                    <a:pt x="5812777" y="103670"/>
                  </a:lnTo>
                  <a:lnTo>
                    <a:pt x="5833643" y="103670"/>
                  </a:lnTo>
                  <a:lnTo>
                    <a:pt x="5833643" y="78155"/>
                  </a:lnTo>
                  <a:close/>
                </a:path>
                <a:path w="5879465" h="300989">
                  <a:moveTo>
                    <a:pt x="5878944" y="226060"/>
                  </a:moveTo>
                  <a:lnTo>
                    <a:pt x="5876912" y="219671"/>
                  </a:lnTo>
                  <a:lnTo>
                    <a:pt x="5868759" y="209042"/>
                  </a:lnTo>
                  <a:lnTo>
                    <a:pt x="5863844" y="206387"/>
                  </a:lnTo>
                  <a:lnTo>
                    <a:pt x="5852312" y="206387"/>
                  </a:lnTo>
                  <a:lnTo>
                    <a:pt x="5847397" y="208407"/>
                  </a:lnTo>
                  <a:lnTo>
                    <a:pt x="5839257" y="216484"/>
                  </a:lnTo>
                  <a:lnTo>
                    <a:pt x="5837212" y="221386"/>
                  </a:lnTo>
                  <a:lnTo>
                    <a:pt x="5837212" y="232435"/>
                  </a:lnTo>
                  <a:lnTo>
                    <a:pt x="5839257" y="236956"/>
                  </a:lnTo>
                  <a:lnTo>
                    <a:pt x="5847397" y="244398"/>
                  </a:lnTo>
                  <a:lnTo>
                    <a:pt x="5852312" y="246265"/>
                  </a:lnTo>
                  <a:lnTo>
                    <a:pt x="5858078" y="246265"/>
                  </a:lnTo>
                  <a:lnTo>
                    <a:pt x="5859272" y="250723"/>
                  </a:lnTo>
                  <a:lnTo>
                    <a:pt x="5857926" y="255778"/>
                  </a:lnTo>
                  <a:lnTo>
                    <a:pt x="5850179" y="267042"/>
                  </a:lnTo>
                  <a:lnTo>
                    <a:pt x="5844565" y="272097"/>
                  </a:lnTo>
                  <a:lnTo>
                    <a:pt x="5837212" y="276567"/>
                  </a:lnTo>
                  <a:lnTo>
                    <a:pt x="5843181" y="287731"/>
                  </a:lnTo>
                  <a:lnTo>
                    <a:pt x="5873572" y="255714"/>
                  </a:lnTo>
                  <a:lnTo>
                    <a:pt x="5878944" y="233502"/>
                  </a:lnTo>
                  <a:lnTo>
                    <a:pt x="5878944" y="22606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375587" y="6221767"/>
              <a:ext cx="313857" cy="24243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964895" y="6143619"/>
              <a:ext cx="8317865" cy="631825"/>
            </a:xfrm>
            <a:custGeom>
              <a:avLst/>
              <a:gdLst/>
              <a:ahLst/>
              <a:cxnLst/>
              <a:rect l="l" t="t" r="r" b="b"/>
              <a:pathLst>
                <a:path w="8317865" h="631825">
                  <a:moveTo>
                    <a:pt x="99860" y="526453"/>
                  </a:moveTo>
                  <a:lnTo>
                    <a:pt x="94322" y="518617"/>
                  </a:lnTo>
                  <a:lnTo>
                    <a:pt x="93891" y="518109"/>
                  </a:lnTo>
                  <a:lnTo>
                    <a:pt x="93891" y="532828"/>
                  </a:lnTo>
                  <a:lnTo>
                    <a:pt x="89509" y="538861"/>
                  </a:lnTo>
                  <a:lnTo>
                    <a:pt x="55524" y="559485"/>
                  </a:lnTo>
                  <a:lnTo>
                    <a:pt x="49187" y="559943"/>
                  </a:lnTo>
                  <a:lnTo>
                    <a:pt x="44221" y="559943"/>
                  </a:lnTo>
                  <a:lnTo>
                    <a:pt x="39992" y="558241"/>
                  </a:lnTo>
                  <a:lnTo>
                    <a:pt x="33045" y="551434"/>
                  </a:lnTo>
                  <a:lnTo>
                    <a:pt x="31305" y="547293"/>
                  </a:lnTo>
                  <a:lnTo>
                    <a:pt x="31305" y="534530"/>
                  </a:lnTo>
                  <a:lnTo>
                    <a:pt x="34226" y="527773"/>
                  </a:lnTo>
                  <a:lnTo>
                    <a:pt x="45948" y="516509"/>
                  </a:lnTo>
                  <a:lnTo>
                    <a:pt x="52959" y="513689"/>
                  </a:lnTo>
                  <a:lnTo>
                    <a:pt x="64884" y="513689"/>
                  </a:lnTo>
                  <a:lnTo>
                    <a:pt x="69557" y="515340"/>
                  </a:lnTo>
                  <a:lnTo>
                    <a:pt x="80721" y="521957"/>
                  </a:lnTo>
                  <a:lnTo>
                    <a:pt x="86944" y="526656"/>
                  </a:lnTo>
                  <a:lnTo>
                    <a:pt x="93891" y="532828"/>
                  </a:lnTo>
                  <a:lnTo>
                    <a:pt x="93891" y="518109"/>
                  </a:lnTo>
                  <a:lnTo>
                    <a:pt x="90144" y="513689"/>
                  </a:lnTo>
                  <a:lnTo>
                    <a:pt x="88455" y="511695"/>
                  </a:lnTo>
                  <a:lnTo>
                    <a:pt x="82245" y="505688"/>
                  </a:lnTo>
                  <a:lnTo>
                    <a:pt x="49187" y="491363"/>
                  </a:lnTo>
                  <a:lnTo>
                    <a:pt x="41148" y="492061"/>
                  </a:lnTo>
                  <a:lnTo>
                    <a:pt x="9677" y="521957"/>
                  </a:lnTo>
                  <a:lnTo>
                    <a:pt x="8940" y="529640"/>
                  </a:lnTo>
                  <a:lnTo>
                    <a:pt x="10033" y="537794"/>
                  </a:lnTo>
                  <a:lnTo>
                    <a:pt x="35090" y="569747"/>
                  </a:lnTo>
                  <a:lnTo>
                    <a:pt x="61112" y="579081"/>
                  </a:lnTo>
                  <a:lnTo>
                    <a:pt x="68453" y="579081"/>
                  </a:lnTo>
                  <a:lnTo>
                    <a:pt x="75463" y="577850"/>
                  </a:lnTo>
                  <a:lnTo>
                    <a:pt x="88773" y="572973"/>
                  </a:lnTo>
                  <a:lnTo>
                    <a:pt x="94691" y="569404"/>
                  </a:lnTo>
                  <a:lnTo>
                    <a:pt x="99860" y="564730"/>
                  </a:lnTo>
                  <a:lnTo>
                    <a:pt x="99860" y="559943"/>
                  </a:lnTo>
                  <a:lnTo>
                    <a:pt x="99860" y="526453"/>
                  </a:lnTo>
                  <a:close/>
                </a:path>
                <a:path w="8317865" h="631825">
                  <a:moveTo>
                    <a:pt x="922794" y="448297"/>
                  </a:moveTo>
                  <a:lnTo>
                    <a:pt x="822058" y="448297"/>
                  </a:lnTo>
                  <a:lnTo>
                    <a:pt x="822058" y="532828"/>
                  </a:lnTo>
                  <a:lnTo>
                    <a:pt x="804176" y="547179"/>
                  </a:lnTo>
                  <a:lnTo>
                    <a:pt x="801789" y="549732"/>
                  </a:lnTo>
                  <a:lnTo>
                    <a:pt x="798664" y="551700"/>
                  </a:lnTo>
                  <a:lnTo>
                    <a:pt x="790905" y="554469"/>
                  </a:lnTo>
                  <a:lnTo>
                    <a:pt x="786587" y="555155"/>
                  </a:lnTo>
                  <a:lnTo>
                    <a:pt x="778040" y="555155"/>
                  </a:lnTo>
                  <a:lnTo>
                    <a:pt x="774865" y="553770"/>
                  </a:lnTo>
                  <a:lnTo>
                    <a:pt x="769696" y="548246"/>
                  </a:lnTo>
                  <a:lnTo>
                    <a:pt x="768464" y="544982"/>
                  </a:lnTo>
                  <a:lnTo>
                    <a:pt x="768426" y="534149"/>
                  </a:lnTo>
                  <a:lnTo>
                    <a:pt x="770585" y="528574"/>
                  </a:lnTo>
                  <a:lnTo>
                    <a:pt x="779335" y="519214"/>
                  </a:lnTo>
                  <a:lnTo>
                    <a:pt x="784606" y="516877"/>
                  </a:lnTo>
                  <a:lnTo>
                    <a:pt x="795921" y="516877"/>
                  </a:lnTo>
                  <a:lnTo>
                    <a:pt x="801243" y="518261"/>
                  </a:lnTo>
                  <a:lnTo>
                    <a:pt x="812165" y="523786"/>
                  </a:lnTo>
                  <a:lnTo>
                    <a:pt x="817283" y="527723"/>
                  </a:lnTo>
                  <a:lnTo>
                    <a:pt x="822058" y="532828"/>
                  </a:lnTo>
                  <a:lnTo>
                    <a:pt x="822058" y="448297"/>
                  </a:lnTo>
                  <a:lnTo>
                    <a:pt x="630999" y="448297"/>
                  </a:lnTo>
                  <a:lnTo>
                    <a:pt x="629018" y="444677"/>
                  </a:lnTo>
                  <a:lnTo>
                    <a:pt x="627519" y="440690"/>
                  </a:lnTo>
                  <a:lnTo>
                    <a:pt x="625538" y="431977"/>
                  </a:lnTo>
                  <a:lnTo>
                    <a:pt x="625043" y="427456"/>
                  </a:lnTo>
                  <a:lnTo>
                    <a:pt x="625043" y="414909"/>
                  </a:lnTo>
                  <a:lnTo>
                    <a:pt x="660806" y="394068"/>
                  </a:lnTo>
                  <a:lnTo>
                    <a:pt x="670979" y="394868"/>
                  </a:lnTo>
                  <a:lnTo>
                    <a:pt x="715149" y="414108"/>
                  </a:lnTo>
                  <a:lnTo>
                    <a:pt x="748741" y="443509"/>
                  </a:lnTo>
                  <a:lnTo>
                    <a:pt x="754697" y="438721"/>
                  </a:lnTo>
                  <a:lnTo>
                    <a:pt x="728433" y="409816"/>
                  </a:lnTo>
                  <a:lnTo>
                    <a:pt x="686993" y="380276"/>
                  </a:lnTo>
                  <a:lnTo>
                    <a:pt x="647395" y="370141"/>
                  </a:lnTo>
                  <a:lnTo>
                    <a:pt x="637908" y="370928"/>
                  </a:lnTo>
                  <a:lnTo>
                    <a:pt x="603211" y="396659"/>
                  </a:lnTo>
                  <a:lnTo>
                    <a:pt x="599706" y="413207"/>
                  </a:lnTo>
                  <a:lnTo>
                    <a:pt x="599706" y="418731"/>
                  </a:lnTo>
                  <a:lnTo>
                    <a:pt x="601141" y="424586"/>
                  </a:lnTo>
                  <a:lnTo>
                    <a:pt x="606907" y="436918"/>
                  </a:lnTo>
                  <a:lnTo>
                    <a:pt x="610933" y="442760"/>
                  </a:lnTo>
                  <a:lnTo>
                    <a:pt x="616102" y="448297"/>
                  </a:lnTo>
                  <a:lnTo>
                    <a:pt x="598512" y="448297"/>
                  </a:lnTo>
                  <a:lnTo>
                    <a:pt x="382422" y="448297"/>
                  </a:lnTo>
                  <a:lnTo>
                    <a:pt x="382422" y="531228"/>
                  </a:lnTo>
                  <a:lnTo>
                    <a:pt x="350329" y="556006"/>
                  </a:lnTo>
                  <a:lnTo>
                    <a:pt x="342976" y="558342"/>
                  </a:lnTo>
                  <a:lnTo>
                    <a:pt x="328866" y="558342"/>
                  </a:lnTo>
                  <a:lnTo>
                    <a:pt x="322554" y="556323"/>
                  </a:lnTo>
                  <a:lnTo>
                    <a:pt x="312026" y="548246"/>
                  </a:lnTo>
                  <a:lnTo>
                    <a:pt x="309397" y="543356"/>
                  </a:lnTo>
                  <a:lnTo>
                    <a:pt x="309397" y="530593"/>
                  </a:lnTo>
                  <a:lnTo>
                    <a:pt x="312331" y="524586"/>
                  </a:lnTo>
                  <a:lnTo>
                    <a:pt x="324040" y="514591"/>
                  </a:lnTo>
                  <a:lnTo>
                    <a:pt x="331050" y="512089"/>
                  </a:lnTo>
                  <a:lnTo>
                    <a:pt x="344957" y="512089"/>
                  </a:lnTo>
                  <a:lnTo>
                    <a:pt x="382422" y="531228"/>
                  </a:lnTo>
                  <a:lnTo>
                    <a:pt x="382422" y="448297"/>
                  </a:lnTo>
                  <a:lnTo>
                    <a:pt x="183908" y="448297"/>
                  </a:lnTo>
                  <a:lnTo>
                    <a:pt x="183908" y="473811"/>
                  </a:lnTo>
                  <a:lnTo>
                    <a:pt x="183908" y="528040"/>
                  </a:lnTo>
                  <a:lnTo>
                    <a:pt x="178282" y="532714"/>
                  </a:lnTo>
                  <a:lnTo>
                    <a:pt x="148145" y="548779"/>
                  </a:lnTo>
                  <a:lnTo>
                    <a:pt x="136817" y="548779"/>
                  </a:lnTo>
                  <a:lnTo>
                    <a:pt x="116446" y="532930"/>
                  </a:lnTo>
                  <a:lnTo>
                    <a:pt x="116547" y="531545"/>
                  </a:lnTo>
                  <a:lnTo>
                    <a:pt x="117741" y="528993"/>
                  </a:lnTo>
                  <a:lnTo>
                    <a:pt x="118630" y="528256"/>
                  </a:lnTo>
                  <a:lnTo>
                    <a:pt x="119824" y="528040"/>
                  </a:lnTo>
                  <a:lnTo>
                    <a:pt x="126949" y="526415"/>
                  </a:lnTo>
                  <a:lnTo>
                    <a:pt x="154101" y="511352"/>
                  </a:lnTo>
                  <a:lnTo>
                    <a:pt x="154101" y="504329"/>
                  </a:lnTo>
                  <a:lnTo>
                    <a:pt x="152768" y="500126"/>
                  </a:lnTo>
                  <a:lnTo>
                    <a:pt x="147396" y="489280"/>
                  </a:lnTo>
                  <a:lnTo>
                    <a:pt x="143268" y="482320"/>
                  </a:lnTo>
                  <a:lnTo>
                    <a:pt x="137706" y="473811"/>
                  </a:lnTo>
                  <a:lnTo>
                    <a:pt x="183908" y="473811"/>
                  </a:lnTo>
                  <a:lnTo>
                    <a:pt x="183908" y="448297"/>
                  </a:lnTo>
                  <a:lnTo>
                    <a:pt x="96875" y="448297"/>
                  </a:lnTo>
                  <a:lnTo>
                    <a:pt x="88226" y="448297"/>
                  </a:lnTo>
                  <a:lnTo>
                    <a:pt x="0" y="448297"/>
                  </a:lnTo>
                  <a:lnTo>
                    <a:pt x="0" y="473811"/>
                  </a:lnTo>
                  <a:lnTo>
                    <a:pt x="88226" y="473811"/>
                  </a:lnTo>
                  <a:lnTo>
                    <a:pt x="96875" y="473811"/>
                  </a:lnTo>
                  <a:lnTo>
                    <a:pt x="124294" y="473811"/>
                  </a:lnTo>
                  <a:lnTo>
                    <a:pt x="126085" y="475729"/>
                  </a:lnTo>
                  <a:lnTo>
                    <a:pt x="127431" y="477748"/>
                  </a:lnTo>
                  <a:lnTo>
                    <a:pt x="129209" y="482003"/>
                  </a:lnTo>
                  <a:lnTo>
                    <a:pt x="129667" y="484238"/>
                  </a:lnTo>
                  <a:lnTo>
                    <a:pt x="129667" y="492747"/>
                  </a:lnTo>
                  <a:lnTo>
                    <a:pt x="94488" y="508901"/>
                  </a:lnTo>
                  <a:lnTo>
                    <a:pt x="98742" y="523049"/>
                  </a:lnTo>
                  <a:lnTo>
                    <a:pt x="117741" y="557225"/>
                  </a:lnTo>
                  <a:lnTo>
                    <a:pt x="151117" y="575894"/>
                  </a:lnTo>
                  <a:lnTo>
                    <a:pt x="156489" y="575894"/>
                  </a:lnTo>
                  <a:lnTo>
                    <a:pt x="162001" y="574662"/>
                  </a:lnTo>
                  <a:lnTo>
                    <a:pt x="173329" y="569772"/>
                  </a:lnTo>
                  <a:lnTo>
                    <a:pt x="178739" y="566216"/>
                  </a:lnTo>
                  <a:lnTo>
                    <a:pt x="183908" y="561543"/>
                  </a:lnTo>
                  <a:lnTo>
                    <a:pt x="183908" y="590245"/>
                  </a:lnTo>
                  <a:lnTo>
                    <a:pt x="210731" y="607783"/>
                  </a:lnTo>
                  <a:lnTo>
                    <a:pt x="210731" y="561543"/>
                  </a:lnTo>
                  <a:lnTo>
                    <a:pt x="210731" y="548779"/>
                  </a:lnTo>
                  <a:lnTo>
                    <a:pt x="210731" y="473811"/>
                  </a:lnTo>
                  <a:lnTo>
                    <a:pt x="223545" y="473811"/>
                  </a:lnTo>
                  <a:lnTo>
                    <a:pt x="231597" y="473811"/>
                  </a:lnTo>
                  <a:lnTo>
                    <a:pt x="242620" y="473811"/>
                  </a:lnTo>
                  <a:lnTo>
                    <a:pt x="242620" y="588645"/>
                  </a:lnTo>
                  <a:lnTo>
                    <a:pt x="269455" y="607783"/>
                  </a:lnTo>
                  <a:lnTo>
                    <a:pt x="269455" y="473811"/>
                  </a:lnTo>
                  <a:lnTo>
                    <a:pt x="283756" y="473811"/>
                  </a:lnTo>
                  <a:lnTo>
                    <a:pt x="290309" y="473811"/>
                  </a:lnTo>
                  <a:lnTo>
                    <a:pt x="380923" y="473811"/>
                  </a:lnTo>
                  <a:lnTo>
                    <a:pt x="380923" y="516877"/>
                  </a:lnTo>
                  <a:lnTo>
                    <a:pt x="376872" y="512089"/>
                  </a:lnTo>
                  <a:lnTo>
                    <a:pt x="375450" y="510413"/>
                  </a:lnTo>
                  <a:lnTo>
                    <a:pt x="339229" y="488632"/>
                  </a:lnTo>
                  <a:lnTo>
                    <a:pt x="333235" y="488175"/>
                  </a:lnTo>
                  <a:lnTo>
                    <a:pt x="325196" y="488899"/>
                  </a:lnTo>
                  <a:lnTo>
                    <a:pt x="293738" y="520052"/>
                  </a:lnTo>
                  <a:lnTo>
                    <a:pt x="293001" y="528040"/>
                  </a:lnTo>
                  <a:lnTo>
                    <a:pt x="294093" y="536689"/>
                  </a:lnTo>
                  <a:lnTo>
                    <a:pt x="319138" y="570712"/>
                  </a:lnTo>
                  <a:lnTo>
                    <a:pt x="345160" y="580669"/>
                  </a:lnTo>
                  <a:lnTo>
                    <a:pt x="350329" y="580669"/>
                  </a:lnTo>
                  <a:lnTo>
                    <a:pt x="355993" y="579183"/>
                  </a:lnTo>
                  <a:lnTo>
                    <a:pt x="368312" y="573227"/>
                  </a:lnTo>
                  <a:lnTo>
                    <a:pt x="374573" y="568871"/>
                  </a:lnTo>
                  <a:lnTo>
                    <a:pt x="380923" y="563130"/>
                  </a:lnTo>
                  <a:lnTo>
                    <a:pt x="380923" y="588645"/>
                  </a:lnTo>
                  <a:lnTo>
                    <a:pt x="407758" y="607783"/>
                  </a:lnTo>
                  <a:lnTo>
                    <a:pt x="407758" y="563130"/>
                  </a:lnTo>
                  <a:lnTo>
                    <a:pt x="407758" y="558342"/>
                  </a:lnTo>
                  <a:lnTo>
                    <a:pt x="407758" y="516877"/>
                  </a:lnTo>
                  <a:lnTo>
                    <a:pt x="407758" y="473811"/>
                  </a:lnTo>
                  <a:lnTo>
                    <a:pt x="419976" y="473811"/>
                  </a:lnTo>
                  <a:lnTo>
                    <a:pt x="428612" y="473811"/>
                  </a:lnTo>
                  <a:lnTo>
                    <a:pt x="492099" y="473811"/>
                  </a:lnTo>
                  <a:lnTo>
                    <a:pt x="492099" y="489762"/>
                  </a:lnTo>
                  <a:lnTo>
                    <a:pt x="450875" y="489762"/>
                  </a:lnTo>
                  <a:lnTo>
                    <a:pt x="444906" y="491782"/>
                  </a:lnTo>
                  <a:lnTo>
                    <a:pt x="434975" y="499859"/>
                  </a:lnTo>
                  <a:lnTo>
                    <a:pt x="432485" y="504748"/>
                  </a:lnTo>
                  <a:lnTo>
                    <a:pt x="432485" y="516242"/>
                  </a:lnTo>
                  <a:lnTo>
                    <a:pt x="434225" y="521716"/>
                  </a:lnTo>
                  <a:lnTo>
                    <a:pt x="441185" y="532130"/>
                  </a:lnTo>
                  <a:lnTo>
                    <a:pt x="445909" y="536232"/>
                  </a:lnTo>
                  <a:lnTo>
                    <a:pt x="451866" y="539203"/>
                  </a:lnTo>
                  <a:lnTo>
                    <a:pt x="446697" y="542391"/>
                  </a:lnTo>
                  <a:lnTo>
                    <a:pt x="442671" y="546963"/>
                  </a:lnTo>
                  <a:lnTo>
                    <a:pt x="436918" y="558876"/>
                  </a:lnTo>
                  <a:lnTo>
                    <a:pt x="435470" y="565467"/>
                  </a:lnTo>
                  <a:lnTo>
                    <a:pt x="435470" y="572706"/>
                  </a:lnTo>
                  <a:lnTo>
                    <a:pt x="457377" y="608584"/>
                  </a:lnTo>
                  <a:lnTo>
                    <a:pt x="496862" y="627875"/>
                  </a:lnTo>
                  <a:lnTo>
                    <a:pt x="512965" y="631710"/>
                  </a:lnTo>
                  <a:lnTo>
                    <a:pt x="514464" y="620547"/>
                  </a:lnTo>
                  <a:lnTo>
                    <a:pt x="502754" y="617753"/>
                  </a:lnTo>
                  <a:lnTo>
                    <a:pt x="492099" y="614172"/>
                  </a:lnTo>
                  <a:lnTo>
                    <a:pt x="458838" y="586955"/>
                  </a:lnTo>
                  <a:lnTo>
                    <a:pt x="457822" y="580669"/>
                  </a:lnTo>
                  <a:lnTo>
                    <a:pt x="458647" y="573303"/>
                  </a:lnTo>
                  <a:lnTo>
                    <a:pt x="493636" y="544664"/>
                  </a:lnTo>
                  <a:lnTo>
                    <a:pt x="504126" y="543991"/>
                  </a:lnTo>
                  <a:lnTo>
                    <a:pt x="505510" y="544791"/>
                  </a:lnTo>
                  <a:lnTo>
                    <a:pt x="507898" y="547979"/>
                  </a:lnTo>
                  <a:lnTo>
                    <a:pt x="508495" y="549846"/>
                  </a:lnTo>
                  <a:lnTo>
                    <a:pt x="508495" y="557923"/>
                  </a:lnTo>
                  <a:lnTo>
                    <a:pt x="506857" y="563499"/>
                  </a:lnTo>
                  <a:lnTo>
                    <a:pt x="500303" y="573925"/>
                  </a:lnTo>
                  <a:lnTo>
                    <a:pt x="495973" y="577913"/>
                  </a:lnTo>
                  <a:lnTo>
                    <a:pt x="490613" y="580669"/>
                  </a:lnTo>
                  <a:lnTo>
                    <a:pt x="505510" y="599808"/>
                  </a:lnTo>
                  <a:lnTo>
                    <a:pt x="512267" y="596404"/>
                  </a:lnTo>
                  <a:lnTo>
                    <a:pt x="517690" y="591947"/>
                  </a:lnTo>
                  <a:lnTo>
                    <a:pt x="525843" y="580885"/>
                  </a:lnTo>
                  <a:lnTo>
                    <a:pt x="527875" y="575259"/>
                  </a:lnTo>
                  <a:lnTo>
                    <a:pt x="527875" y="569506"/>
                  </a:lnTo>
                  <a:lnTo>
                    <a:pt x="506869" y="534517"/>
                  </a:lnTo>
                  <a:lnTo>
                    <a:pt x="486143" y="526453"/>
                  </a:lnTo>
                  <a:lnTo>
                    <a:pt x="482574" y="526453"/>
                  </a:lnTo>
                  <a:lnTo>
                    <a:pt x="478739" y="526973"/>
                  </a:lnTo>
                  <a:lnTo>
                    <a:pt x="470598" y="529107"/>
                  </a:lnTo>
                  <a:lnTo>
                    <a:pt x="466471" y="530694"/>
                  </a:lnTo>
                  <a:lnTo>
                    <a:pt x="462292" y="532828"/>
                  </a:lnTo>
                  <a:lnTo>
                    <a:pt x="459917" y="531342"/>
                  </a:lnTo>
                  <a:lnTo>
                    <a:pt x="458076" y="529640"/>
                  </a:lnTo>
                  <a:lnTo>
                    <a:pt x="455498" y="525805"/>
                  </a:lnTo>
                  <a:lnTo>
                    <a:pt x="454850" y="523786"/>
                  </a:lnTo>
                  <a:lnTo>
                    <a:pt x="454850" y="519112"/>
                  </a:lnTo>
                  <a:lnTo>
                    <a:pt x="455891" y="516877"/>
                  </a:lnTo>
                  <a:lnTo>
                    <a:pt x="460070" y="513054"/>
                  </a:lnTo>
                  <a:lnTo>
                    <a:pt x="462495" y="512089"/>
                  </a:lnTo>
                  <a:lnTo>
                    <a:pt x="518934" y="512089"/>
                  </a:lnTo>
                  <a:lnTo>
                    <a:pt x="518934" y="473811"/>
                  </a:lnTo>
                  <a:lnTo>
                    <a:pt x="531749" y="473811"/>
                  </a:lnTo>
                  <a:lnTo>
                    <a:pt x="538899" y="473811"/>
                  </a:lnTo>
                  <a:lnTo>
                    <a:pt x="550824" y="473811"/>
                  </a:lnTo>
                  <a:lnTo>
                    <a:pt x="550824" y="588645"/>
                  </a:lnTo>
                  <a:lnTo>
                    <a:pt x="577646" y="607783"/>
                  </a:lnTo>
                  <a:lnTo>
                    <a:pt x="577646" y="473811"/>
                  </a:lnTo>
                  <a:lnTo>
                    <a:pt x="591959" y="473811"/>
                  </a:lnTo>
                  <a:lnTo>
                    <a:pt x="598512" y="473811"/>
                  </a:lnTo>
                  <a:lnTo>
                    <a:pt x="611632" y="473811"/>
                  </a:lnTo>
                  <a:lnTo>
                    <a:pt x="611632" y="595033"/>
                  </a:lnTo>
                  <a:lnTo>
                    <a:pt x="638454" y="607783"/>
                  </a:lnTo>
                  <a:lnTo>
                    <a:pt x="638454" y="473811"/>
                  </a:lnTo>
                  <a:lnTo>
                    <a:pt x="652754" y="473811"/>
                  </a:lnTo>
                  <a:lnTo>
                    <a:pt x="659320" y="473811"/>
                  </a:lnTo>
                  <a:lnTo>
                    <a:pt x="689419" y="473811"/>
                  </a:lnTo>
                  <a:lnTo>
                    <a:pt x="689419" y="505714"/>
                  </a:lnTo>
                  <a:lnTo>
                    <a:pt x="689165" y="509651"/>
                  </a:lnTo>
                  <a:lnTo>
                    <a:pt x="688174" y="513892"/>
                  </a:lnTo>
                  <a:lnTo>
                    <a:pt x="686435" y="518464"/>
                  </a:lnTo>
                  <a:lnTo>
                    <a:pt x="684453" y="516343"/>
                  </a:lnTo>
                  <a:lnTo>
                    <a:pt x="682066" y="514756"/>
                  </a:lnTo>
                  <a:lnTo>
                    <a:pt x="676503" y="512622"/>
                  </a:lnTo>
                  <a:lnTo>
                    <a:pt x="673417" y="512089"/>
                  </a:lnTo>
                  <a:lnTo>
                    <a:pt x="667258" y="512089"/>
                  </a:lnTo>
                  <a:lnTo>
                    <a:pt x="664832" y="513054"/>
                  </a:lnTo>
                  <a:lnTo>
                    <a:pt x="660654" y="516877"/>
                  </a:lnTo>
                  <a:lnTo>
                    <a:pt x="659612" y="519112"/>
                  </a:lnTo>
                  <a:lnTo>
                    <a:pt x="659612" y="524637"/>
                  </a:lnTo>
                  <a:lnTo>
                    <a:pt x="660996" y="528891"/>
                  </a:lnTo>
                  <a:lnTo>
                    <a:pt x="666572" y="539953"/>
                  </a:lnTo>
                  <a:lnTo>
                    <a:pt x="670648" y="546328"/>
                  </a:lnTo>
                  <a:lnTo>
                    <a:pt x="720725" y="614172"/>
                  </a:lnTo>
                  <a:lnTo>
                    <a:pt x="735622" y="604596"/>
                  </a:lnTo>
                  <a:lnTo>
                    <a:pt x="693889" y="556755"/>
                  </a:lnTo>
                  <a:lnTo>
                    <a:pt x="700646" y="553351"/>
                  </a:lnTo>
                  <a:lnTo>
                    <a:pt x="706069" y="548614"/>
                  </a:lnTo>
                  <a:lnTo>
                    <a:pt x="714209" y="536498"/>
                  </a:lnTo>
                  <a:lnTo>
                    <a:pt x="716241" y="530059"/>
                  </a:lnTo>
                  <a:lnTo>
                    <a:pt x="716241" y="473811"/>
                  </a:lnTo>
                  <a:lnTo>
                    <a:pt x="733831" y="473811"/>
                  </a:lnTo>
                  <a:lnTo>
                    <a:pt x="740384" y="473811"/>
                  </a:lnTo>
                  <a:lnTo>
                    <a:pt x="820559" y="473811"/>
                  </a:lnTo>
                  <a:lnTo>
                    <a:pt x="820559" y="520065"/>
                  </a:lnTo>
                  <a:lnTo>
                    <a:pt x="786980" y="491363"/>
                  </a:lnTo>
                  <a:lnTo>
                    <a:pt x="781824" y="491363"/>
                  </a:lnTo>
                  <a:lnTo>
                    <a:pt x="745896" y="513892"/>
                  </a:lnTo>
                  <a:lnTo>
                    <a:pt x="743102" y="527723"/>
                  </a:lnTo>
                  <a:lnTo>
                    <a:pt x="743178" y="528980"/>
                  </a:lnTo>
                  <a:lnTo>
                    <a:pt x="766305" y="569480"/>
                  </a:lnTo>
                  <a:lnTo>
                    <a:pt x="789266" y="579081"/>
                  </a:lnTo>
                  <a:lnTo>
                    <a:pt x="793648" y="579081"/>
                  </a:lnTo>
                  <a:lnTo>
                    <a:pt x="798512" y="577697"/>
                  </a:lnTo>
                  <a:lnTo>
                    <a:pt x="809244" y="572173"/>
                  </a:lnTo>
                  <a:lnTo>
                    <a:pt x="814806" y="568236"/>
                  </a:lnTo>
                  <a:lnTo>
                    <a:pt x="820559" y="563130"/>
                  </a:lnTo>
                  <a:lnTo>
                    <a:pt x="820559" y="590245"/>
                  </a:lnTo>
                  <a:lnTo>
                    <a:pt x="847394" y="607783"/>
                  </a:lnTo>
                  <a:lnTo>
                    <a:pt x="847394" y="563130"/>
                  </a:lnTo>
                  <a:lnTo>
                    <a:pt x="847394" y="555155"/>
                  </a:lnTo>
                  <a:lnTo>
                    <a:pt x="847394" y="547179"/>
                  </a:lnTo>
                  <a:lnTo>
                    <a:pt x="852157" y="541007"/>
                  </a:lnTo>
                  <a:lnTo>
                    <a:pt x="857427" y="536282"/>
                  </a:lnTo>
                  <a:lnTo>
                    <a:pt x="868959" y="529691"/>
                  </a:lnTo>
                  <a:lnTo>
                    <a:pt x="874610" y="528040"/>
                  </a:lnTo>
                  <a:lnTo>
                    <a:pt x="882954" y="528040"/>
                  </a:lnTo>
                  <a:lnTo>
                    <a:pt x="885393" y="529259"/>
                  </a:lnTo>
                  <a:lnTo>
                    <a:pt x="889571" y="534149"/>
                  </a:lnTo>
                  <a:lnTo>
                    <a:pt x="890612" y="537184"/>
                  </a:lnTo>
                  <a:lnTo>
                    <a:pt x="890511" y="544982"/>
                  </a:lnTo>
                  <a:lnTo>
                    <a:pt x="872731" y="583869"/>
                  </a:lnTo>
                  <a:lnTo>
                    <a:pt x="896569" y="601408"/>
                  </a:lnTo>
                  <a:lnTo>
                    <a:pt x="911402" y="562063"/>
                  </a:lnTo>
                  <a:lnTo>
                    <a:pt x="911466" y="553491"/>
                  </a:lnTo>
                  <a:lnTo>
                    <a:pt x="910691" y="545401"/>
                  </a:lnTo>
                  <a:lnTo>
                    <a:pt x="908329" y="537184"/>
                  </a:lnTo>
                  <a:lnTo>
                    <a:pt x="904430" y="528980"/>
                  </a:lnTo>
                  <a:lnTo>
                    <a:pt x="903808" y="528040"/>
                  </a:lnTo>
                  <a:lnTo>
                    <a:pt x="898931" y="520674"/>
                  </a:lnTo>
                  <a:lnTo>
                    <a:pt x="874217" y="504113"/>
                  </a:lnTo>
                  <a:lnTo>
                    <a:pt x="869645" y="504113"/>
                  </a:lnTo>
                  <a:lnTo>
                    <a:pt x="865073" y="504812"/>
                  </a:lnTo>
                  <a:lnTo>
                    <a:pt x="855941" y="507568"/>
                  </a:lnTo>
                  <a:lnTo>
                    <a:pt x="851560" y="509536"/>
                  </a:lnTo>
                  <a:lnTo>
                    <a:pt x="847394" y="512089"/>
                  </a:lnTo>
                  <a:lnTo>
                    <a:pt x="847394" y="473811"/>
                  </a:lnTo>
                  <a:lnTo>
                    <a:pt x="922794" y="473811"/>
                  </a:lnTo>
                  <a:lnTo>
                    <a:pt x="922794" y="448297"/>
                  </a:lnTo>
                  <a:close/>
                </a:path>
                <a:path w="8317865" h="631825">
                  <a:moveTo>
                    <a:pt x="8133486" y="29349"/>
                  </a:moveTo>
                  <a:lnTo>
                    <a:pt x="8112620" y="7023"/>
                  </a:lnTo>
                  <a:lnTo>
                    <a:pt x="8091754" y="29349"/>
                  </a:lnTo>
                  <a:lnTo>
                    <a:pt x="8112620" y="51676"/>
                  </a:lnTo>
                  <a:lnTo>
                    <a:pt x="8133486" y="29349"/>
                  </a:lnTo>
                  <a:close/>
                </a:path>
                <a:path w="8317865" h="631825">
                  <a:moveTo>
                    <a:pt x="8273567" y="78155"/>
                  </a:moveTo>
                  <a:lnTo>
                    <a:pt x="8273567" y="78155"/>
                  </a:lnTo>
                  <a:lnTo>
                    <a:pt x="7984757" y="78155"/>
                  </a:lnTo>
                  <a:lnTo>
                    <a:pt x="7982763" y="74536"/>
                  </a:lnTo>
                  <a:lnTo>
                    <a:pt x="7981277" y="70548"/>
                  </a:lnTo>
                  <a:lnTo>
                    <a:pt x="7979283" y="61836"/>
                  </a:lnTo>
                  <a:lnTo>
                    <a:pt x="7978788" y="57315"/>
                  </a:lnTo>
                  <a:lnTo>
                    <a:pt x="7978788" y="44767"/>
                  </a:lnTo>
                  <a:lnTo>
                    <a:pt x="8014563" y="23926"/>
                  </a:lnTo>
                  <a:lnTo>
                    <a:pt x="8024723" y="24726"/>
                  </a:lnTo>
                  <a:lnTo>
                    <a:pt x="8068894" y="43967"/>
                  </a:lnTo>
                  <a:lnTo>
                    <a:pt x="8102486" y="73367"/>
                  </a:lnTo>
                  <a:lnTo>
                    <a:pt x="8108455" y="68580"/>
                  </a:lnTo>
                  <a:lnTo>
                    <a:pt x="8082178" y="39674"/>
                  </a:lnTo>
                  <a:lnTo>
                    <a:pt x="8040738" y="10134"/>
                  </a:lnTo>
                  <a:lnTo>
                    <a:pt x="8001140" y="0"/>
                  </a:lnTo>
                  <a:lnTo>
                    <a:pt x="7991665" y="787"/>
                  </a:lnTo>
                  <a:lnTo>
                    <a:pt x="7956956" y="26517"/>
                  </a:lnTo>
                  <a:lnTo>
                    <a:pt x="7953451" y="43065"/>
                  </a:lnTo>
                  <a:lnTo>
                    <a:pt x="7953451" y="48590"/>
                  </a:lnTo>
                  <a:lnTo>
                    <a:pt x="7954899" y="54444"/>
                  </a:lnTo>
                  <a:lnTo>
                    <a:pt x="7960652" y="66776"/>
                  </a:lnTo>
                  <a:lnTo>
                    <a:pt x="7964678" y="72618"/>
                  </a:lnTo>
                  <a:lnTo>
                    <a:pt x="7969847" y="78155"/>
                  </a:lnTo>
                  <a:lnTo>
                    <a:pt x="7952257" y="78155"/>
                  </a:lnTo>
                  <a:lnTo>
                    <a:pt x="7945704" y="78155"/>
                  </a:lnTo>
                  <a:lnTo>
                    <a:pt x="7922450" y="78155"/>
                  </a:lnTo>
                  <a:lnTo>
                    <a:pt x="7919415" y="64262"/>
                  </a:lnTo>
                  <a:lnTo>
                    <a:pt x="7894675" y="21844"/>
                  </a:lnTo>
                  <a:lnTo>
                    <a:pt x="7868806" y="11163"/>
                  </a:lnTo>
                  <a:lnTo>
                    <a:pt x="7860258" y="11163"/>
                  </a:lnTo>
                  <a:lnTo>
                    <a:pt x="7838110" y="46253"/>
                  </a:lnTo>
                  <a:lnTo>
                    <a:pt x="7838110" y="51142"/>
                  </a:lnTo>
                  <a:lnTo>
                    <a:pt x="7838707" y="55765"/>
                  </a:lnTo>
                  <a:lnTo>
                    <a:pt x="7841081" y="64490"/>
                  </a:lnTo>
                  <a:lnTo>
                    <a:pt x="7842771" y="68364"/>
                  </a:lnTo>
                  <a:lnTo>
                    <a:pt x="7844968" y="71780"/>
                  </a:lnTo>
                  <a:lnTo>
                    <a:pt x="7859865" y="71780"/>
                  </a:lnTo>
                  <a:lnTo>
                    <a:pt x="7858417" y="67525"/>
                  </a:lnTo>
                  <a:lnTo>
                    <a:pt x="7857185" y="61137"/>
                  </a:lnTo>
                  <a:lnTo>
                    <a:pt x="7857185" y="52425"/>
                  </a:lnTo>
                  <a:lnTo>
                    <a:pt x="7859166" y="46786"/>
                  </a:lnTo>
                  <a:lnTo>
                    <a:pt x="7867116" y="37426"/>
                  </a:lnTo>
                  <a:lnTo>
                    <a:pt x="7871981" y="35090"/>
                  </a:lnTo>
                  <a:lnTo>
                    <a:pt x="7884706" y="35090"/>
                  </a:lnTo>
                  <a:lnTo>
                    <a:pt x="7907185" y="69164"/>
                  </a:lnTo>
                  <a:lnTo>
                    <a:pt x="7909039" y="78155"/>
                  </a:lnTo>
                  <a:lnTo>
                    <a:pt x="7892059" y="78155"/>
                  </a:lnTo>
                  <a:lnTo>
                    <a:pt x="7885493" y="78155"/>
                  </a:lnTo>
                  <a:lnTo>
                    <a:pt x="7804429" y="78155"/>
                  </a:lnTo>
                  <a:lnTo>
                    <a:pt x="7804429" y="103670"/>
                  </a:lnTo>
                  <a:lnTo>
                    <a:pt x="7841081" y="103670"/>
                  </a:lnTo>
                  <a:lnTo>
                    <a:pt x="7841081" y="135572"/>
                  </a:lnTo>
                  <a:lnTo>
                    <a:pt x="7840840" y="139509"/>
                  </a:lnTo>
                  <a:lnTo>
                    <a:pt x="7839850" y="143751"/>
                  </a:lnTo>
                  <a:lnTo>
                    <a:pt x="7838110" y="148323"/>
                  </a:lnTo>
                  <a:lnTo>
                    <a:pt x="7836116" y="146202"/>
                  </a:lnTo>
                  <a:lnTo>
                    <a:pt x="7833728" y="144614"/>
                  </a:lnTo>
                  <a:lnTo>
                    <a:pt x="7828166" y="142481"/>
                  </a:lnTo>
                  <a:lnTo>
                    <a:pt x="7825092" y="141947"/>
                  </a:lnTo>
                  <a:lnTo>
                    <a:pt x="7818933" y="141947"/>
                  </a:lnTo>
                  <a:lnTo>
                    <a:pt x="7816494" y="142913"/>
                  </a:lnTo>
                  <a:lnTo>
                    <a:pt x="7812329" y="146735"/>
                  </a:lnTo>
                  <a:lnTo>
                    <a:pt x="7811275" y="148971"/>
                  </a:lnTo>
                  <a:lnTo>
                    <a:pt x="7811275" y="154495"/>
                  </a:lnTo>
                  <a:lnTo>
                    <a:pt x="7812672" y="158750"/>
                  </a:lnTo>
                  <a:lnTo>
                    <a:pt x="7818234" y="169811"/>
                  </a:lnTo>
                  <a:lnTo>
                    <a:pt x="7822311" y="176187"/>
                  </a:lnTo>
                  <a:lnTo>
                    <a:pt x="7872387" y="244030"/>
                  </a:lnTo>
                  <a:lnTo>
                    <a:pt x="7887284" y="234454"/>
                  </a:lnTo>
                  <a:lnTo>
                    <a:pt x="7845565" y="186613"/>
                  </a:lnTo>
                  <a:lnTo>
                    <a:pt x="7852308" y="183210"/>
                  </a:lnTo>
                  <a:lnTo>
                    <a:pt x="7857731" y="178473"/>
                  </a:lnTo>
                  <a:lnTo>
                    <a:pt x="7865872" y="166357"/>
                  </a:lnTo>
                  <a:lnTo>
                    <a:pt x="7867917" y="159918"/>
                  </a:lnTo>
                  <a:lnTo>
                    <a:pt x="7867917" y="103670"/>
                  </a:lnTo>
                  <a:lnTo>
                    <a:pt x="7885493" y="103670"/>
                  </a:lnTo>
                  <a:lnTo>
                    <a:pt x="7892059" y="103670"/>
                  </a:lnTo>
                  <a:lnTo>
                    <a:pt x="7904569" y="103670"/>
                  </a:lnTo>
                  <a:lnTo>
                    <a:pt x="7904569" y="218503"/>
                  </a:lnTo>
                  <a:lnTo>
                    <a:pt x="7931404" y="237642"/>
                  </a:lnTo>
                  <a:lnTo>
                    <a:pt x="7931404" y="103670"/>
                  </a:lnTo>
                  <a:lnTo>
                    <a:pt x="7945704" y="103670"/>
                  </a:lnTo>
                  <a:lnTo>
                    <a:pt x="7952257" y="103670"/>
                  </a:lnTo>
                  <a:lnTo>
                    <a:pt x="7965376" y="103670"/>
                  </a:lnTo>
                  <a:lnTo>
                    <a:pt x="7965376" y="224891"/>
                  </a:lnTo>
                  <a:lnTo>
                    <a:pt x="7992199" y="237642"/>
                  </a:lnTo>
                  <a:lnTo>
                    <a:pt x="7992199" y="103670"/>
                  </a:lnTo>
                  <a:lnTo>
                    <a:pt x="8006512" y="103670"/>
                  </a:lnTo>
                  <a:lnTo>
                    <a:pt x="8013065" y="103670"/>
                  </a:lnTo>
                  <a:lnTo>
                    <a:pt x="8095335" y="103670"/>
                  </a:lnTo>
                  <a:lnTo>
                    <a:pt x="8095335" y="121221"/>
                  </a:lnTo>
                  <a:lnTo>
                    <a:pt x="8045259" y="121221"/>
                  </a:lnTo>
                  <a:lnTo>
                    <a:pt x="8040687" y="123240"/>
                  </a:lnTo>
                  <a:lnTo>
                    <a:pt x="8033131" y="131318"/>
                  </a:lnTo>
                  <a:lnTo>
                    <a:pt x="8031251" y="136207"/>
                  </a:lnTo>
                  <a:lnTo>
                    <a:pt x="8031251" y="141947"/>
                  </a:lnTo>
                  <a:lnTo>
                    <a:pt x="8051660" y="182765"/>
                  </a:lnTo>
                  <a:lnTo>
                    <a:pt x="8069999" y="192989"/>
                  </a:lnTo>
                  <a:lnTo>
                    <a:pt x="8073974" y="192989"/>
                  </a:lnTo>
                  <a:lnTo>
                    <a:pt x="8079689" y="191922"/>
                  </a:lnTo>
                  <a:lnTo>
                    <a:pt x="8094586" y="187667"/>
                  </a:lnTo>
                  <a:lnTo>
                    <a:pt x="8100301" y="186613"/>
                  </a:lnTo>
                  <a:lnTo>
                    <a:pt x="8106257" y="186613"/>
                  </a:lnTo>
                  <a:lnTo>
                    <a:pt x="8107997" y="187248"/>
                  </a:lnTo>
                  <a:lnTo>
                    <a:pt x="8110982" y="189801"/>
                  </a:lnTo>
                  <a:lnTo>
                    <a:pt x="8111731" y="191287"/>
                  </a:lnTo>
                  <a:lnTo>
                    <a:pt x="8111731" y="198729"/>
                  </a:lnTo>
                  <a:lnTo>
                    <a:pt x="8074469" y="213728"/>
                  </a:lnTo>
                  <a:lnTo>
                    <a:pt x="8067307" y="213207"/>
                  </a:lnTo>
                  <a:lnTo>
                    <a:pt x="8031886" y="195376"/>
                  </a:lnTo>
                  <a:lnTo>
                    <a:pt x="8019326" y="181825"/>
                  </a:lnTo>
                  <a:lnTo>
                    <a:pt x="8011871" y="189801"/>
                  </a:lnTo>
                  <a:lnTo>
                    <a:pt x="8039621" y="218122"/>
                  </a:lnTo>
                  <a:lnTo>
                    <a:pt x="8077479" y="236855"/>
                  </a:lnTo>
                  <a:lnTo>
                    <a:pt x="8086395" y="237642"/>
                  </a:lnTo>
                  <a:lnTo>
                    <a:pt x="8095577" y="237007"/>
                  </a:lnTo>
                  <a:lnTo>
                    <a:pt x="8129194" y="216115"/>
                  </a:lnTo>
                  <a:lnTo>
                    <a:pt x="8132585" y="202565"/>
                  </a:lnTo>
                  <a:lnTo>
                    <a:pt x="8131797" y="196646"/>
                  </a:lnTo>
                  <a:lnTo>
                    <a:pt x="8107820" y="166230"/>
                  </a:lnTo>
                  <a:lnTo>
                    <a:pt x="8096821" y="162687"/>
                  </a:lnTo>
                  <a:lnTo>
                    <a:pt x="8092656" y="162687"/>
                  </a:lnTo>
                  <a:lnTo>
                    <a:pt x="8086445" y="163487"/>
                  </a:lnTo>
                  <a:lnTo>
                    <a:pt x="8069948" y="166674"/>
                  </a:lnTo>
                  <a:lnTo>
                    <a:pt x="8063738" y="167474"/>
                  </a:lnTo>
                  <a:lnTo>
                    <a:pt x="8057172" y="167474"/>
                  </a:lnTo>
                  <a:lnTo>
                    <a:pt x="8055089" y="166827"/>
                  </a:lnTo>
                  <a:lnTo>
                    <a:pt x="8051520" y="164274"/>
                  </a:lnTo>
                  <a:lnTo>
                    <a:pt x="8050619" y="162788"/>
                  </a:lnTo>
                  <a:lnTo>
                    <a:pt x="8050619" y="156629"/>
                  </a:lnTo>
                  <a:lnTo>
                    <a:pt x="8052359" y="152844"/>
                  </a:lnTo>
                  <a:lnTo>
                    <a:pt x="8059318" y="146685"/>
                  </a:lnTo>
                  <a:lnTo>
                    <a:pt x="8063535" y="145135"/>
                  </a:lnTo>
                  <a:lnTo>
                    <a:pt x="8119173" y="145135"/>
                  </a:lnTo>
                  <a:lnTo>
                    <a:pt x="8119173" y="103670"/>
                  </a:lnTo>
                  <a:lnTo>
                    <a:pt x="8136166" y="103670"/>
                  </a:lnTo>
                  <a:lnTo>
                    <a:pt x="8142135" y="103670"/>
                  </a:lnTo>
                  <a:lnTo>
                    <a:pt x="8163293" y="103670"/>
                  </a:lnTo>
                  <a:lnTo>
                    <a:pt x="8163293" y="145135"/>
                  </a:lnTo>
                  <a:lnTo>
                    <a:pt x="8150974" y="145135"/>
                  </a:lnTo>
                  <a:lnTo>
                    <a:pt x="8148129" y="145935"/>
                  </a:lnTo>
                  <a:lnTo>
                    <a:pt x="8143570" y="149123"/>
                  </a:lnTo>
                  <a:lnTo>
                    <a:pt x="8142427" y="150990"/>
                  </a:lnTo>
                  <a:lnTo>
                    <a:pt x="8142427" y="153111"/>
                  </a:lnTo>
                  <a:lnTo>
                    <a:pt x="8164017" y="184556"/>
                  </a:lnTo>
                  <a:lnTo>
                    <a:pt x="8181175" y="192989"/>
                  </a:lnTo>
                  <a:lnTo>
                    <a:pt x="8182762" y="192989"/>
                  </a:lnTo>
                  <a:lnTo>
                    <a:pt x="8184159" y="191871"/>
                  </a:lnTo>
                  <a:lnTo>
                    <a:pt x="8186534" y="187401"/>
                  </a:lnTo>
                  <a:lnTo>
                    <a:pt x="8187131" y="184797"/>
                  </a:lnTo>
                  <a:lnTo>
                    <a:pt x="8187131" y="103670"/>
                  </a:lnTo>
                  <a:lnTo>
                    <a:pt x="8225879" y="103670"/>
                  </a:lnTo>
                  <a:lnTo>
                    <a:pt x="8225879" y="221691"/>
                  </a:lnTo>
                  <a:lnTo>
                    <a:pt x="8252714" y="237642"/>
                  </a:lnTo>
                  <a:lnTo>
                    <a:pt x="8252714" y="103670"/>
                  </a:lnTo>
                  <a:lnTo>
                    <a:pt x="8273567" y="103670"/>
                  </a:lnTo>
                  <a:lnTo>
                    <a:pt x="8273567" y="78155"/>
                  </a:lnTo>
                  <a:close/>
                </a:path>
                <a:path w="8317865" h="631825">
                  <a:moveTo>
                    <a:pt x="8317687" y="226060"/>
                  </a:moveTo>
                  <a:lnTo>
                    <a:pt x="8315642" y="219671"/>
                  </a:lnTo>
                  <a:lnTo>
                    <a:pt x="8307502" y="209042"/>
                  </a:lnTo>
                  <a:lnTo>
                    <a:pt x="8302587" y="206387"/>
                  </a:lnTo>
                  <a:lnTo>
                    <a:pt x="8291055" y="206387"/>
                  </a:lnTo>
                  <a:lnTo>
                    <a:pt x="8286140" y="208407"/>
                  </a:lnTo>
                  <a:lnTo>
                    <a:pt x="8278000" y="216484"/>
                  </a:lnTo>
                  <a:lnTo>
                    <a:pt x="8275955" y="221386"/>
                  </a:lnTo>
                  <a:lnTo>
                    <a:pt x="8275955" y="232435"/>
                  </a:lnTo>
                  <a:lnTo>
                    <a:pt x="8278000" y="236956"/>
                  </a:lnTo>
                  <a:lnTo>
                    <a:pt x="8286140" y="244398"/>
                  </a:lnTo>
                  <a:lnTo>
                    <a:pt x="8291055" y="246265"/>
                  </a:lnTo>
                  <a:lnTo>
                    <a:pt x="8296821" y="246265"/>
                  </a:lnTo>
                  <a:lnTo>
                    <a:pt x="8298015" y="250723"/>
                  </a:lnTo>
                  <a:lnTo>
                    <a:pt x="8296669" y="255778"/>
                  </a:lnTo>
                  <a:lnTo>
                    <a:pt x="8288922" y="267042"/>
                  </a:lnTo>
                  <a:lnTo>
                    <a:pt x="8283308" y="272097"/>
                  </a:lnTo>
                  <a:lnTo>
                    <a:pt x="8275955" y="276567"/>
                  </a:lnTo>
                  <a:lnTo>
                    <a:pt x="8281911" y="287731"/>
                  </a:lnTo>
                  <a:lnTo>
                    <a:pt x="8312315" y="255714"/>
                  </a:lnTo>
                  <a:lnTo>
                    <a:pt x="8317687" y="233502"/>
                  </a:lnTo>
                  <a:lnTo>
                    <a:pt x="8317687" y="22606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67882" y="6513757"/>
              <a:ext cx="471232" cy="28772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29130" y="6515352"/>
              <a:ext cx="498656" cy="23924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690361" y="6143615"/>
              <a:ext cx="1629798" cy="65786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109456" y="6591909"/>
              <a:ext cx="421754" cy="1626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611689" y="6591909"/>
              <a:ext cx="212817" cy="16587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913027" y="6588398"/>
              <a:ext cx="398807" cy="16300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393505" y="6515352"/>
              <a:ext cx="351410" cy="28613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834928" y="6513761"/>
              <a:ext cx="548005" cy="258445"/>
            </a:xfrm>
            <a:custGeom>
              <a:avLst/>
              <a:gdLst/>
              <a:ahLst/>
              <a:cxnLst/>
              <a:rect l="l" t="t" r="r" b="b"/>
              <a:pathLst>
                <a:path w="548004" h="258445">
                  <a:moveTo>
                    <a:pt x="540677" y="29349"/>
                  </a:moveTo>
                  <a:lnTo>
                    <a:pt x="519811" y="7023"/>
                  </a:lnTo>
                  <a:lnTo>
                    <a:pt x="498944" y="29349"/>
                  </a:lnTo>
                  <a:lnTo>
                    <a:pt x="519811" y="51676"/>
                  </a:lnTo>
                  <a:lnTo>
                    <a:pt x="540677" y="29349"/>
                  </a:lnTo>
                  <a:close/>
                </a:path>
                <a:path w="548004" h="258445">
                  <a:moveTo>
                    <a:pt x="547535" y="78155"/>
                  </a:moveTo>
                  <a:lnTo>
                    <a:pt x="519468" y="78155"/>
                  </a:lnTo>
                  <a:lnTo>
                    <a:pt x="515607" y="72301"/>
                  </a:lnTo>
                  <a:lnTo>
                    <a:pt x="495274" y="40462"/>
                  </a:lnTo>
                  <a:lnTo>
                    <a:pt x="490994" y="34023"/>
                  </a:lnTo>
                  <a:lnTo>
                    <a:pt x="488823" y="31254"/>
                  </a:lnTo>
                  <a:lnTo>
                    <a:pt x="484035" y="24638"/>
                  </a:lnTo>
                  <a:lnTo>
                    <a:pt x="478942" y="18783"/>
                  </a:lnTo>
                  <a:lnTo>
                    <a:pt x="473532" y="13703"/>
                  </a:lnTo>
                  <a:lnTo>
                    <a:pt x="467804" y="9410"/>
                  </a:lnTo>
                  <a:lnTo>
                    <a:pt x="459955" y="4203"/>
                  </a:lnTo>
                  <a:lnTo>
                    <a:pt x="452158" y="1600"/>
                  </a:lnTo>
                  <a:lnTo>
                    <a:pt x="442620" y="1600"/>
                  </a:lnTo>
                  <a:lnTo>
                    <a:pt x="440778" y="1803"/>
                  </a:lnTo>
                  <a:lnTo>
                    <a:pt x="436994" y="2654"/>
                  </a:lnTo>
                  <a:lnTo>
                    <a:pt x="435267" y="3289"/>
                  </a:lnTo>
                  <a:lnTo>
                    <a:pt x="433679" y="4152"/>
                  </a:lnTo>
                  <a:lnTo>
                    <a:pt x="445592" y="31254"/>
                  </a:lnTo>
                  <a:lnTo>
                    <a:pt x="447586" y="30619"/>
                  </a:lnTo>
                  <a:lnTo>
                    <a:pt x="453542" y="29235"/>
                  </a:lnTo>
                  <a:lnTo>
                    <a:pt x="455625" y="29032"/>
                  </a:lnTo>
                  <a:lnTo>
                    <a:pt x="462381" y="29032"/>
                  </a:lnTo>
                  <a:lnTo>
                    <a:pt x="507504" y="78155"/>
                  </a:lnTo>
                  <a:lnTo>
                    <a:pt x="487324" y="78155"/>
                  </a:lnTo>
                  <a:lnTo>
                    <a:pt x="480771" y="78155"/>
                  </a:lnTo>
                  <a:lnTo>
                    <a:pt x="424141" y="78155"/>
                  </a:lnTo>
                  <a:lnTo>
                    <a:pt x="420560" y="78155"/>
                  </a:lnTo>
                  <a:lnTo>
                    <a:pt x="391350" y="78155"/>
                  </a:lnTo>
                  <a:lnTo>
                    <a:pt x="391350" y="122174"/>
                  </a:lnTo>
                  <a:lnTo>
                    <a:pt x="391350" y="133438"/>
                  </a:lnTo>
                  <a:lnTo>
                    <a:pt x="390461" y="138010"/>
                  </a:lnTo>
                  <a:lnTo>
                    <a:pt x="386880" y="147802"/>
                  </a:lnTo>
                  <a:lnTo>
                    <a:pt x="384302" y="152793"/>
                  </a:lnTo>
                  <a:lnTo>
                    <a:pt x="380911" y="157899"/>
                  </a:lnTo>
                  <a:lnTo>
                    <a:pt x="373964" y="153644"/>
                  </a:lnTo>
                  <a:lnTo>
                    <a:pt x="368490" y="148221"/>
                  </a:lnTo>
                  <a:lnTo>
                    <a:pt x="360553" y="135039"/>
                  </a:lnTo>
                  <a:lnTo>
                    <a:pt x="358559" y="128231"/>
                  </a:lnTo>
                  <a:lnTo>
                    <a:pt x="358622" y="116166"/>
                  </a:lnTo>
                  <a:lnTo>
                    <a:pt x="360006" y="112179"/>
                  </a:lnTo>
                  <a:lnTo>
                    <a:pt x="365772" y="105371"/>
                  </a:lnTo>
                  <a:lnTo>
                    <a:pt x="369290" y="103670"/>
                  </a:lnTo>
                  <a:lnTo>
                    <a:pt x="378434" y="103670"/>
                  </a:lnTo>
                  <a:lnTo>
                    <a:pt x="382651" y="106172"/>
                  </a:lnTo>
                  <a:lnTo>
                    <a:pt x="389610" y="116166"/>
                  </a:lnTo>
                  <a:lnTo>
                    <a:pt x="391350" y="122174"/>
                  </a:lnTo>
                  <a:lnTo>
                    <a:pt x="391350" y="78155"/>
                  </a:lnTo>
                  <a:lnTo>
                    <a:pt x="320408" y="78155"/>
                  </a:lnTo>
                  <a:lnTo>
                    <a:pt x="297167" y="78155"/>
                  </a:lnTo>
                  <a:lnTo>
                    <a:pt x="293255" y="78155"/>
                  </a:lnTo>
                  <a:lnTo>
                    <a:pt x="289382" y="72301"/>
                  </a:lnTo>
                  <a:lnTo>
                    <a:pt x="269049" y="40462"/>
                  </a:lnTo>
                  <a:lnTo>
                    <a:pt x="264769" y="34023"/>
                  </a:lnTo>
                  <a:lnTo>
                    <a:pt x="262585" y="31254"/>
                  </a:lnTo>
                  <a:lnTo>
                    <a:pt x="257810" y="24638"/>
                  </a:lnTo>
                  <a:lnTo>
                    <a:pt x="225933" y="1600"/>
                  </a:lnTo>
                  <a:lnTo>
                    <a:pt x="216382" y="1600"/>
                  </a:lnTo>
                  <a:lnTo>
                    <a:pt x="214553" y="1803"/>
                  </a:lnTo>
                  <a:lnTo>
                    <a:pt x="210781" y="2654"/>
                  </a:lnTo>
                  <a:lnTo>
                    <a:pt x="209042" y="3289"/>
                  </a:lnTo>
                  <a:lnTo>
                    <a:pt x="207441" y="4152"/>
                  </a:lnTo>
                  <a:lnTo>
                    <a:pt x="219367" y="31254"/>
                  </a:lnTo>
                  <a:lnTo>
                    <a:pt x="221361" y="30619"/>
                  </a:lnTo>
                  <a:lnTo>
                    <a:pt x="227317" y="29235"/>
                  </a:lnTo>
                  <a:lnTo>
                    <a:pt x="229400" y="29032"/>
                  </a:lnTo>
                  <a:lnTo>
                    <a:pt x="236156" y="29032"/>
                  </a:lnTo>
                  <a:lnTo>
                    <a:pt x="281279" y="78155"/>
                  </a:lnTo>
                  <a:lnTo>
                    <a:pt x="205651" y="78155"/>
                  </a:lnTo>
                  <a:lnTo>
                    <a:pt x="197015" y="78155"/>
                  </a:lnTo>
                  <a:lnTo>
                    <a:pt x="159461" y="78155"/>
                  </a:lnTo>
                  <a:lnTo>
                    <a:pt x="159461" y="161086"/>
                  </a:lnTo>
                  <a:lnTo>
                    <a:pt x="153365" y="167246"/>
                  </a:lnTo>
                  <a:lnTo>
                    <a:pt x="120015" y="188201"/>
                  </a:lnTo>
                  <a:lnTo>
                    <a:pt x="105905" y="188201"/>
                  </a:lnTo>
                  <a:lnTo>
                    <a:pt x="99606" y="186182"/>
                  </a:lnTo>
                  <a:lnTo>
                    <a:pt x="89065" y="178104"/>
                  </a:lnTo>
                  <a:lnTo>
                    <a:pt x="86436" y="173215"/>
                  </a:lnTo>
                  <a:lnTo>
                    <a:pt x="86436" y="160451"/>
                  </a:lnTo>
                  <a:lnTo>
                    <a:pt x="89369" y="154444"/>
                  </a:lnTo>
                  <a:lnTo>
                    <a:pt x="101092" y="144449"/>
                  </a:lnTo>
                  <a:lnTo>
                    <a:pt x="108089" y="141947"/>
                  </a:lnTo>
                  <a:lnTo>
                    <a:pt x="122008" y="141947"/>
                  </a:lnTo>
                  <a:lnTo>
                    <a:pt x="159461" y="161086"/>
                  </a:lnTo>
                  <a:lnTo>
                    <a:pt x="159461" y="78155"/>
                  </a:lnTo>
                  <a:lnTo>
                    <a:pt x="67360" y="78155"/>
                  </a:lnTo>
                  <a:lnTo>
                    <a:pt x="60807" y="78155"/>
                  </a:lnTo>
                  <a:lnTo>
                    <a:pt x="39039" y="78155"/>
                  </a:lnTo>
                  <a:lnTo>
                    <a:pt x="37058" y="74536"/>
                  </a:lnTo>
                  <a:lnTo>
                    <a:pt x="35572" y="70548"/>
                  </a:lnTo>
                  <a:lnTo>
                    <a:pt x="33578" y="61836"/>
                  </a:lnTo>
                  <a:lnTo>
                    <a:pt x="33083" y="57315"/>
                  </a:lnTo>
                  <a:lnTo>
                    <a:pt x="33083" y="44767"/>
                  </a:lnTo>
                  <a:lnTo>
                    <a:pt x="68846" y="23926"/>
                  </a:lnTo>
                  <a:lnTo>
                    <a:pt x="79019" y="24726"/>
                  </a:lnTo>
                  <a:lnTo>
                    <a:pt x="123190" y="43967"/>
                  </a:lnTo>
                  <a:lnTo>
                    <a:pt x="156781" y="73367"/>
                  </a:lnTo>
                  <a:lnTo>
                    <a:pt x="162737" y="68580"/>
                  </a:lnTo>
                  <a:lnTo>
                    <a:pt x="136474" y="39674"/>
                  </a:lnTo>
                  <a:lnTo>
                    <a:pt x="95034" y="10134"/>
                  </a:lnTo>
                  <a:lnTo>
                    <a:pt x="55435" y="0"/>
                  </a:lnTo>
                  <a:lnTo>
                    <a:pt x="45948" y="787"/>
                  </a:lnTo>
                  <a:lnTo>
                    <a:pt x="11252" y="26517"/>
                  </a:lnTo>
                  <a:lnTo>
                    <a:pt x="7747" y="43065"/>
                  </a:lnTo>
                  <a:lnTo>
                    <a:pt x="7747" y="48590"/>
                  </a:lnTo>
                  <a:lnTo>
                    <a:pt x="9182" y="54444"/>
                  </a:lnTo>
                  <a:lnTo>
                    <a:pt x="14947" y="66776"/>
                  </a:lnTo>
                  <a:lnTo>
                    <a:pt x="18973" y="72618"/>
                  </a:lnTo>
                  <a:lnTo>
                    <a:pt x="2414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19672" y="103670"/>
                  </a:lnTo>
                  <a:lnTo>
                    <a:pt x="19672" y="224891"/>
                  </a:lnTo>
                  <a:lnTo>
                    <a:pt x="46494" y="237642"/>
                  </a:lnTo>
                  <a:lnTo>
                    <a:pt x="46494" y="103670"/>
                  </a:lnTo>
                  <a:lnTo>
                    <a:pt x="60807" y="103670"/>
                  </a:lnTo>
                  <a:lnTo>
                    <a:pt x="67360" y="103670"/>
                  </a:lnTo>
                  <a:lnTo>
                    <a:pt x="157962" y="103670"/>
                  </a:lnTo>
                  <a:lnTo>
                    <a:pt x="157962" y="146735"/>
                  </a:lnTo>
                  <a:lnTo>
                    <a:pt x="128498" y="122250"/>
                  </a:lnTo>
                  <a:lnTo>
                    <a:pt x="110286" y="118033"/>
                  </a:lnTo>
                  <a:lnTo>
                    <a:pt x="102247" y="118757"/>
                  </a:lnTo>
                  <a:lnTo>
                    <a:pt x="70777" y="149910"/>
                  </a:lnTo>
                  <a:lnTo>
                    <a:pt x="70040" y="157899"/>
                  </a:lnTo>
                  <a:lnTo>
                    <a:pt x="71132" y="166547"/>
                  </a:lnTo>
                  <a:lnTo>
                    <a:pt x="96189" y="200571"/>
                  </a:lnTo>
                  <a:lnTo>
                    <a:pt x="122199" y="210527"/>
                  </a:lnTo>
                  <a:lnTo>
                    <a:pt x="127368" y="210527"/>
                  </a:lnTo>
                  <a:lnTo>
                    <a:pt x="133032" y="209042"/>
                  </a:lnTo>
                  <a:lnTo>
                    <a:pt x="145351" y="203085"/>
                  </a:lnTo>
                  <a:lnTo>
                    <a:pt x="151612" y="198729"/>
                  </a:lnTo>
                  <a:lnTo>
                    <a:pt x="157962" y="192989"/>
                  </a:lnTo>
                  <a:lnTo>
                    <a:pt x="157962" y="218503"/>
                  </a:lnTo>
                  <a:lnTo>
                    <a:pt x="184797" y="237642"/>
                  </a:lnTo>
                  <a:lnTo>
                    <a:pt x="184797" y="192989"/>
                  </a:lnTo>
                  <a:lnTo>
                    <a:pt x="184797" y="188201"/>
                  </a:lnTo>
                  <a:lnTo>
                    <a:pt x="184797" y="146735"/>
                  </a:lnTo>
                  <a:lnTo>
                    <a:pt x="184797" y="103670"/>
                  </a:lnTo>
                  <a:lnTo>
                    <a:pt x="197015" y="103670"/>
                  </a:lnTo>
                  <a:lnTo>
                    <a:pt x="205651" y="103670"/>
                  </a:lnTo>
                  <a:lnTo>
                    <a:pt x="275107" y="103670"/>
                  </a:lnTo>
                  <a:lnTo>
                    <a:pt x="275107" y="122809"/>
                  </a:lnTo>
                  <a:lnTo>
                    <a:pt x="229311" y="122809"/>
                  </a:lnTo>
                  <a:lnTo>
                    <a:pt x="221957" y="126530"/>
                  </a:lnTo>
                  <a:lnTo>
                    <a:pt x="206552" y="161086"/>
                  </a:lnTo>
                  <a:lnTo>
                    <a:pt x="207860" y="170840"/>
                  </a:lnTo>
                  <a:lnTo>
                    <a:pt x="238048" y="208978"/>
                  </a:lnTo>
                  <a:lnTo>
                    <a:pt x="269151" y="220103"/>
                  </a:lnTo>
                  <a:lnTo>
                    <a:pt x="276898" y="219938"/>
                  </a:lnTo>
                  <a:lnTo>
                    <a:pt x="282854" y="219303"/>
                  </a:lnTo>
                  <a:lnTo>
                    <a:pt x="287032" y="218503"/>
                  </a:lnTo>
                  <a:lnTo>
                    <a:pt x="297459" y="258381"/>
                  </a:lnTo>
                  <a:lnTo>
                    <a:pt x="313855" y="252006"/>
                  </a:lnTo>
                  <a:lnTo>
                    <a:pt x="294487" y="215315"/>
                  </a:lnTo>
                  <a:lnTo>
                    <a:pt x="298450" y="213398"/>
                  </a:lnTo>
                  <a:lnTo>
                    <a:pt x="301586" y="211010"/>
                  </a:lnTo>
                  <a:lnTo>
                    <a:pt x="306158" y="205270"/>
                  </a:lnTo>
                  <a:lnTo>
                    <a:pt x="307301" y="202349"/>
                  </a:lnTo>
                  <a:lnTo>
                    <a:pt x="307301" y="191922"/>
                  </a:lnTo>
                  <a:lnTo>
                    <a:pt x="305015" y="185547"/>
                  </a:lnTo>
                  <a:lnTo>
                    <a:pt x="295871" y="174917"/>
                  </a:lnTo>
                  <a:lnTo>
                    <a:pt x="290410" y="172250"/>
                  </a:lnTo>
                  <a:lnTo>
                    <a:pt x="279082" y="172250"/>
                  </a:lnTo>
                  <a:lnTo>
                    <a:pt x="274853" y="173367"/>
                  </a:lnTo>
                  <a:lnTo>
                    <a:pt x="267906" y="177838"/>
                  </a:lnTo>
                  <a:lnTo>
                    <a:pt x="266166" y="180441"/>
                  </a:lnTo>
                  <a:lnTo>
                    <a:pt x="266407" y="187566"/>
                  </a:lnTo>
                  <a:lnTo>
                    <a:pt x="267411" y="191401"/>
                  </a:lnTo>
                  <a:lnTo>
                    <a:pt x="268147" y="193090"/>
                  </a:lnTo>
                  <a:lnTo>
                    <a:pt x="270141" y="196278"/>
                  </a:lnTo>
                  <a:lnTo>
                    <a:pt x="269201" y="197993"/>
                  </a:lnTo>
                  <a:lnTo>
                    <a:pt x="263436" y="201383"/>
                  </a:lnTo>
                  <a:lnTo>
                    <a:pt x="260108" y="202234"/>
                  </a:lnTo>
                  <a:lnTo>
                    <a:pt x="247789" y="202234"/>
                  </a:lnTo>
                  <a:lnTo>
                    <a:pt x="240436" y="199631"/>
                  </a:lnTo>
                  <a:lnTo>
                    <a:pt x="228117" y="189217"/>
                  </a:lnTo>
                  <a:lnTo>
                    <a:pt x="225031" y="182892"/>
                  </a:lnTo>
                  <a:lnTo>
                    <a:pt x="225031" y="168008"/>
                  </a:lnTo>
                  <a:lnTo>
                    <a:pt x="227469" y="161620"/>
                  </a:lnTo>
                  <a:lnTo>
                    <a:pt x="237197" y="150990"/>
                  </a:lnTo>
                  <a:lnTo>
                    <a:pt x="243014" y="148323"/>
                  </a:lnTo>
                  <a:lnTo>
                    <a:pt x="301929" y="148323"/>
                  </a:lnTo>
                  <a:lnTo>
                    <a:pt x="301929" y="103670"/>
                  </a:lnTo>
                  <a:lnTo>
                    <a:pt x="312064" y="103670"/>
                  </a:lnTo>
                  <a:lnTo>
                    <a:pt x="320408" y="103670"/>
                  </a:lnTo>
                  <a:lnTo>
                    <a:pt x="339191" y="103670"/>
                  </a:lnTo>
                  <a:lnTo>
                    <a:pt x="336804" y="106222"/>
                  </a:lnTo>
                  <a:lnTo>
                    <a:pt x="334962" y="109410"/>
                  </a:lnTo>
                  <a:lnTo>
                    <a:pt x="332384" y="117068"/>
                  </a:lnTo>
                  <a:lnTo>
                    <a:pt x="331736" y="121323"/>
                  </a:lnTo>
                  <a:lnTo>
                    <a:pt x="331838" y="126746"/>
                  </a:lnTo>
                  <a:lnTo>
                    <a:pt x="359308" y="158775"/>
                  </a:lnTo>
                  <a:lnTo>
                    <a:pt x="377939" y="165874"/>
                  </a:lnTo>
                  <a:lnTo>
                    <a:pt x="373570" y="172466"/>
                  </a:lnTo>
                  <a:lnTo>
                    <a:pt x="369443" y="177673"/>
                  </a:lnTo>
                  <a:lnTo>
                    <a:pt x="361696" y="185331"/>
                  </a:lnTo>
                  <a:lnTo>
                    <a:pt x="358368" y="187566"/>
                  </a:lnTo>
                  <a:lnTo>
                    <a:pt x="355587" y="188201"/>
                  </a:lnTo>
                  <a:lnTo>
                    <a:pt x="352793" y="183095"/>
                  </a:lnTo>
                  <a:lnTo>
                    <a:pt x="349821" y="179108"/>
                  </a:lnTo>
                  <a:lnTo>
                    <a:pt x="343458" y="173367"/>
                  </a:lnTo>
                  <a:lnTo>
                    <a:pt x="340474" y="172046"/>
                  </a:lnTo>
                  <a:lnTo>
                    <a:pt x="337693" y="172250"/>
                  </a:lnTo>
                  <a:lnTo>
                    <a:pt x="334314" y="172250"/>
                  </a:lnTo>
                  <a:lnTo>
                    <a:pt x="331482" y="174117"/>
                  </a:lnTo>
                  <a:lnTo>
                    <a:pt x="326923" y="181559"/>
                  </a:lnTo>
                  <a:lnTo>
                    <a:pt x="325780" y="186080"/>
                  </a:lnTo>
                  <a:lnTo>
                    <a:pt x="325780" y="197129"/>
                  </a:lnTo>
                  <a:lnTo>
                    <a:pt x="329107" y="202031"/>
                  </a:lnTo>
                  <a:lnTo>
                    <a:pt x="342417" y="210108"/>
                  </a:lnTo>
                  <a:lnTo>
                    <a:pt x="350507" y="212128"/>
                  </a:lnTo>
                  <a:lnTo>
                    <a:pt x="360057" y="212128"/>
                  </a:lnTo>
                  <a:lnTo>
                    <a:pt x="386880" y="256781"/>
                  </a:lnTo>
                  <a:lnTo>
                    <a:pt x="400291" y="248805"/>
                  </a:lnTo>
                  <a:lnTo>
                    <a:pt x="370484" y="208940"/>
                  </a:lnTo>
                  <a:lnTo>
                    <a:pt x="379945" y="202323"/>
                  </a:lnTo>
                  <a:lnTo>
                    <a:pt x="388366" y="194906"/>
                  </a:lnTo>
                  <a:lnTo>
                    <a:pt x="394385" y="188201"/>
                  </a:lnTo>
                  <a:lnTo>
                    <a:pt x="395744" y="186690"/>
                  </a:lnTo>
                  <a:lnTo>
                    <a:pt x="402082" y="177673"/>
                  </a:lnTo>
                  <a:lnTo>
                    <a:pt x="407162" y="168186"/>
                  </a:lnTo>
                  <a:lnTo>
                    <a:pt x="410794" y="158534"/>
                  </a:lnTo>
                  <a:lnTo>
                    <a:pt x="410933" y="157899"/>
                  </a:lnTo>
                  <a:lnTo>
                    <a:pt x="412927" y="148971"/>
                  </a:lnTo>
                  <a:lnTo>
                    <a:pt x="413042" y="147802"/>
                  </a:lnTo>
                  <a:lnTo>
                    <a:pt x="413702" y="138760"/>
                  </a:lnTo>
                  <a:lnTo>
                    <a:pt x="413702" y="132803"/>
                  </a:lnTo>
                  <a:lnTo>
                    <a:pt x="412165" y="126746"/>
                  </a:lnTo>
                  <a:lnTo>
                    <a:pt x="406006" y="114414"/>
                  </a:lnTo>
                  <a:lnTo>
                    <a:pt x="401586" y="108775"/>
                  </a:lnTo>
                  <a:lnTo>
                    <a:pt x="395820" y="103670"/>
                  </a:lnTo>
                  <a:lnTo>
                    <a:pt x="420560" y="103670"/>
                  </a:lnTo>
                  <a:lnTo>
                    <a:pt x="424141" y="103670"/>
                  </a:lnTo>
                  <a:lnTo>
                    <a:pt x="439635" y="103670"/>
                  </a:lnTo>
                  <a:lnTo>
                    <a:pt x="439635" y="218503"/>
                  </a:lnTo>
                  <a:lnTo>
                    <a:pt x="466458" y="237642"/>
                  </a:lnTo>
                  <a:lnTo>
                    <a:pt x="466458" y="103670"/>
                  </a:lnTo>
                  <a:lnTo>
                    <a:pt x="480771" y="103670"/>
                  </a:lnTo>
                  <a:lnTo>
                    <a:pt x="487324" y="103670"/>
                  </a:lnTo>
                  <a:lnTo>
                    <a:pt x="499846" y="103670"/>
                  </a:lnTo>
                  <a:lnTo>
                    <a:pt x="499846" y="218503"/>
                  </a:lnTo>
                  <a:lnTo>
                    <a:pt x="526669" y="237642"/>
                  </a:lnTo>
                  <a:lnTo>
                    <a:pt x="526669" y="103670"/>
                  </a:lnTo>
                  <a:lnTo>
                    <a:pt x="547535" y="103670"/>
                  </a:lnTo>
                  <a:lnTo>
                    <a:pt x="547535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465325" y="6515352"/>
              <a:ext cx="142477" cy="23605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400328" y="6513761"/>
              <a:ext cx="603250" cy="261620"/>
            </a:xfrm>
            <a:custGeom>
              <a:avLst/>
              <a:gdLst/>
              <a:ahLst/>
              <a:cxnLst/>
              <a:rect l="l" t="t" r="r" b="b"/>
              <a:pathLst>
                <a:path w="603250" h="261620">
                  <a:moveTo>
                    <a:pt x="602691" y="78155"/>
                  </a:moveTo>
                  <a:lnTo>
                    <a:pt x="555002" y="78155"/>
                  </a:lnTo>
                  <a:lnTo>
                    <a:pt x="555002" y="103670"/>
                  </a:lnTo>
                  <a:lnTo>
                    <a:pt x="555002" y="157899"/>
                  </a:lnTo>
                  <a:lnTo>
                    <a:pt x="519226" y="178638"/>
                  </a:lnTo>
                  <a:lnTo>
                    <a:pt x="507911" y="178638"/>
                  </a:lnTo>
                  <a:lnTo>
                    <a:pt x="487540" y="162788"/>
                  </a:lnTo>
                  <a:lnTo>
                    <a:pt x="487641" y="161404"/>
                  </a:lnTo>
                  <a:lnTo>
                    <a:pt x="488823" y="158851"/>
                  </a:lnTo>
                  <a:lnTo>
                    <a:pt x="489724" y="158115"/>
                  </a:lnTo>
                  <a:lnTo>
                    <a:pt x="490918" y="157899"/>
                  </a:lnTo>
                  <a:lnTo>
                    <a:pt x="498043" y="156273"/>
                  </a:lnTo>
                  <a:lnTo>
                    <a:pt x="525183" y="141211"/>
                  </a:lnTo>
                  <a:lnTo>
                    <a:pt x="525183" y="134188"/>
                  </a:lnTo>
                  <a:lnTo>
                    <a:pt x="523849" y="129984"/>
                  </a:lnTo>
                  <a:lnTo>
                    <a:pt x="518490" y="119138"/>
                  </a:lnTo>
                  <a:lnTo>
                    <a:pt x="514362" y="112179"/>
                  </a:lnTo>
                  <a:lnTo>
                    <a:pt x="508800" y="103670"/>
                  </a:lnTo>
                  <a:lnTo>
                    <a:pt x="555002" y="103670"/>
                  </a:lnTo>
                  <a:lnTo>
                    <a:pt x="555002" y="78155"/>
                  </a:lnTo>
                  <a:lnTo>
                    <a:pt x="467067" y="78155"/>
                  </a:lnTo>
                  <a:lnTo>
                    <a:pt x="459320" y="78155"/>
                  </a:lnTo>
                  <a:lnTo>
                    <a:pt x="250380" y="78155"/>
                  </a:lnTo>
                  <a:lnTo>
                    <a:pt x="248386" y="74536"/>
                  </a:lnTo>
                  <a:lnTo>
                    <a:pt x="246900" y="70548"/>
                  </a:lnTo>
                  <a:lnTo>
                    <a:pt x="244919" y="61836"/>
                  </a:lnTo>
                  <a:lnTo>
                    <a:pt x="244411" y="57315"/>
                  </a:lnTo>
                  <a:lnTo>
                    <a:pt x="244411" y="44767"/>
                  </a:lnTo>
                  <a:lnTo>
                    <a:pt x="280187" y="23926"/>
                  </a:lnTo>
                  <a:lnTo>
                    <a:pt x="290347" y="24726"/>
                  </a:lnTo>
                  <a:lnTo>
                    <a:pt x="334518" y="43967"/>
                  </a:lnTo>
                  <a:lnTo>
                    <a:pt x="368109" y="73367"/>
                  </a:lnTo>
                  <a:lnTo>
                    <a:pt x="374078" y="68580"/>
                  </a:lnTo>
                  <a:lnTo>
                    <a:pt x="347802" y="39674"/>
                  </a:lnTo>
                  <a:lnTo>
                    <a:pt x="306362" y="10134"/>
                  </a:lnTo>
                  <a:lnTo>
                    <a:pt x="266776" y="0"/>
                  </a:lnTo>
                  <a:lnTo>
                    <a:pt x="257289" y="787"/>
                  </a:lnTo>
                  <a:lnTo>
                    <a:pt x="222580" y="26517"/>
                  </a:lnTo>
                  <a:lnTo>
                    <a:pt x="219087" y="43065"/>
                  </a:lnTo>
                  <a:lnTo>
                    <a:pt x="219087" y="48590"/>
                  </a:lnTo>
                  <a:lnTo>
                    <a:pt x="220522" y="54444"/>
                  </a:lnTo>
                  <a:lnTo>
                    <a:pt x="226288" y="66776"/>
                  </a:lnTo>
                  <a:lnTo>
                    <a:pt x="230314" y="72618"/>
                  </a:lnTo>
                  <a:lnTo>
                    <a:pt x="235470" y="78155"/>
                  </a:lnTo>
                  <a:lnTo>
                    <a:pt x="217893" y="78155"/>
                  </a:lnTo>
                  <a:lnTo>
                    <a:pt x="211328" y="78155"/>
                  </a:lnTo>
                  <a:lnTo>
                    <a:pt x="159473" y="78155"/>
                  </a:lnTo>
                  <a:lnTo>
                    <a:pt x="151117" y="78155"/>
                  </a:lnTo>
                  <a:lnTo>
                    <a:pt x="111772" y="78155"/>
                  </a:lnTo>
                  <a:lnTo>
                    <a:pt x="111772" y="103670"/>
                  </a:lnTo>
                  <a:lnTo>
                    <a:pt x="111772" y="138760"/>
                  </a:lnTo>
                  <a:lnTo>
                    <a:pt x="105562" y="145402"/>
                  </a:lnTo>
                  <a:lnTo>
                    <a:pt x="99961" y="150456"/>
                  </a:lnTo>
                  <a:lnTo>
                    <a:pt x="89623" y="157683"/>
                  </a:lnTo>
                  <a:lnTo>
                    <a:pt x="85356" y="159499"/>
                  </a:lnTo>
                  <a:lnTo>
                    <a:pt x="77012" y="159499"/>
                  </a:lnTo>
                  <a:lnTo>
                    <a:pt x="72732" y="159067"/>
                  </a:lnTo>
                  <a:lnTo>
                    <a:pt x="65582" y="157365"/>
                  </a:lnTo>
                  <a:lnTo>
                    <a:pt x="62903" y="156197"/>
                  </a:lnTo>
                  <a:lnTo>
                    <a:pt x="61112" y="154711"/>
                  </a:lnTo>
                  <a:lnTo>
                    <a:pt x="61112" y="148323"/>
                  </a:lnTo>
                  <a:lnTo>
                    <a:pt x="61112" y="103670"/>
                  </a:lnTo>
                  <a:lnTo>
                    <a:pt x="111772" y="103670"/>
                  </a:lnTo>
                  <a:lnTo>
                    <a:pt x="111772" y="78155"/>
                  </a:lnTo>
                  <a:lnTo>
                    <a:pt x="0" y="78155"/>
                  </a:lnTo>
                  <a:lnTo>
                    <a:pt x="0" y="103670"/>
                  </a:lnTo>
                  <a:lnTo>
                    <a:pt x="34290" y="103670"/>
                  </a:lnTo>
                  <a:lnTo>
                    <a:pt x="34290" y="142481"/>
                  </a:lnTo>
                  <a:lnTo>
                    <a:pt x="33832" y="144348"/>
                  </a:lnTo>
                  <a:lnTo>
                    <a:pt x="32054" y="147535"/>
                  </a:lnTo>
                  <a:lnTo>
                    <a:pt x="31000" y="148323"/>
                  </a:lnTo>
                  <a:lnTo>
                    <a:pt x="29819" y="148323"/>
                  </a:lnTo>
                  <a:lnTo>
                    <a:pt x="27228" y="146634"/>
                  </a:lnTo>
                  <a:lnTo>
                    <a:pt x="25095" y="145402"/>
                  </a:lnTo>
                  <a:lnTo>
                    <a:pt x="21717" y="143916"/>
                  </a:lnTo>
                  <a:lnTo>
                    <a:pt x="20370" y="143548"/>
                  </a:lnTo>
                  <a:lnTo>
                    <a:pt x="16002" y="143548"/>
                  </a:lnTo>
                  <a:lnTo>
                    <a:pt x="13169" y="144665"/>
                  </a:lnTo>
                  <a:lnTo>
                    <a:pt x="8597" y="149123"/>
                  </a:lnTo>
                  <a:lnTo>
                    <a:pt x="7454" y="151739"/>
                  </a:lnTo>
                  <a:lnTo>
                    <a:pt x="7454" y="160451"/>
                  </a:lnTo>
                  <a:lnTo>
                    <a:pt x="27038" y="195376"/>
                  </a:lnTo>
                  <a:lnTo>
                    <a:pt x="67665" y="244030"/>
                  </a:lnTo>
                  <a:lnTo>
                    <a:pt x="78397" y="234454"/>
                  </a:lnTo>
                  <a:lnTo>
                    <a:pt x="37261" y="189801"/>
                  </a:lnTo>
                  <a:lnTo>
                    <a:pt x="43218" y="187464"/>
                  </a:lnTo>
                  <a:lnTo>
                    <a:pt x="58127" y="165874"/>
                  </a:lnTo>
                  <a:lnTo>
                    <a:pt x="62103" y="170980"/>
                  </a:lnTo>
                  <a:lnTo>
                    <a:pt x="65925" y="174917"/>
                  </a:lnTo>
                  <a:lnTo>
                    <a:pt x="73279" y="180441"/>
                  </a:lnTo>
                  <a:lnTo>
                    <a:pt x="76403" y="181825"/>
                  </a:lnTo>
                  <a:lnTo>
                    <a:pt x="85547" y="181825"/>
                  </a:lnTo>
                  <a:lnTo>
                    <a:pt x="91655" y="180860"/>
                  </a:lnTo>
                  <a:lnTo>
                    <a:pt x="102984" y="177038"/>
                  </a:lnTo>
                  <a:lnTo>
                    <a:pt x="107810" y="174269"/>
                  </a:lnTo>
                  <a:lnTo>
                    <a:pt x="111772" y="170662"/>
                  </a:lnTo>
                  <a:lnTo>
                    <a:pt x="111772" y="218503"/>
                  </a:lnTo>
                  <a:lnTo>
                    <a:pt x="138607" y="237642"/>
                  </a:lnTo>
                  <a:lnTo>
                    <a:pt x="138607" y="170662"/>
                  </a:lnTo>
                  <a:lnTo>
                    <a:pt x="138607" y="165874"/>
                  </a:lnTo>
                  <a:lnTo>
                    <a:pt x="138607" y="159499"/>
                  </a:lnTo>
                  <a:lnTo>
                    <a:pt x="138607" y="103670"/>
                  </a:lnTo>
                  <a:lnTo>
                    <a:pt x="151117" y="103670"/>
                  </a:lnTo>
                  <a:lnTo>
                    <a:pt x="159473" y="103670"/>
                  </a:lnTo>
                  <a:lnTo>
                    <a:pt x="170205" y="103670"/>
                  </a:lnTo>
                  <a:lnTo>
                    <a:pt x="170205" y="218503"/>
                  </a:lnTo>
                  <a:lnTo>
                    <a:pt x="197027" y="237642"/>
                  </a:lnTo>
                  <a:lnTo>
                    <a:pt x="197027" y="103670"/>
                  </a:lnTo>
                  <a:lnTo>
                    <a:pt x="211328" y="103670"/>
                  </a:lnTo>
                  <a:lnTo>
                    <a:pt x="217893" y="103670"/>
                  </a:lnTo>
                  <a:lnTo>
                    <a:pt x="231000" y="103670"/>
                  </a:lnTo>
                  <a:lnTo>
                    <a:pt x="231000" y="224891"/>
                  </a:lnTo>
                  <a:lnTo>
                    <a:pt x="257835" y="237642"/>
                  </a:lnTo>
                  <a:lnTo>
                    <a:pt x="257835" y="103670"/>
                  </a:lnTo>
                  <a:lnTo>
                    <a:pt x="272135" y="103670"/>
                  </a:lnTo>
                  <a:lnTo>
                    <a:pt x="278688" y="103670"/>
                  </a:lnTo>
                  <a:lnTo>
                    <a:pt x="344271" y="103670"/>
                  </a:lnTo>
                  <a:lnTo>
                    <a:pt x="344271" y="119621"/>
                  </a:lnTo>
                  <a:lnTo>
                    <a:pt x="303034" y="119621"/>
                  </a:lnTo>
                  <a:lnTo>
                    <a:pt x="297078" y="121640"/>
                  </a:lnTo>
                  <a:lnTo>
                    <a:pt x="287134" y="129717"/>
                  </a:lnTo>
                  <a:lnTo>
                    <a:pt x="284657" y="134607"/>
                  </a:lnTo>
                  <a:lnTo>
                    <a:pt x="284657" y="146100"/>
                  </a:lnTo>
                  <a:lnTo>
                    <a:pt x="286397" y="151574"/>
                  </a:lnTo>
                  <a:lnTo>
                    <a:pt x="293344" y="161988"/>
                  </a:lnTo>
                  <a:lnTo>
                    <a:pt x="298069" y="166090"/>
                  </a:lnTo>
                  <a:lnTo>
                    <a:pt x="304025" y="169062"/>
                  </a:lnTo>
                  <a:lnTo>
                    <a:pt x="298869" y="172250"/>
                  </a:lnTo>
                  <a:lnTo>
                    <a:pt x="294843" y="176822"/>
                  </a:lnTo>
                  <a:lnTo>
                    <a:pt x="289077" y="188734"/>
                  </a:lnTo>
                  <a:lnTo>
                    <a:pt x="287642" y="195326"/>
                  </a:lnTo>
                  <a:lnTo>
                    <a:pt x="287642" y="202565"/>
                  </a:lnTo>
                  <a:lnTo>
                    <a:pt x="309537" y="238442"/>
                  </a:lnTo>
                  <a:lnTo>
                    <a:pt x="349021" y="257733"/>
                  </a:lnTo>
                  <a:lnTo>
                    <a:pt x="365137" y="261569"/>
                  </a:lnTo>
                  <a:lnTo>
                    <a:pt x="366623" y="250405"/>
                  </a:lnTo>
                  <a:lnTo>
                    <a:pt x="354926" y="247611"/>
                  </a:lnTo>
                  <a:lnTo>
                    <a:pt x="344271" y="244030"/>
                  </a:lnTo>
                  <a:lnTo>
                    <a:pt x="310997" y="216814"/>
                  </a:lnTo>
                  <a:lnTo>
                    <a:pt x="309994" y="210527"/>
                  </a:lnTo>
                  <a:lnTo>
                    <a:pt x="310807" y="203161"/>
                  </a:lnTo>
                  <a:lnTo>
                    <a:pt x="345795" y="174523"/>
                  </a:lnTo>
                  <a:lnTo>
                    <a:pt x="356285" y="173850"/>
                  </a:lnTo>
                  <a:lnTo>
                    <a:pt x="357682" y="174650"/>
                  </a:lnTo>
                  <a:lnTo>
                    <a:pt x="360057" y="177838"/>
                  </a:lnTo>
                  <a:lnTo>
                    <a:pt x="360654" y="179705"/>
                  </a:lnTo>
                  <a:lnTo>
                    <a:pt x="360654" y="187782"/>
                  </a:lnTo>
                  <a:lnTo>
                    <a:pt x="359016" y="193357"/>
                  </a:lnTo>
                  <a:lnTo>
                    <a:pt x="352463" y="203784"/>
                  </a:lnTo>
                  <a:lnTo>
                    <a:pt x="348145" y="207772"/>
                  </a:lnTo>
                  <a:lnTo>
                    <a:pt x="342773" y="210527"/>
                  </a:lnTo>
                  <a:lnTo>
                    <a:pt x="357682" y="229666"/>
                  </a:lnTo>
                  <a:lnTo>
                    <a:pt x="364439" y="226263"/>
                  </a:lnTo>
                  <a:lnTo>
                    <a:pt x="369849" y="221805"/>
                  </a:lnTo>
                  <a:lnTo>
                    <a:pt x="378002" y="210743"/>
                  </a:lnTo>
                  <a:lnTo>
                    <a:pt x="380034" y="205117"/>
                  </a:lnTo>
                  <a:lnTo>
                    <a:pt x="380034" y="199364"/>
                  </a:lnTo>
                  <a:lnTo>
                    <a:pt x="359041" y="164376"/>
                  </a:lnTo>
                  <a:lnTo>
                    <a:pt x="338302" y="156311"/>
                  </a:lnTo>
                  <a:lnTo>
                    <a:pt x="334733" y="156311"/>
                  </a:lnTo>
                  <a:lnTo>
                    <a:pt x="330898" y="156832"/>
                  </a:lnTo>
                  <a:lnTo>
                    <a:pt x="322757" y="158965"/>
                  </a:lnTo>
                  <a:lnTo>
                    <a:pt x="318630" y="160553"/>
                  </a:lnTo>
                  <a:lnTo>
                    <a:pt x="314464" y="162687"/>
                  </a:lnTo>
                  <a:lnTo>
                    <a:pt x="312077" y="161201"/>
                  </a:lnTo>
                  <a:lnTo>
                    <a:pt x="310235" y="159499"/>
                  </a:lnTo>
                  <a:lnTo>
                    <a:pt x="307657" y="155663"/>
                  </a:lnTo>
                  <a:lnTo>
                    <a:pt x="307009" y="153644"/>
                  </a:lnTo>
                  <a:lnTo>
                    <a:pt x="307009" y="148971"/>
                  </a:lnTo>
                  <a:lnTo>
                    <a:pt x="308051" y="146735"/>
                  </a:lnTo>
                  <a:lnTo>
                    <a:pt x="312229" y="142913"/>
                  </a:lnTo>
                  <a:lnTo>
                    <a:pt x="314655" y="141947"/>
                  </a:lnTo>
                  <a:lnTo>
                    <a:pt x="371094" y="141947"/>
                  </a:lnTo>
                  <a:lnTo>
                    <a:pt x="371094" y="103670"/>
                  </a:lnTo>
                  <a:lnTo>
                    <a:pt x="495388" y="103670"/>
                  </a:lnTo>
                  <a:lnTo>
                    <a:pt x="497179" y="105587"/>
                  </a:lnTo>
                  <a:lnTo>
                    <a:pt x="498513" y="107607"/>
                  </a:lnTo>
                  <a:lnTo>
                    <a:pt x="500303" y="111861"/>
                  </a:lnTo>
                  <a:lnTo>
                    <a:pt x="500748" y="114096"/>
                  </a:lnTo>
                  <a:lnTo>
                    <a:pt x="500748" y="122605"/>
                  </a:lnTo>
                  <a:lnTo>
                    <a:pt x="470052" y="138506"/>
                  </a:lnTo>
                  <a:lnTo>
                    <a:pt x="470052" y="125996"/>
                  </a:lnTo>
                  <a:lnTo>
                    <a:pt x="417588" y="125996"/>
                  </a:lnTo>
                  <a:lnTo>
                    <a:pt x="409943" y="129133"/>
                  </a:lnTo>
                  <a:lnTo>
                    <a:pt x="397217" y="141681"/>
                  </a:lnTo>
                  <a:lnTo>
                    <a:pt x="394042" y="149186"/>
                  </a:lnTo>
                  <a:lnTo>
                    <a:pt x="394042" y="157899"/>
                  </a:lnTo>
                  <a:lnTo>
                    <a:pt x="410248" y="203809"/>
                  </a:lnTo>
                  <a:lnTo>
                    <a:pt x="434276" y="234454"/>
                  </a:lnTo>
                  <a:lnTo>
                    <a:pt x="441731" y="226479"/>
                  </a:lnTo>
                  <a:lnTo>
                    <a:pt x="436676" y="220649"/>
                  </a:lnTo>
                  <a:lnTo>
                    <a:pt x="432231" y="214642"/>
                  </a:lnTo>
                  <a:lnTo>
                    <a:pt x="419379" y="177038"/>
                  </a:lnTo>
                  <a:lnTo>
                    <a:pt x="419379" y="170027"/>
                  </a:lnTo>
                  <a:lnTo>
                    <a:pt x="421563" y="164007"/>
                  </a:lnTo>
                  <a:lnTo>
                    <a:pt x="430301" y="154025"/>
                  </a:lnTo>
                  <a:lnTo>
                    <a:pt x="435571" y="151523"/>
                  </a:lnTo>
                  <a:lnTo>
                    <a:pt x="469404" y="151523"/>
                  </a:lnTo>
                  <a:lnTo>
                    <a:pt x="469823" y="152908"/>
                  </a:lnTo>
                  <a:lnTo>
                    <a:pt x="475119" y="165671"/>
                  </a:lnTo>
                  <a:lnTo>
                    <a:pt x="505066" y="201079"/>
                  </a:lnTo>
                  <a:lnTo>
                    <a:pt x="522211" y="205752"/>
                  </a:lnTo>
                  <a:lnTo>
                    <a:pt x="527570" y="205752"/>
                  </a:lnTo>
                  <a:lnTo>
                    <a:pt x="533082" y="204520"/>
                  </a:lnTo>
                  <a:lnTo>
                    <a:pt x="544410" y="199631"/>
                  </a:lnTo>
                  <a:lnTo>
                    <a:pt x="549833" y="196075"/>
                  </a:lnTo>
                  <a:lnTo>
                    <a:pt x="555002" y="191401"/>
                  </a:lnTo>
                  <a:lnTo>
                    <a:pt x="555002" y="220103"/>
                  </a:lnTo>
                  <a:lnTo>
                    <a:pt x="581825" y="237642"/>
                  </a:lnTo>
                  <a:lnTo>
                    <a:pt x="581825" y="191401"/>
                  </a:lnTo>
                  <a:lnTo>
                    <a:pt x="581825" y="178638"/>
                  </a:lnTo>
                  <a:lnTo>
                    <a:pt x="581825" y="103670"/>
                  </a:lnTo>
                  <a:lnTo>
                    <a:pt x="602691" y="103670"/>
                  </a:lnTo>
                  <a:lnTo>
                    <a:pt x="602691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2006" y="6591909"/>
              <a:ext cx="248879" cy="15949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970864" y="6513761"/>
              <a:ext cx="8681720" cy="608330"/>
            </a:xfrm>
            <a:custGeom>
              <a:avLst/>
              <a:gdLst/>
              <a:ahLst/>
              <a:cxnLst/>
              <a:rect l="l" t="t" r="r" b="b"/>
              <a:pathLst>
                <a:path w="8681720" h="608329">
                  <a:moveTo>
                    <a:pt x="658114" y="448297"/>
                  </a:moveTo>
                  <a:lnTo>
                    <a:pt x="539191" y="448297"/>
                  </a:lnTo>
                  <a:lnTo>
                    <a:pt x="531139" y="448297"/>
                  </a:lnTo>
                  <a:lnTo>
                    <a:pt x="491502" y="448297"/>
                  </a:lnTo>
                  <a:lnTo>
                    <a:pt x="491502" y="473811"/>
                  </a:lnTo>
                  <a:lnTo>
                    <a:pt x="491502" y="528040"/>
                  </a:lnTo>
                  <a:lnTo>
                    <a:pt x="485863" y="532714"/>
                  </a:lnTo>
                  <a:lnTo>
                    <a:pt x="455726" y="548779"/>
                  </a:lnTo>
                  <a:lnTo>
                    <a:pt x="444411" y="548779"/>
                  </a:lnTo>
                  <a:lnTo>
                    <a:pt x="424040" y="532930"/>
                  </a:lnTo>
                  <a:lnTo>
                    <a:pt x="424141" y="531545"/>
                  </a:lnTo>
                  <a:lnTo>
                    <a:pt x="425323" y="528993"/>
                  </a:lnTo>
                  <a:lnTo>
                    <a:pt x="426224" y="528256"/>
                  </a:lnTo>
                  <a:lnTo>
                    <a:pt x="427418" y="528040"/>
                  </a:lnTo>
                  <a:lnTo>
                    <a:pt x="434543" y="526415"/>
                  </a:lnTo>
                  <a:lnTo>
                    <a:pt x="461683" y="511352"/>
                  </a:lnTo>
                  <a:lnTo>
                    <a:pt x="461683" y="504329"/>
                  </a:lnTo>
                  <a:lnTo>
                    <a:pt x="460349" y="500126"/>
                  </a:lnTo>
                  <a:lnTo>
                    <a:pt x="454990" y="489280"/>
                  </a:lnTo>
                  <a:lnTo>
                    <a:pt x="450862" y="482320"/>
                  </a:lnTo>
                  <a:lnTo>
                    <a:pt x="445300" y="473811"/>
                  </a:lnTo>
                  <a:lnTo>
                    <a:pt x="491502" y="473811"/>
                  </a:lnTo>
                  <a:lnTo>
                    <a:pt x="491502" y="448297"/>
                  </a:lnTo>
                  <a:lnTo>
                    <a:pt x="403860" y="448297"/>
                  </a:lnTo>
                  <a:lnTo>
                    <a:pt x="395820" y="448297"/>
                  </a:lnTo>
                  <a:lnTo>
                    <a:pt x="356171" y="448297"/>
                  </a:lnTo>
                  <a:lnTo>
                    <a:pt x="356171" y="473811"/>
                  </a:lnTo>
                  <a:lnTo>
                    <a:pt x="356171" y="528040"/>
                  </a:lnTo>
                  <a:lnTo>
                    <a:pt x="320408" y="548779"/>
                  </a:lnTo>
                  <a:lnTo>
                    <a:pt x="309079" y="548779"/>
                  </a:lnTo>
                  <a:lnTo>
                    <a:pt x="288721" y="532930"/>
                  </a:lnTo>
                  <a:lnTo>
                    <a:pt x="288810" y="531545"/>
                  </a:lnTo>
                  <a:lnTo>
                    <a:pt x="290004" y="528993"/>
                  </a:lnTo>
                  <a:lnTo>
                    <a:pt x="290906" y="528256"/>
                  </a:lnTo>
                  <a:lnTo>
                    <a:pt x="292087" y="528040"/>
                  </a:lnTo>
                  <a:lnTo>
                    <a:pt x="299224" y="526415"/>
                  </a:lnTo>
                  <a:lnTo>
                    <a:pt x="326377" y="511352"/>
                  </a:lnTo>
                  <a:lnTo>
                    <a:pt x="326377" y="504329"/>
                  </a:lnTo>
                  <a:lnTo>
                    <a:pt x="325031" y="500126"/>
                  </a:lnTo>
                  <a:lnTo>
                    <a:pt x="319659" y="489280"/>
                  </a:lnTo>
                  <a:lnTo>
                    <a:pt x="315544" y="482320"/>
                  </a:lnTo>
                  <a:lnTo>
                    <a:pt x="309981" y="473811"/>
                  </a:lnTo>
                  <a:lnTo>
                    <a:pt x="356171" y="473811"/>
                  </a:lnTo>
                  <a:lnTo>
                    <a:pt x="356171" y="448297"/>
                  </a:lnTo>
                  <a:lnTo>
                    <a:pt x="273621" y="448297"/>
                  </a:lnTo>
                  <a:lnTo>
                    <a:pt x="273621" y="447979"/>
                  </a:lnTo>
                  <a:lnTo>
                    <a:pt x="243814" y="447979"/>
                  </a:lnTo>
                  <a:lnTo>
                    <a:pt x="258711" y="473494"/>
                  </a:lnTo>
                  <a:lnTo>
                    <a:pt x="260502" y="473494"/>
                  </a:lnTo>
                  <a:lnTo>
                    <a:pt x="260502" y="473811"/>
                  </a:lnTo>
                  <a:lnTo>
                    <a:pt x="296570" y="473811"/>
                  </a:lnTo>
                  <a:lnTo>
                    <a:pt x="298348" y="475729"/>
                  </a:lnTo>
                  <a:lnTo>
                    <a:pt x="299694" y="477748"/>
                  </a:lnTo>
                  <a:lnTo>
                    <a:pt x="301485" y="482003"/>
                  </a:lnTo>
                  <a:lnTo>
                    <a:pt x="301929" y="484238"/>
                  </a:lnTo>
                  <a:lnTo>
                    <a:pt x="301929" y="492734"/>
                  </a:lnTo>
                  <a:lnTo>
                    <a:pt x="266763" y="508901"/>
                  </a:lnTo>
                  <a:lnTo>
                    <a:pt x="271005" y="523049"/>
                  </a:lnTo>
                  <a:lnTo>
                    <a:pt x="275348" y="533565"/>
                  </a:lnTo>
                  <a:lnTo>
                    <a:pt x="273138" y="535787"/>
                  </a:lnTo>
                  <a:lnTo>
                    <a:pt x="266649" y="541477"/>
                  </a:lnTo>
                  <a:lnTo>
                    <a:pt x="228904" y="558025"/>
                  </a:lnTo>
                  <a:lnTo>
                    <a:pt x="223139" y="558025"/>
                  </a:lnTo>
                  <a:lnTo>
                    <a:pt x="218224" y="556907"/>
                  </a:lnTo>
                  <a:lnTo>
                    <a:pt x="210083" y="552437"/>
                  </a:lnTo>
                  <a:lnTo>
                    <a:pt x="208038" y="549846"/>
                  </a:lnTo>
                  <a:lnTo>
                    <a:pt x="208038" y="542391"/>
                  </a:lnTo>
                  <a:lnTo>
                    <a:pt x="247332" y="531202"/>
                  </a:lnTo>
                  <a:lnTo>
                    <a:pt x="257225" y="530910"/>
                  </a:lnTo>
                  <a:lnTo>
                    <a:pt x="246354" y="509117"/>
                  </a:lnTo>
                  <a:lnTo>
                    <a:pt x="245300" y="506984"/>
                  </a:lnTo>
                  <a:lnTo>
                    <a:pt x="237947" y="509117"/>
                  </a:lnTo>
                  <a:lnTo>
                    <a:pt x="231292" y="509003"/>
                  </a:lnTo>
                  <a:lnTo>
                    <a:pt x="219367" y="504329"/>
                  </a:lnTo>
                  <a:lnTo>
                    <a:pt x="216585" y="500710"/>
                  </a:lnTo>
                  <a:lnTo>
                    <a:pt x="216979" y="495820"/>
                  </a:lnTo>
                  <a:lnTo>
                    <a:pt x="224739" y="497306"/>
                  </a:lnTo>
                  <a:lnTo>
                    <a:pt x="231394" y="495820"/>
                  </a:lnTo>
                  <a:lnTo>
                    <a:pt x="231635" y="495769"/>
                  </a:lnTo>
                  <a:lnTo>
                    <a:pt x="242138" y="487845"/>
                  </a:lnTo>
                  <a:lnTo>
                    <a:pt x="243763" y="486625"/>
                  </a:lnTo>
                  <a:lnTo>
                    <a:pt x="246684" y="480936"/>
                  </a:lnTo>
                  <a:lnTo>
                    <a:pt x="246786" y="465620"/>
                  </a:lnTo>
                  <a:lnTo>
                    <a:pt x="243713" y="458876"/>
                  </a:lnTo>
                  <a:lnTo>
                    <a:pt x="242252" y="457542"/>
                  </a:lnTo>
                  <a:lnTo>
                    <a:pt x="237845" y="453517"/>
                  </a:lnTo>
                  <a:lnTo>
                    <a:pt x="237845" y="469023"/>
                  </a:lnTo>
                  <a:lnTo>
                    <a:pt x="237845" y="477532"/>
                  </a:lnTo>
                  <a:lnTo>
                    <a:pt x="236550" y="480936"/>
                  </a:lnTo>
                  <a:lnTo>
                    <a:pt x="231394" y="486460"/>
                  </a:lnTo>
                  <a:lnTo>
                    <a:pt x="228206" y="487845"/>
                  </a:lnTo>
                  <a:lnTo>
                    <a:pt x="219862" y="487845"/>
                  </a:lnTo>
                  <a:lnTo>
                    <a:pt x="215988" y="486460"/>
                  </a:lnTo>
                  <a:lnTo>
                    <a:pt x="209626" y="480936"/>
                  </a:lnTo>
                  <a:lnTo>
                    <a:pt x="208038" y="477532"/>
                  </a:lnTo>
                  <a:lnTo>
                    <a:pt x="208038" y="469023"/>
                  </a:lnTo>
                  <a:lnTo>
                    <a:pt x="209626" y="465251"/>
                  </a:lnTo>
                  <a:lnTo>
                    <a:pt x="215988" y="459092"/>
                  </a:lnTo>
                  <a:lnTo>
                    <a:pt x="219862" y="457542"/>
                  </a:lnTo>
                  <a:lnTo>
                    <a:pt x="228206" y="457542"/>
                  </a:lnTo>
                  <a:lnTo>
                    <a:pt x="231394" y="459092"/>
                  </a:lnTo>
                  <a:lnTo>
                    <a:pt x="236550" y="465251"/>
                  </a:lnTo>
                  <a:lnTo>
                    <a:pt x="237845" y="469023"/>
                  </a:lnTo>
                  <a:lnTo>
                    <a:pt x="237845" y="453517"/>
                  </a:lnTo>
                  <a:lnTo>
                    <a:pt x="231394" y="447598"/>
                  </a:lnTo>
                  <a:lnTo>
                    <a:pt x="224040" y="444779"/>
                  </a:lnTo>
                  <a:lnTo>
                    <a:pt x="206946" y="444779"/>
                  </a:lnTo>
                  <a:lnTo>
                    <a:pt x="199593" y="447446"/>
                  </a:lnTo>
                  <a:lnTo>
                    <a:pt x="187274" y="458076"/>
                  </a:lnTo>
                  <a:lnTo>
                    <a:pt x="184797" y="463219"/>
                  </a:lnTo>
                  <a:lnTo>
                    <a:pt x="184797" y="448297"/>
                  </a:lnTo>
                  <a:lnTo>
                    <a:pt x="107302" y="448297"/>
                  </a:lnTo>
                  <a:lnTo>
                    <a:pt x="119214" y="473811"/>
                  </a:lnTo>
                  <a:lnTo>
                    <a:pt x="137109" y="473811"/>
                  </a:lnTo>
                  <a:lnTo>
                    <a:pt x="137109" y="513689"/>
                  </a:lnTo>
                  <a:lnTo>
                    <a:pt x="133921" y="517728"/>
                  </a:lnTo>
                  <a:lnTo>
                    <a:pt x="130505" y="520865"/>
                  </a:lnTo>
                  <a:lnTo>
                    <a:pt x="123139" y="525322"/>
                  </a:lnTo>
                  <a:lnTo>
                    <a:pt x="119621" y="526453"/>
                  </a:lnTo>
                  <a:lnTo>
                    <a:pt x="109880" y="526453"/>
                  </a:lnTo>
                  <a:lnTo>
                    <a:pt x="104267" y="525919"/>
                  </a:lnTo>
                  <a:lnTo>
                    <a:pt x="94526" y="523786"/>
                  </a:lnTo>
                  <a:lnTo>
                    <a:pt x="90703" y="522198"/>
                  </a:lnTo>
                  <a:lnTo>
                    <a:pt x="87922" y="520065"/>
                  </a:lnTo>
                  <a:lnTo>
                    <a:pt x="92100" y="516877"/>
                  </a:lnTo>
                  <a:lnTo>
                    <a:pt x="95377" y="512889"/>
                  </a:lnTo>
                  <a:lnTo>
                    <a:pt x="100139" y="503326"/>
                  </a:lnTo>
                  <a:lnTo>
                    <a:pt x="101346" y="498271"/>
                  </a:lnTo>
                  <a:lnTo>
                    <a:pt x="101346" y="492950"/>
                  </a:lnTo>
                  <a:lnTo>
                    <a:pt x="76657" y="456463"/>
                  </a:lnTo>
                  <a:lnTo>
                    <a:pt x="50660" y="448297"/>
                  </a:lnTo>
                  <a:lnTo>
                    <a:pt x="44907" y="448297"/>
                  </a:lnTo>
                  <a:lnTo>
                    <a:pt x="38938" y="449681"/>
                  </a:lnTo>
                  <a:lnTo>
                    <a:pt x="26619" y="455206"/>
                  </a:lnTo>
                  <a:lnTo>
                    <a:pt x="20662" y="459143"/>
                  </a:lnTo>
                  <a:lnTo>
                    <a:pt x="14897" y="464248"/>
                  </a:lnTo>
                  <a:lnTo>
                    <a:pt x="28308" y="484974"/>
                  </a:lnTo>
                  <a:lnTo>
                    <a:pt x="34671" y="479234"/>
                  </a:lnTo>
                  <a:lnTo>
                    <a:pt x="41033" y="474878"/>
                  </a:lnTo>
                  <a:lnTo>
                    <a:pt x="53746" y="468922"/>
                  </a:lnTo>
                  <a:lnTo>
                    <a:pt x="59804" y="467436"/>
                  </a:lnTo>
                  <a:lnTo>
                    <a:pt x="70535" y="467436"/>
                  </a:lnTo>
                  <a:lnTo>
                    <a:pt x="74764" y="468972"/>
                  </a:lnTo>
                  <a:lnTo>
                    <a:pt x="81711" y="475145"/>
                  </a:lnTo>
                  <a:lnTo>
                    <a:pt x="83451" y="478917"/>
                  </a:lnTo>
                  <a:lnTo>
                    <a:pt x="83451" y="490194"/>
                  </a:lnTo>
                  <a:lnTo>
                    <a:pt x="81864" y="496036"/>
                  </a:lnTo>
                  <a:lnTo>
                    <a:pt x="75501" y="505815"/>
                  </a:lnTo>
                  <a:lnTo>
                    <a:pt x="71628" y="508482"/>
                  </a:lnTo>
                  <a:lnTo>
                    <a:pt x="67056" y="508901"/>
                  </a:lnTo>
                  <a:lnTo>
                    <a:pt x="63677" y="507631"/>
                  </a:lnTo>
                  <a:lnTo>
                    <a:pt x="59563" y="507415"/>
                  </a:lnTo>
                  <a:lnTo>
                    <a:pt x="49822" y="509117"/>
                  </a:lnTo>
                  <a:lnTo>
                    <a:pt x="44500" y="510921"/>
                  </a:lnTo>
                  <a:lnTo>
                    <a:pt x="38747" y="513689"/>
                  </a:lnTo>
                  <a:lnTo>
                    <a:pt x="49174" y="537616"/>
                  </a:lnTo>
                  <a:lnTo>
                    <a:pt x="78981" y="526453"/>
                  </a:lnTo>
                  <a:lnTo>
                    <a:pt x="80975" y="528574"/>
                  </a:lnTo>
                  <a:lnTo>
                    <a:pt x="82461" y="531025"/>
                  </a:lnTo>
                  <a:lnTo>
                    <a:pt x="84442" y="536549"/>
                  </a:lnTo>
                  <a:lnTo>
                    <a:pt x="84937" y="539419"/>
                  </a:lnTo>
                  <a:lnTo>
                    <a:pt x="84937" y="550481"/>
                  </a:lnTo>
                  <a:lnTo>
                    <a:pt x="82308" y="557390"/>
                  </a:lnTo>
                  <a:lnTo>
                    <a:pt x="71780" y="568871"/>
                  </a:lnTo>
                  <a:lnTo>
                    <a:pt x="65468" y="571741"/>
                  </a:lnTo>
                  <a:lnTo>
                    <a:pt x="58127" y="571741"/>
                  </a:lnTo>
                  <a:lnTo>
                    <a:pt x="24307" y="554037"/>
                  </a:lnTo>
                  <a:lnTo>
                    <a:pt x="8940" y="529640"/>
                  </a:lnTo>
                  <a:lnTo>
                    <a:pt x="0" y="536016"/>
                  </a:lnTo>
                  <a:lnTo>
                    <a:pt x="22123" y="572135"/>
                  </a:lnTo>
                  <a:lnTo>
                    <a:pt x="59055" y="597166"/>
                  </a:lnTo>
                  <a:lnTo>
                    <a:pt x="68554" y="598220"/>
                  </a:lnTo>
                  <a:lnTo>
                    <a:pt x="78511" y="596887"/>
                  </a:lnTo>
                  <a:lnTo>
                    <a:pt x="102273" y="566496"/>
                  </a:lnTo>
                  <a:lnTo>
                    <a:pt x="102717" y="556158"/>
                  </a:lnTo>
                  <a:lnTo>
                    <a:pt x="100418" y="545998"/>
                  </a:lnTo>
                  <a:lnTo>
                    <a:pt x="95377" y="536016"/>
                  </a:lnTo>
                  <a:lnTo>
                    <a:pt x="100545" y="540689"/>
                  </a:lnTo>
                  <a:lnTo>
                    <a:pt x="105702" y="544258"/>
                  </a:lnTo>
                  <a:lnTo>
                    <a:pt x="116039" y="549148"/>
                  </a:lnTo>
                  <a:lnTo>
                    <a:pt x="120815" y="550367"/>
                  </a:lnTo>
                  <a:lnTo>
                    <a:pt x="127762" y="550367"/>
                  </a:lnTo>
                  <a:lnTo>
                    <a:pt x="130048" y="550100"/>
                  </a:lnTo>
                  <a:lnTo>
                    <a:pt x="134023" y="549046"/>
                  </a:lnTo>
                  <a:lnTo>
                    <a:pt x="135712" y="548246"/>
                  </a:lnTo>
                  <a:lnTo>
                    <a:pt x="137109" y="547179"/>
                  </a:lnTo>
                  <a:lnTo>
                    <a:pt x="137109" y="591832"/>
                  </a:lnTo>
                  <a:lnTo>
                    <a:pt x="163931" y="607783"/>
                  </a:lnTo>
                  <a:lnTo>
                    <a:pt x="163931" y="473811"/>
                  </a:lnTo>
                  <a:lnTo>
                    <a:pt x="184200" y="473811"/>
                  </a:lnTo>
                  <a:lnTo>
                    <a:pt x="184200" y="479983"/>
                  </a:lnTo>
                  <a:lnTo>
                    <a:pt x="186931" y="487527"/>
                  </a:lnTo>
                  <a:lnTo>
                    <a:pt x="214007" y="510184"/>
                  </a:lnTo>
                  <a:lnTo>
                    <a:pt x="207048" y="511454"/>
                  </a:lnTo>
                  <a:lnTo>
                    <a:pt x="201333" y="514642"/>
                  </a:lnTo>
                  <a:lnTo>
                    <a:pt x="192392" y="524852"/>
                  </a:lnTo>
                  <a:lnTo>
                    <a:pt x="190157" y="530694"/>
                  </a:lnTo>
                  <a:lnTo>
                    <a:pt x="190157" y="537286"/>
                  </a:lnTo>
                  <a:lnTo>
                    <a:pt x="214071" y="572274"/>
                  </a:lnTo>
                  <a:lnTo>
                    <a:pt x="237845" y="580351"/>
                  </a:lnTo>
                  <a:lnTo>
                    <a:pt x="244398" y="580351"/>
                  </a:lnTo>
                  <a:lnTo>
                    <a:pt x="251256" y="578967"/>
                  </a:lnTo>
                  <a:lnTo>
                    <a:pt x="265569" y="573443"/>
                  </a:lnTo>
                  <a:lnTo>
                    <a:pt x="272618" y="569506"/>
                  </a:lnTo>
                  <a:lnTo>
                    <a:pt x="279577" y="564400"/>
                  </a:lnTo>
                  <a:lnTo>
                    <a:pt x="279577" y="558025"/>
                  </a:lnTo>
                  <a:lnTo>
                    <a:pt x="279577" y="541743"/>
                  </a:lnTo>
                  <a:lnTo>
                    <a:pt x="306247" y="571220"/>
                  </a:lnTo>
                  <a:lnTo>
                    <a:pt x="323392" y="575894"/>
                  </a:lnTo>
                  <a:lnTo>
                    <a:pt x="328752" y="575894"/>
                  </a:lnTo>
                  <a:lnTo>
                    <a:pt x="334276" y="574662"/>
                  </a:lnTo>
                  <a:lnTo>
                    <a:pt x="345605" y="569772"/>
                  </a:lnTo>
                  <a:lnTo>
                    <a:pt x="351015" y="566216"/>
                  </a:lnTo>
                  <a:lnTo>
                    <a:pt x="356171" y="561530"/>
                  </a:lnTo>
                  <a:lnTo>
                    <a:pt x="356171" y="590245"/>
                  </a:lnTo>
                  <a:lnTo>
                    <a:pt x="383006" y="607783"/>
                  </a:lnTo>
                  <a:lnTo>
                    <a:pt x="383006" y="561530"/>
                  </a:lnTo>
                  <a:lnTo>
                    <a:pt x="383006" y="548779"/>
                  </a:lnTo>
                  <a:lnTo>
                    <a:pt x="383006" y="473811"/>
                  </a:lnTo>
                  <a:lnTo>
                    <a:pt x="395820" y="473811"/>
                  </a:lnTo>
                  <a:lnTo>
                    <a:pt x="403860" y="473811"/>
                  </a:lnTo>
                  <a:lnTo>
                    <a:pt x="431888" y="473811"/>
                  </a:lnTo>
                  <a:lnTo>
                    <a:pt x="433679" y="475729"/>
                  </a:lnTo>
                  <a:lnTo>
                    <a:pt x="435013" y="477748"/>
                  </a:lnTo>
                  <a:lnTo>
                    <a:pt x="436803" y="482003"/>
                  </a:lnTo>
                  <a:lnTo>
                    <a:pt x="437248" y="484238"/>
                  </a:lnTo>
                  <a:lnTo>
                    <a:pt x="437248" y="492734"/>
                  </a:lnTo>
                  <a:lnTo>
                    <a:pt x="402082" y="508901"/>
                  </a:lnTo>
                  <a:lnTo>
                    <a:pt x="406323" y="523049"/>
                  </a:lnTo>
                  <a:lnTo>
                    <a:pt x="425323" y="557225"/>
                  </a:lnTo>
                  <a:lnTo>
                    <a:pt x="458711" y="575894"/>
                  </a:lnTo>
                  <a:lnTo>
                    <a:pt x="464070" y="575894"/>
                  </a:lnTo>
                  <a:lnTo>
                    <a:pt x="469582" y="574662"/>
                  </a:lnTo>
                  <a:lnTo>
                    <a:pt x="480910" y="569772"/>
                  </a:lnTo>
                  <a:lnTo>
                    <a:pt x="486333" y="566216"/>
                  </a:lnTo>
                  <a:lnTo>
                    <a:pt x="491502" y="561530"/>
                  </a:lnTo>
                  <a:lnTo>
                    <a:pt x="491502" y="590245"/>
                  </a:lnTo>
                  <a:lnTo>
                    <a:pt x="518325" y="607783"/>
                  </a:lnTo>
                  <a:lnTo>
                    <a:pt x="518325" y="561530"/>
                  </a:lnTo>
                  <a:lnTo>
                    <a:pt x="518325" y="548779"/>
                  </a:lnTo>
                  <a:lnTo>
                    <a:pt x="518325" y="473811"/>
                  </a:lnTo>
                  <a:lnTo>
                    <a:pt x="531139" y="473811"/>
                  </a:lnTo>
                  <a:lnTo>
                    <a:pt x="539191" y="473811"/>
                  </a:lnTo>
                  <a:lnTo>
                    <a:pt x="610425" y="473811"/>
                  </a:lnTo>
                  <a:lnTo>
                    <a:pt x="610425" y="515277"/>
                  </a:lnTo>
                  <a:lnTo>
                    <a:pt x="547433" y="515277"/>
                  </a:lnTo>
                  <a:lnTo>
                    <a:pt x="544601" y="516509"/>
                  </a:lnTo>
                  <a:lnTo>
                    <a:pt x="540029" y="521398"/>
                  </a:lnTo>
                  <a:lnTo>
                    <a:pt x="538886" y="524421"/>
                  </a:lnTo>
                  <a:lnTo>
                    <a:pt x="538886" y="528040"/>
                  </a:lnTo>
                  <a:lnTo>
                    <a:pt x="560146" y="566318"/>
                  </a:lnTo>
                  <a:lnTo>
                    <a:pt x="567309" y="566318"/>
                  </a:lnTo>
                  <a:lnTo>
                    <a:pt x="568693" y="565683"/>
                  </a:lnTo>
                  <a:lnTo>
                    <a:pt x="571080" y="563130"/>
                  </a:lnTo>
                  <a:lnTo>
                    <a:pt x="571677" y="561644"/>
                  </a:lnTo>
                  <a:lnTo>
                    <a:pt x="571677" y="546646"/>
                  </a:lnTo>
                  <a:lnTo>
                    <a:pt x="572274" y="544791"/>
                  </a:lnTo>
                  <a:lnTo>
                    <a:pt x="574662" y="541604"/>
                  </a:lnTo>
                  <a:lnTo>
                    <a:pt x="576046" y="540804"/>
                  </a:lnTo>
                  <a:lnTo>
                    <a:pt x="610425" y="540804"/>
                  </a:lnTo>
                  <a:lnTo>
                    <a:pt x="610425" y="591832"/>
                  </a:lnTo>
                  <a:lnTo>
                    <a:pt x="637247" y="607783"/>
                  </a:lnTo>
                  <a:lnTo>
                    <a:pt x="637247" y="473811"/>
                  </a:lnTo>
                  <a:lnTo>
                    <a:pt x="658114" y="473811"/>
                  </a:lnTo>
                  <a:lnTo>
                    <a:pt x="658114" y="448297"/>
                  </a:lnTo>
                  <a:close/>
                </a:path>
                <a:path w="8681720" h="608329">
                  <a:moveTo>
                    <a:pt x="1453934" y="448297"/>
                  </a:moveTo>
                  <a:lnTo>
                    <a:pt x="1335900" y="448297"/>
                  </a:lnTo>
                  <a:lnTo>
                    <a:pt x="1326959" y="448297"/>
                  </a:lnTo>
                  <a:lnTo>
                    <a:pt x="1288211" y="448297"/>
                  </a:lnTo>
                  <a:lnTo>
                    <a:pt x="1288211" y="473811"/>
                  </a:lnTo>
                  <a:lnTo>
                    <a:pt x="1288211" y="519430"/>
                  </a:lnTo>
                  <a:lnTo>
                    <a:pt x="1284833" y="527507"/>
                  </a:lnTo>
                  <a:lnTo>
                    <a:pt x="1279613" y="533882"/>
                  </a:lnTo>
                  <a:lnTo>
                    <a:pt x="1265516" y="543242"/>
                  </a:lnTo>
                  <a:lnTo>
                    <a:pt x="1257808" y="545579"/>
                  </a:lnTo>
                  <a:lnTo>
                    <a:pt x="1247076" y="545579"/>
                  </a:lnTo>
                  <a:lnTo>
                    <a:pt x="1244993" y="544474"/>
                  </a:lnTo>
                  <a:lnTo>
                    <a:pt x="1241425" y="540004"/>
                  </a:lnTo>
                  <a:lnTo>
                    <a:pt x="1240523" y="537400"/>
                  </a:lnTo>
                  <a:lnTo>
                    <a:pt x="1240523" y="473811"/>
                  </a:lnTo>
                  <a:lnTo>
                    <a:pt x="1288211" y="473811"/>
                  </a:lnTo>
                  <a:lnTo>
                    <a:pt x="1288211" y="448297"/>
                  </a:lnTo>
                  <a:lnTo>
                    <a:pt x="1101928" y="448297"/>
                  </a:lnTo>
                  <a:lnTo>
                    <a:pt x="1101928" y="473811"/>
                  </a:lnTo>
                  <a:lnTo>
                    <a:pt x="1101928" y="528040"/>
                  </a:lnTo>
                  <a:lnTo>
                    <a:pt x="1096302" y="532714"/>
                  </a:lnTo>
                  <a:lnTo>
                    <a:pt x="1066152" y="548779"/>
                  </a:lnTo>
                  <a:lnTo>
                    <a:pt x="1054836" y="548779"/>
                  </a:lnTo>
                  <a:lnTo>
                    <a:pt x="1034465" y="532930"/>
                  </a:lnTo>
                  <a:lnTo>
                    <a:pt x="1034567" y="531545"/>
                  </a:lnTo>
                  <a:lnTo>
                    <a:pt x="1035761" y="528993"/>
                  </a:lnTo>
                  <a:lnTo>
                    <a:pt x="1036650" y="528256"/>
                  </a:lnTo>
                  <a:lnTo>
                    <a:pt x="1037844" y="528040"/>
                  </a:lnTo>
                  <a:lnTo>
                    <a:pt x="1044968" y="526415"/>
                  </a:lnTo>
                  <a:lnTo>
                    <a:pt x="1072121" y="511352"/>
                  </a:lnTo>
                  <a:lnTo>
                    <a:pt x="1072121" y="504329"/>
                  </a:lnTo>
                  <a:lnTo>
                    <a:pt x="1070775" y="500126"/>
                  </a:lnTo>
                  <a:lnTo>
                    <a:pt x="1065415" y="489280"/>
                  </a:lnTo>
                  <a:lnTo>
                    <a:pt x="1061288" y="482320"/>
                  </a:lnTo>
                  <a:lnTo>
                    <a:pt x="1055725" y="473811"/>
                  </a:lnTo>
                  <a:lnTo>
                    <a:pt x="1101928" y="473811"/>
                  </a:lnTo>
                  <a:lnTo>
                    <a:pt x="1101928" y="448297"/>
                  </a:lnTo>
                  <a:lnTo>
                    <a:pt x="1019365" y="448297"/>
                  </a:lnTo>
                  <a:lnTo>
                    <a:pt x="1019365" y="447979"/>
                  </a:lnTo>
                  <a:lnTo>
                    <a:pt x="989558" y="447979"/>
                  </a:lnTo>
                  <a:lnTo>
                    <a:pt x="1004455" y="473494"/>
                  </a:lnTo>
                  <a:lnTo>
                    <a:pt x="1006246" y="473494"/>
                  </a:lnTo>
                  <a:lnTo>
                    <a:pt x="1006246" y="473811"/>
                  </a:lnTo>
                  <a:lnTo>
                    <a:pt x="1042314" y="473811"/>
                  </a:lnTo>
                  <a:lnTo>
                    <a:pt x="1044105" y="475729"/>
                  </a:lnTo>
                  <a:lnTo>
                    <a:pt x="1045438" y="477748"/>
                  </a:lnTo>
                  <a:lnTo>
                    <a:pt x="1047229" y="482003"/>
                  </a:lnTo>
                  <a:lnTo>
                    <a:pt x="1047673" y="484238"/>
                  </a:lnTo>
                  <a:lnTo>
                    <a:pt x="1047673" y="492734"/>
                  </a:lnTo>
                  <a:lnTo>
                    <a:pt x="1012507" y="508901"/>
                  </a:lnTo>
                  <a:lnTo>
                    <a:pt x="1016749" y="523049"/>
                  </a:lnTo>
                  <a:lnTo>
                    <a:pt x="1021105" y="533552"/>
                  </a:lnTo>
                  <a:lnTo>
                    <a:pt x="1018882" y="535787"/>
                  </a:lnTo>
                  <a:lnTo>
                    <a:pt x="1012393" y="541477"/>
                  </a:lnTo>
                  <a:lnTo>
                    <a:pt x="974661" y="558025"/>
                  </a:lnTo>
                  <a:lnTo>
                    <a:pt x="968883" y="558025"/>
                  </a:lnTo>
                  <a:lnTo>
                    <a:pt x="963968" y="556907"/>
                  </a:lnTo>
                  <a:lnTo>
                    <a:pt x="955827" y="552437"/>
                  </a:lnTo>
                  <a:lnTo>
                    <a:pt x="953795" y="549846"/>
                  </a:lnTo>
                  <a:lnTo>
                    <a:pt x="953795" y="542391"/>
                  </a:lnTo>
                  <a:lnTo>
                    <a:pt x="993076" y="531202"/>
                  </a:lnTo>
                  <a:lnTo>
                    <a:pt x="1002969" y="530910"/>
                  </a:lnTo>
                  <a:lnTo>
                    <a:pt x="992111" y="509117"/>
                  </a:lnTo>
                  <a:lnTo>
                    <a:pt x="991044" y="506984"/>
                  </a:lnTo>
                  <a:lnTo>
                    <a:pt x="983691" y="509117"/>
                  </a:lnTo>
                  <a:lnTo>
                    <a:pt x="977036" y="509003"/>
                  </a:lnTo>
                  <a:lnTo>
                    <a:pt x="965111" y="504329"/>
                  </a:lnTo>
                  <a:lnTo>
                    <a:pt x="962329" y="500710"/>
                  </a:lnTo>
                  <a:lnTo>
                    <a:pt x="962723" y="495820"/>
                  </a:lnTo>
                  <a:lnTo>
                    <a:pt x="970483" y="497306"/>
                  </a:lnTo>
                  <a:lnTo>
                    <a:pt x="977138" y="495820"/>
                  </a:lnTo>
                  <a:lnTo>
                    <a:pt x="977379" y="495769"/>
                  </a:lnTo>
                  <a:lnTo>
                    <a:pt x="987882" y="487845"/>
                  </a:lnTo>
                  <a:lnTo>
                    <a:pt x="989507" y="486625"/>
                  </a:lnTo>
                  <a:lnTo>
                    <a:pt x="992428" y="480936"/>
                  </a:lnTo>
                  <a:lnTo>
                    <a:pt x="992543" y="465620"/>
                  </a:lnTo>
                  <a:lnTo>
                    <a:pt x="989457" y="458876"/>
                  </a:lnTo>
                  <a:lnTo>
                    <a:pt x="988009" y="457542"/>
                  </a:lnTo>
                  <a:lnTo>
                    <a:pt x="983589" y="453504"/>
                  </a:lnTo>
                  <a:lnTo>
                    <a:pt x="983589" y="469023"/>
                  </a:lnTo>
                  <a:lnTo>
                    <a:pt x="983589" y="477532"/>
                  </a:lnTo>
                  <a:lnTo>
                    <a:pt x="982306" y="480936"/>
                  </a:lnTo>
                  <a:lnTo>
                    <a:pt x="977138" y="486460"/>
                  </a:lnTo>
                  <a:lnTo>
                    <a:pt x="973963" y="487845"/>
                  </a:lnTo>
                  <a:lnTo>
                    <a:pt x="965619" y="487845"/>
                  </a:lnTo>
                  <a:lnTo>
                    <a:pt x="961745" y="486460"/>
                  </a:lnTo>
                  <a:lnTo>
                    <a:pt x="955382" y="480936"/>
                  </a:lnTo>
                  <a:lnTo>
                    <a:pt x="953795" y="477532"/>
                  </a:lnTo>
                  <a:lnTo>
                    <a:pt x="953795" y="469023"/>
                  </a:lnTo>
                  <a:lnTo>
                    <a:pt x="955382" y="465251"/>
                  </a:lnTo>
                  <a:lnTo>
                    <a:pt x="961745" y="459092"/>
                  </a:lnTo>
                  <a:lnTo>
                    <a:pt x="965619" y="457542"/>
                  </a:lnTo>
                  <a:lnTo>
                    <a:pt x="973963" y="457542"/>
                  </a:lnTo>
                  <a:lnTo>
                    <a:pt x="977138" y="459092"/>
                  </a:lnTo>
                  <a:lnTo>
                    <a:pt x="982306" y="465251"/>
                  </a:lnTo>
                  <a:lnTo>
                    <a:pt x="983589" y="469023"/>
                  </a:lnTo>
                  <a:lnTo>
                    <a:pt x="983589" y="453504"/>
                  </a:lnTo>
                  <a:lnTo>
                    <a:pt x="977138" y="447598"/>
                  </a:lnTo>
                  <a:lnTo>
                    <a:pt x="969784" y="444779"/>
                  </a:lnTo>
                  <a:lnTo>
                    <a:pt x="952690" y="444779"/>
                  </a:lnTo>
                  <a:lnTo>
                    <a:pt x="945337" y="447446"/>
                  </a:lnTo>
                  <a:lnTo>
                    <a:pt x="933030" y="458076"/>
                  </a:lnTo>
                  <a:lnTo>
                    <a:pt x="930541" y="463219"/>
                  </a:lnTo>
                  <a:lnTo>
                    <a:pt x="930541" y="448297"/>
                  </a:lnTo>
                  <a:lnTo>
                    <a:pt x="853046" y="448297"/>
                  </a:lnTo>
                  <a:lnTo>
                    <a:pt x="864971" y="473811"/>
                  </a:lnTo>
                  <a:lnTo>
                    <a:pt x="882853" y="473811"/>
                  </a:lnTo>
                  <a:lnTo>
                    <a:pt x="882853" y="513689"/>
                  </a:lnTo>
                  <a:lnTo>
                    <a:pt x="879678" y="517728"/>
                  </a:lnTo>
                  <a:lnTo>
                    <a:pt x="876249" y="520865"/>
                  </a:lnTo>
                  <a:lnTo>
                    <a:pt x="868895" y="525322"/>
                  </a:lnTo>
                  <a:lnTo>
                    <a:pt x="865365" y="526453"/>
                  </a:lnTo>
                  <a:lnTo>
                    <a:pt x="855624" y="526453"/>
                  </a:lnTo>
                  <a:lnTo>
                    <a:pt x="850011" y="525919"/>
                  </a:lnTo>
                  <a:lnTo>
                    <a:pt x="840282" y="523786"/>
                  </a:lnTo>
                  <a:lnTo>
                    <a:pt x="836447" y="522198"/>
                  </a:lnTo>
                  <a:lnTo>
                    <a:pt x="833666" y="520065"/>
                  </a:lnTo>
                  <a:lnTo>
                    <a:pt x="837844" y="516877"/>
                  </a:lnTo>
                  <a:lnTo>
                    <a:pt x="841121" y="512889"/>
                  </a:lnTo>
                  <a:lnTo>
                    <a:pt x="845896" y="503326"/>
                  </a:lnTo>
                  <a:lnTo>
                    <a:pt x="847090" y="498271"/>
                  </a:lnTo>
                  <a:lnTo>
                    <a:pt x="847090" y="492950"/>
                  </a:lnTo>
                  <a:lnTo>
                    <a:pt x="822401" y="456463"/>
                  </a:lnTo>
                  <a:lnTo>
                    <a:pt x="796417" y="448297"/>
                  </a:lnTo>
                  <a:lnTo>
                    <a:pt x="790651" y="448297"/>
                  </a:lnTo>
                  <a:lnTo>
                    <a:pt x="784694" y="449681"/>
                  </a:lnTo>
                  <a:lnTo>
                    <a:pt x="772375" y="455206"/>
                  </a:lnTo>
                  <a:lnTo>
                    <a:pt x="766406" y="459143"/>
                  </a:lnTo>
                  <a:lnTo>
                    <a:pt x="760641" y="464248"/>
                  </a:lnTo>
                  <a:lnTo>
                    <a:pt x="774065" y="484974"/>
                  </a:lnTo>
                  <a:lnTo>
                    <a:pt x="780415" y="479234"/>
                  </a:lnTo>
                  <a:lnTo>
                    <a:pt x="786777" y="474878"/>
                  </a:lnTo>
                  <a:lnTo>
                    <a:pt x="799490" y="468922"/>
                  </a:lnTo>
                  <a:lnTo>
                    <a:pt x="805561" y="467436"/>
                  </a:lnTo>
                  <a:lnTo>
                    <a:pt x="816279" y="467436"/>
                  </a:lnTo>
                  <a:lnTo>
                    <a:pt x="820508" y="468972"/>
                  </a:lnTo>
                  <a:lnTo>
                    <a:pt x="827468" y="475145"/>
                  </a:lnTo>
                  <a:lnTo>
                    <a:pt x="829208" y="478917"/>
                  </a:lnTo>
                  <a:lnTo>
                    <a:pt x="829208" y="490194"/>
                  </a:lnTo>
                  <a:lnTo>
                    <a:pt x="827608" y="496036"/>
                  </a:lnTo>
                  <a:lnTo>
                    <a:pt x="821258" y="505815"/>
                  </a:lnTo>
                  <a:lnTo>
                    <a:pt x="817384" y="508482"/>
                  </a:lnTo>
                  <a:lnTo>
                    <a:pt x="812812" y="508901"/>
                  </a:lnTo>
                  <a:lnTo>
                    <a:pt x="809434" y="507631"/>
                  </a:lnTo>
                  <a:lnTo>
                    <a:pt x="805307" y="507415"/>
                  </a:lnTo>
                  <a:lnTo>
                    <a:pt x="795566" y="509117"/>
                  </a:lnTo>
                  <a:lnTo>
                    <a:pt x="790257" y="510921"/>
                  </a:lnTo>
                  <a:lnTo>
                    <a:pt x="784491" y="513689"/>
                  </a:lnTo>
                  <a:lnTo>
                    <a:pt x="794918" y="537616"/>
                  </a:lnTo>
                  <a:lnTo>
                    <a:pt x="824725" y="526453"/>
                  </a:lnTo>
                  <a:lnTo>
                    <a:pt x="826719" y="528574"/>
                  </a:lnTo>
                  <a:lnTo>
                    <a:pt x="828205" y="531025"/>
                  </a:lnTo>
                  <a:lnTo>
                    <a:pt x="830199" y="536549"/>
                  </a:lnTo>
                  <a:lnTo>
                    <a:pt x="830694" y="539419"/>
                  </a:lnTo>
                  <a:lnTo>
                    <a:pt x="830694" y="550481"/>
                  </a:lnTo>
                  <a:lnTo>
                    <a:pt x="828065" y="557390"/>
                  </a:lnTo>
                  <a:lnTo>
                    <a:pt x="817524" y="568871"/>
                  </a:lnTo>
                  <a:lnTo>
                    <a:pt x="811212" y="571741"/>
                  </a:lnTo>
                  <a:lnTo>
                    <a:pt x="803871" y="571741"/>
                  </a:lnTo>
                  <a:lnTo>
                    <a:pt x="770051" y="554037"/>
                  </a:lnTo>
                  <a:lnTo>
                    <a:pt x="754684" y="529640"/>
                  </a:lnTo>
                  <a:lnTo>
                    <a:pt x="745744" y="536016"/>
                  </a:lnTo>
                  <a:lnTo>
                    <a:pt x="767880" y="572135"/>
                  </a:lnTo>
                  <a:lnTo>
                    <a:pt x="804799" y="597166"/>
                  </a:lnTo>
                  <a:lnTo>
                    <a:pt x="814298" y="598220"/>
                  </a:lnTo>
                  <a:lnTo>
                    <a:pt x="824255" y="596887"/>
                  </a:lnTo>
                  <a:lnTo>
                    <a:pt x="848029" y="566496"/>
                  </a:lnTo>
                  <a:lnTo>
                    <a:pt x="848461" y="556158"/>
                  </a:lnTo>
                  <a:lnTo>
                    <a:pt x="846162" y="545998"/>
                  </a:lnTo>
                  <a:lnTo>
                    <a:pt x="841121" y="536016"/>
                  </a:lnTo>
                  <a:lnTo>
                    <a:pt x="846289" y="540689"/>
                  </a:lnTo>
                  <a:lnTo>
                    <a:pt x="851458" y="544258"/>
                  </a:lnTo>
                  <a:lnTo>
                    <a:pt x="861783" y="549148"/>
                  </a:lnTo>
                  <a:lnTo>
                    <a:pt x="866559" y="550367"/>
                  </a:lnTo>
                  <a:lnTo>
                    <a:pt x="873506" y="550367"/>
                  </a:lnTo>
                  <a:lnTo>
                    <a:pt x="875804" y="550100"/>
                  </a:lnTo>
                  <a:lnTo>
                    <a:pt x="879767" y="549046"/>
                  </a:lnTo>
                  <a:lnTo>
                    <a:pt x="881456" y="548246"/>
                  </a:lnTo>
                  <a:lnTo>
                    <a:pt x="882853" y="547179"/>
                  </a:lnTo>
                  <a:lnTo>
                    <a:pt x="882853" y="591832"/>
                  </a:lnTo>
                  <a:lnTo>
                    <a:pt x="909675" y="607783"/>
                  </a:lnTo>
                  <a:lnTo>
                    <a:pt x="909675" y="473811"/>
                  </a:lnTo>
                  <a:lnTo>
                    <a:pt x="929944" y="473811"/>
                  </a:lnTo>
                  <a:lnTo>
                    <a:pt x="929944" y="479983"/>
                  </a:lnTo>
                  <a:lnTo>
                    <a:pt x="932675" y="487527"/>
                  </a:lnTo>
                  <a:lnTo>
                    <a:pt x="959751" y="510184"/>
                  </a:lnTo>
                  <a:lnTo>
                    <a:pt x="952792" y="511454"/>
                  </a:lnTo>
                  <a:lnTo>
                    <a:pt x="947077" y="514642"/>
                  </a:lnTo>
                  <a:lnTo>
                    <a:pt x="938136" y="524852"/>
                  </a:lnTo>
                  <a:lnTo>
                    <a:pt x="935901" y="530694"/>
                  </a:lnTo>
                  <a:lnTo>
                    <a:pt x="935901" y="537286"/>
                  </a:lnTo>
                  <a:lnTo>
                    <a:pt x="959815" y="572274"/>
                  </a:lnTo>
                  <a:lnTo>
                    <a:pt x="983589" y="580351"/>
                  </a:lnTo>
                  <a:lnTo>
                    <a:pt x="990155" y="580351"/>
                  </a:lnTo>
                  <a:lnTo>
                    <a:pt x="997013" y="578967"/>
                  </a:lnTo>
                  <a:lnTo>
                    <a:pt x="1011313" y="573443"/>
                  </a:lnTo>
                  <a:lnTo>
                    <a:pt x="1018362" y="569506"/>
                  </a:lnTo>
                  <a:lnTo>
                    <a:pt x="1025321" y="564400"/>
                  </a:lnTo>
                  <a:lnTo>
                    <a:pt x="1025321" y="558025"/>
                  </a:lnTo>
                  <a:lnTo>
                    <a:pt x="1025321" y="541718"/>
                  </a:lnTo>
                  <a:lnTo>
                    <a:pt x="1052004" y="571220"/>
                  </a:lnTo>
                  <a:lnTo>
                    <a:pt x="1069136" y="575894"/>
                  </a:lnTo>
                  <a:lnTo>
                    <a:pt x="1074496" y="575894"/>
                  </a:lnTo>
                  <a:lnTo>
                    <a:pt x="1080020" y="574662"/>
                  </a:lnTo>
                  <a:lnTo>
                    <a:pt x="1091349" y="569772"/>
                  </a:lnTo>
                  <a:lnTo>
                    <a:pt x="1096759" y="566216"/>
                  </a:lnTo>
                  <a:lnTo>
                    <a:pt x="1101928" y="561530"/>
                  </a:lnTo>
                  <a:lnTo>
                    <a:pt x="1101928" y="590245"/>
                  </a:lnTo>
                  <a:lnTo>
                    <a:pt x="1128750" y="607783"/>
                  </a:lnTo>
                  <a:lnTo>
                    <a:pt x="1128750" y="561530"/>
                  </a:lnTo>
                  <a:lnTo>
                    <a:pt x="1128750" y="548779"/>
                  </a:lnTo>
                  <a:lnTo>
                    <a:pt x="1128750" y="473811"/>
                  </a:lnTo>
                  <a:lnTo>
                    <a:pt x="1141564" y="473811"/>
                  </a:lnTo>
                  <a:lnTo>
                    <a:pt x="1149616" y="473811"/>
                  </a:lnTo>
                  <a:lnTo>
                    <a:pt x="1160640" y="473811"/>
                  </a:lnTo>
                  <a:lnTo>
                    <a:pt x="1160640" y="588645"/>
                  </a:lnTo>
                  <a:lnTo>
                    <a:pt x="1187475" y="607783"/>
                  </a:lnTo>
                  <a:lnTo>
                    <a:pt x="1187475" y="473811"/>
                  </a:lnTo>
                  <a:lnTo>
                    <a:pt x="1201775" y="473811"/>
                  </a:lnTo>
                  <a:lnTo>
                    <a:pt x="1208328" y="473811"/>
                  </a:lnTo>
                  <a:lnTo>
                    <a:pt x="1213700" y="473811"/>
                  </a:lnTo>
                  <a:lnTo>
                    <a:pt x="1213700" y="524852"/>
                  </a:lnTo>
                  <a:lnTo>
                    <a:pt x="1216456" y="532980"/>
                  </a:lnTo>
                  <a:lnTo>
                    <a:pt x="1247571" y="566000"/>
                  </a:lnTo>
                  <a:lnTo>
                    <a:pt x="1261389" y="569506"/>
                  </a:lnTo>
                  <a:lnTo>
                    <a:pt x="1266748" y="569506"/>
                  </a:lnTo>
                  <a:lnTo>
                    <a:pt x="1271778" y="568388"/>
                  </a:lnTo>
                  <a:lnTo>
                    <a:pt x="1281112" y="563930"/>
                  </a:lnTo>
                  <a:lnTo>
                    <a:pt x="1285036" y="560793"/>
                  </a:lnTo>
                  <a:lnTo>
                    <a:pt x="1288211" y="556742"/>
                  </a:lnTo>
                  <a:lnTo>
                    <a:pt x="1288211" y="591832"/>
                  </a:lnTo>
                  <a:lnTo>
                    <a:pt x="1315034" y="607783"/>
                  </a:lnTo>
                  <a:lnTo>
                    <a:pt x="1315034" y="556742"/>
                  </a:lnTo>
                  <a:lnTo>
                    <a:pt x="1315034" y="545579"/>
                  </a:lnTo>
                  <a:lnTo>
                    <a:pt x="1315034" y="473811"/>
                  </a:lnTo>
                  <a:lnTo>
                    <a:pt x="1326959" y="473811"/>
                  </a:lnTo>
                  <a:lnTo>
                    <a:pt x="1335900" y="473811"/>
                  </a:lnTo>
                  <a:lnTo>
                    <a:pt x="1406245" y="473811"/>
                  </a:lnTo>
                  <a:lnTo>
                    <a:pt x="1406245" y="515277"/>
                  </a:lnTo>
                  <a:lnTo>
                    <a:pt x="1343253" y="515277"/>
                  </a:lnTo>
                  <a:lnTo>
                    <a:pt x="1340421" y="516509"/>
                  </a:lnTo>
                  <a:lnTo>
                    <a:pt x="1335849" y="521398"/>
                  </a:lnTo>
                  <a:lnTo>
                    <a:pt x="1334706" y="524421"/>
                  </a:lnTo>
                  <a:lnTo>
                    <a:pt x="1334706" y="528040"/>
                  </a:lnTo>
                  <a:lnTo>
                    <a:pt x="1355966" y="566318"/>
                  </a:lnTo>
                  <a:lnTo>
                    <a:pt x="1363129" y="566318"/>
                  </a:lnTo>
                  <a:lnTo>
                    <a:pt x="1364513" y="565683"/>
                  </a:lnTo>
                  <a:lnTo>
                    <a:pt x="1366901" y="563130"/>
                  </a:lnTo>
                  <a:lnTo>
                    <a:pt x="1367497" y="561644"/>
                  </a:lnTo>
                  <a:lnTo>
                    <a:pt x="1367497" y="546646"/>
                  </a:lnTo>
                  <a:lnTo>
                    <a:pt x="1368094" y="544791"/>
                  </a:lnTo>
                  <a:lnTo>
                    <a:pt x="1370482" y="541604"/>
                  </a:lnTo>
                  <a:lnTo>
                    <a:pt x="1371866" y="540804"/>
                  </a:lnTo>
                  <a:lnTo>
                    <a:pt x="1406245" y="540804"/>
                  </a:lnTo>
                  <a:lnTo>
                    <a:pt x="1406245" y="591832"/>
                  </a:lnTo>
                  <a:lnTo>
                    <a:pt x="1433068" y="607783"/>
                  </a:lnTo>
                  <a:lnTo>
                    <a:pt x="1433068" y="473811"/>
                  </a:lnTo>
                  <a:lnTo>
                    <a:pt x="1453934" y="473811"/>
                  </a:lnTo>
                  <a:lnTo>
                    <a:pt x="1453934" y="448297"/>
                  </a:lnTo>
                  <a:close/>
                </a:path>
                <a:path w="8681720" h="608329">
                  <a:moveTo>
                    <a:pt x="8039303" y="78155"/>
                  </a:moveTo>
                  <a:lnTo>
                    <a:pt x="7991615" y="78155"/>
                  </a:lnTo>
                  <a:lnTo>
                    <a:pt x="7991615" y="103670"/>
                  </a:lnTo>
                  <a:lnTo>
                    <a:pt x="7991615" y="138760"/>
                  </a:lnTo>
                  <a:lnTo>
                    <a:pt x="7985392" y="145402"/>
                  </a:lnTo>
                  <a:lnTo>
                    <a:pt x="7979791" y="150456"/>
                  </a:lnTo>
                  <a:lnTo>
                    <a:pt x="7969453" y="157683"/>
                  </a:lnTo>
                  <a:lnTo>
                    <a:pt x="7965186" y="159499"/>
                  </a:lnTo>
                  <a:lnTo>
                    <a:pt x="7956829" y="159499"/>
                  </a:lnTo>
                  <a:lnTo>
                    <a:pt x="7952562" y="159067"/>
                  </a:lnTo>
                  <a:lnTo>
                    <a:pt x="7945412" y="157365"/>
                  </a:lnTo>
                  <a:lnTo>
                    <a:pt x="7942732" y="156197"/>
                  </a:lnTo>
                  <a:lnTo>
                    <a:pt x="7940942" y="154711"/>
                  </a:lnTo>
                  <a:lnTo>
                    <a:pt x="7940942" y="148323"/>
                  </a:lnTo>
                  <a:lnTo>
                    <a:pt x="7940942" y="103670"/>
                  </a:lnTo>
                  <a:lnTo>
                    <a:pt x="7991615" y="103670"/>
                  </a:lnTo>
                  <a:lnTo>
                    <a:pt x="7991615" y="78155"/>
                  </a:lnTo>
                  <a:lnTo>
                    <a:pt x="7886395" y="78155"/>
                  </a:lnTo>
                  <a:lnTo>
                    <a:pt x="7879842" y="78155"/>
                  </a:lnTo>
                  <a:lnTo>
                    <a:pt x="7826476" y="78155"/>
                  </a:lnTo>
                  <a:lnTo>
                    <a:pt x="7819631" y="78155"/>
                  </a:lnTo>
                  <a:lnTo>
                    <a:pt x="7725740" y="78155"/>
                  </a:lnTo>
                  <a:lnTo>
                    <a:pt x="7725740" y="162687"/>
                  </a:lnTo>
                  <a:lnTo>
                    <a:pt x="7707858" y="177038"/>
                  </a:lnTo>
                  <a:lnTo>
                    <a:pt x="7705471" y="179590"/>
                  </a:lnTo>
                  <a:lnTo>
                    <a:pt x="7702347" y="181559"/>
                  </a:lnTo>
                  <a:lnTo>
                    <a:pt x="7694587" y="184327"/>
                  </a:lnTo>
                  <a:lnTo>
                    <a:pt x="7690269" y="185013"/>
                  </a:lnTo>
                  <a:lnTo>
                    <a:pt x="7681722" y="185013"/>
                  </a:lnTo>
                  <a:lnTo>
                    <a:pt x="7678547" y="183629"/>
                  </a:lnTo>
                  <a:lnTo>
                    <a:pt x="7673378" y="178104"/>
                  </a:lnTo>
                  <a:lnTo>
                    <a:pt x="7672146" y="174840"/>
                  </a:lnTo>
                  <a:lnTo>
                    <a:pt x="7672108" y="164007"/>
                  </a:lnTo>
                  <a:lnTo>
                    <a:pt x="7674280" y="158432"/>
                  </a:lnTo>
                  <a:lnTo>
                    <a:pt x="7683017" y="149072"/>
                  </a:lnTo>
                  <a:lnTo>
                    <a:pt x="7688288" y="146735"/>
                  </a:lnTo>
                  <a:lnTo>
                    <a:pt x="7699616" y="146735"/>
                  </a:lnTo>
                  <a:lnTo>
                    <a:pt x="7704925" y="148120"/>
                  </a:lnTo>
                  <a:lnTo>
                    <a:pt x="7715859" y="153644"/>
                  </a:lnTo>
                  <a:lnTo>
                    <a:pt x="7720965" y="157581"/>
                  </a:lnTo>
                  <a:lnTo>
                    <a:pt x="7725740" y="162687"/>
                  </a:lnTo>
                  <a:lnTo>
                    <a:pt x="7725740" y="78155"/>
                  </a:lnTo>
                  <a:lnTo>
                    <a:pt x="7646162" y="78155"/>
                  </a:lnTo>
                  <a:lnTo>
                    <a:pt x="7637513" y="78155"/>
                  </a:lnTo>
                  <a:lnTo>
                    <a:pt x="7599959" y="78155"/>
                  </a:lnTo>
                  <a:lnTo>
                    <a:pt x="7599959" y="161086"/>
                  </a:lnTo>
                  <a:lnTo>
                    <a:pt x="7567866" y="185864"/>
                  </a:lnTo>
                  <a:lnTo>
                    <a:pt x="7560513" y="188201"/>
                  </a:lnTo>
                  <a:lnTo>
                    <a:pt x="7546403" y="188201"/>
                  </a:lnTo>
                  <a:lnTo>
                    <a:pt x="7540104" y="186182"/>
                  </a:lnTo>
                  <a:lnTo>
                    <a:pt x="7529563" y="178104"/>
                  </a:lnTo>
                  <a:lnTo>
                    <a:pt x="7526934" y="173215"/>
                  </a:lnTo>
                  <a:lnTo>
                    <a:pt x="7526934" y="160451"/>
                  </a:lnTo>
                  <a:lnTo>
                    <a:pt x="7529868" y="154444"/>
                  </a:lnTo>
                  <a:lnTo>
                    <a:pt x="7541590" y="144449"/>
                  </a:lnTo>
                  <a:lnTo>
                    <a:pt x="7548588" y="141947"/>
                  </a:lnTo>
                  <a:lnTo>
                    <a:pt x="7562507" y="141947"/>
                  </a:lnTo>
                  <a:lnTo>
                    <a:pt x="7599959" y="161086"/>
                  </a:lnTo>
                  <a:lnTo>
                    <a:pt x="7599959" y="78155"/>
                  </a:lnTo>
                  <a:lnTo>
                    <a:pt x="7507859" y="78155"/>
                  </a:lnTo>
                  <a:lnTo>
                    <a:pt x="7501306" y="78155"/>
                  </a:lnTo>
                  <a:lnTo>
                    <a:pt x="7479538" y="78155"/>
                  </a:lnTo>
                  <a:lnTo>
                    <a:pt x="7477557" y="74536"/>
                  </a:lnTo>
                  <a:lnTo>
                    <a:pt x="7476071" y="70548"/>
                  </a:lnTo>
                  <a:lnTo>
                    <a:pt x="7474077" y="61836"/>
                  </a:lnTo>
                  <a:lnTo>
                    <a:pt x="7473582" y="57315"/>
                  </a:lnTo>
                  <a:lnTo>
                    <a:pt x="7473582" y="44767"/>
                  </a:lnTo>
                  <a:lnTo>
                    <a:pt x="7509345" y="23926"/>
                  </a:lnTo>
                  <a:lnTo>
                    <a:pt x="7519517" y="24726"/>
                  </a:lnTo>
                  <a:lnTo>
                    <a:pt x="7563688" y="43967"/>
                  </a:lnTo>
                  <a:lnTo>
                    <a:pt x="7597280" y="73367"/>
                  </a:lnTo>
                  <a:lnTo>
                    <a:pt x="7603236" y="68580"/>
                  </a:lnTo>
                  <a:lnTo>
                    <a:pt x="7576972" y="39674"/>
                  </a:lnTo>
                  <a:lnTo>
                    <a:pt x="7535532" y="10134"/>
                  </a:lnTo>
                  <a:lnTo>
                    <a:pt x="7495934" y="0"/>
                  </a:lnTo>
                  <a:lnTo>
                    <a:pt x="7486447" y="787"/>
                  </a:lnTo>
                  <a:lnTo>
                    <a:pt x="7451750" y="26517"/>
                  </a:lnTo>
                  <a:lnTo>
                    <a:pt x="7448245" y="43065"/>
                  </a:lnTo>
                  <a:lnTo>
                    <a:pt x="7448245" y="48590"/>
                  </a:lnTo>
                  <a:lnTo>
                    <a:pt x="7449680" y="54444"/>
                  </a:lnTo>
                  <a:lnTo>
                    <a:pt x="7455446" y="66776"/>
                  </a:lnTo>
                  <a:lnTo>
                    <a:pt x="7459472" y="72618"/>
                  </a:lnTo>
                  <a:lnTo>
                    <a:pt x="7464641" y="78155"/>
                  </a:lnTo>
                  <a:lnTo>
                    <a:pt x="7440498" y="78155"/>
                  </a:lnTo>
                  <a:lnTo>
                    <a:pt x="7440498" y="103670"/>
                  </a:lnTo>
                  <a:lnTo>
                    <a:pt x="7460170" y="103670"/>
                  </a:lnTo>
                  <a:lnTo>
                    <a:pt x="7460170" y="224891"/>
                  </a:lnTo>
                  <a:lnTo>
                    <a:pt x="7486993" y="237642"/>
                  </a:lnTo>
                  <a:lnTo>
                    <a:pt x="7486993" y="103670"/>
                  </a:lnTo>
                  <a:lnTo>
                    <a:pt x="7501306" y="103670"/>
                  </a:lnTo>
                  <a:lnTo>
                    <a:pt x="7507859" y="103670"/>
                  </a:lnTo>
                  <a:lnTo>
                    <a:pt x="7598473" y="103670"/>
                  </a:lnTo>
                  <a:lnTo>
                    <a:pt x="7598473" y="146735"/>
                  </a:lnTo>
                  <a:lnTo>
                    <a:pt x="7568997" y="122250"/>
                  </a:lnTo>
                  <a:lnTo>
                    <a:pt x="7550785" y="118033"/>
                  </a:lnTo>
                  <a:lnTo>
                    <a:pt x="7542746" y="118757"/>
                  </a:lnTo>
                  <a:lnTo>
                    <a:pt x="7511275" y="149910"/>
                  </a:lnTo>
                  <a:lnTo>
                    <a:pt x="7510539" y="157899"/>
                  </a:lnTo>
                  <a:lnTo>
                    <a:pt x="7511631" y="166547"/>
                  </a:lnTo>
                  <a:lnTo>
                    <a:pt x="7536688" y="200571"/>
                  </a:lnTo>
                  <a:lnTo>
                    <a:pt x="7562697" y="210527"/>
                  </a:lnTo>
                  <a:lnTo>
                    <a:pt x="7567866" y="210527"/>
                  </a:lnTo>
                  <a:lnTo>
                    <a:pt x="7573531" y="209042"/>
                  </a:lnTo>
                  <a:lnTo>
                    <a:pt x="7585850" y="203085"/>
                  </a:lnTo>
                  <a:lnTo>
                    <a:pt x="7592111" y="198729"/>
                  </a:lnTo>
                  <a:lnTo>
                    <a:pt x="7598473" y="192989"/>
                  </a:lnTo>
                  <a:lnTo>
                    <a:pt x="7598473" y="218503"/>
                  </a:lnTo>
                  <a:lnTo>
                    <a:pt x="7625296" y="237642"/>
                  </a:lnTo>
                  <a:lnTo>
                    <a:pt x="7625296" y="192989"/>
                  </a:lnTo>
                  <a:lnTo>
                    <a:pt x="7625296" y="188201"/>
                  </a:lnTo>
                  <a:lnTo>
                    <a:pt x="7625296" y="146735"/>
                  </a:lnTo>
                  <a:lnTo>
                    <a:pt x="7625296" y="103670"/>
                  </a:lnTo>
                  <a:lnTo>
                    <a:pt x="7637513" y="103670"/>
                  </a:lnTo>
                  <a:lnTo>
                    <a:pt x="7646162" y="103670"/>
                  </a:lnTo>
                  <a:lnTo>
                    <a:pt x="7724254" y="103670"/>
                  </a:lnTo>
                  <a:lnTo>
                    <a:pt x="7724254" y="149923"/>
                  </a:lnTo>
                  <a:lnTo>
                    <a:pt x="7690663" y="121221"/>
                  </a:lnTo>
                  <a:lnTo>
                    <a:pt x="7685506" y="121221"/>
                  </a:lnTo>
                  <a:lnTo>
                    <a:pt x="7649591" y="143751"/>
                  </a:lnTo>
                  <a:lnTo>
                    <a:pt x="7646784" y="157581"/>
                  </a:lnTo>
                  <a:lnTo>
                    <a:pt x="7646860" y="158838"/>
                  </a:lnTo>
                  <a:lnTo>
                    <a:pt x="7669987" y="199339"/>
                  </a:lnTo>
                  <a:lnTo>
                    <a:pt x="7692949" y="208940"/>
                  </a:lnTo>
                  <a:lnTo>
                    <a:pt x="7697330" y="208940"/>
                  </a:lnTo>
                  <a:lnTo>
                    <a:pt x="7702194" y="207556"/>
                  </a:lnTo>
                  <a:lnTo>
                    <a:pt x="7712926" y="202031"/>
                  </a:lnTo>
                  <a:lnTo>
                    <a:pt x="7718488" y="198094"/>
                  </a:lnTo>
                  <a:lnTo>
                    <a:pt x="7724254" y="192989"/>
                  </a:lnTo>
                  <a:lnTo>
                    <a:pt x="7724254" y="220103"/>
                  </a:lnTo>
                  <a:lnTo>
                    <a:pt x="7751077" y="237642"/>
                  </a:lnTo>
                  <a:lnTo>
                    <a:pt x="7751077" y="192989"/>
                  </a:lnTo>
                  <a:lnTo>
                    <a:pt x="7751077" y="185013"/>
                  </a:lnTo>
                  <a:lnTo>
                    <a:pt x="7751077" y="177038"/>
                  </a:lnTo>
                  <a:lnTo>
                    <a:pt x="7755839" y="170865"/>
                  </a:lnTo>
                  <a:lnTo>
                    <a:pt x="7761110" y="166141"/>
                  </a:lnTo>
                  <a:lnTo>
                    <a:pt x="7772641" y="159550"/>
                  </a:lnTo>
                  <a:lnTo>
                    <a:pt x="7778293" y="157899"/>
                  </a:lnTo>
                  <a:lnTo>
                    <a:pt x="7786637" y="157899"/>
                  </a:lnTo>
                  <a:lnTo>
                    <a:pt x="7789075" y="159118"/>
                  </a:lnTo>
                  <a:lnTo>
                    <a:pt x="7793253" y="164007"/>
                  </a:lnTo>
                  <a:lnTo>
                    <a:pt x="7794295" y="167043"/>
                  </a:lnTo>
                  <a:lnTo>
                    <a:pt x="7794193" y="174840"/>
                  </a:lnTo>
                  <a:lnTo>
                    <a:pt x="7776413" y="213728"/>
                  </a:lnTo>
                  <a:lnTo>
                    <a:pt x="7800251" y="231267"/>
                  </a:lnTo>
                  <a:lnTo>
                    <a:pt x="7815085" y="191922"/>
                  </a:lnTo>
                  <a:lnTo>
                    <a:pt x="7815148" y="183349"/>
                  </a:lnTo>
                  <a:lnTo>
                    <a:pt x="7814373" y="175260"/>
                  </a:lnTo>
                  <a:lnTo>
                    <a:pt x="7794777" y="141947"/>
                  </a:lnTo>
                  <a:lnTo>
                    <a:pt x="7777899" y="133972"/>
                  </a:lnTo>
                  <a:lnTo>
                    <a:pt x="7773327" y="133972"/>
                  </a:lnTo>
                  <a:lnTo>
                    <a:pt x="7768755" y="134670"/>
                  </a:lnTo>
                  <a:lnTo>
                    <a:pt x="7759624" y="137426"/>
                  </a:lnTo>
                  <a:lnTo>
                    <a:pt x="7755255" y="139395"/>
                  </a:lnTo>
                  <a:lnTo>
                    <a:pt x="7751077" y="141947"/>
                  </a:lnTo>
                  <a:lnTo>
                    <a:pt x="7751077" y="103670"/>
                  </a:lnTo>
                  <a:lnTo>
                    <a:pt x="7819631" y="103670"/>
                  </a:lnTo>
                  <a:lnTo>
                    <a:pt x="7826476" y="103670"/>
                  </a:lnTo>
                  <a:lnTo>
                    <a:pt x="7838707" y="103670"/>
                  </a:lnTo>
                  <a:lnTo>
                    <a:pt x="7838707" y="218503"/>
                  </a:lnTo>
                  <a:lnTo>
                    <a:pt x="7865529" y="237642"/>
                  </a:lnTo>
                  <a:lnTo>
                    <a:pt x="7865529" y="103670"/>
                  </a:lnTo>
                  <a:lnTo>
                    <a:pt x="7879842" y="103670"/>
                  </a:lnTo>
                  <a:lnTo>
                    <a:pt x="7886395" y="103670"/>
                  </a:lnTo>
                  <a:lnTo>
                    <a:pt x="7914119" y="103670"/>
                  </a:lnTo>
                  <a:lnTo>
                    <a:pt x="7914119" y="142481"/>
                  </a:lnTo>
                  <a:lnTo>
                    <a:pt x="7913662" y="144348"/>
                  </a:lnTo>
                  <a:lnTo>
                    <a:pt x="7911884" y="147535"/>
                  </a:lnTo>
                  <a:lnTo>
                    <a:pt x="7910830" y="148323"/>
                  </a:lnTo>
                  <a:lnTo>
                    <a:pt x="7909649" y="148323"/>
                  </a:lnTo>
                  <a:lnTo>
                    <a:pt x="7907058" y="146634"/>
                  </a:lnTo>
                  <a:lnTo>
                    <a:pt x="7904924" y="145402"/>
                  </a:lnTo>
                  <a:lnTo>
                    <a:pt x="7901546" y="143916"/>
                  </a:lnTo>
                  <a:lnTo>
                    <a:pt x="7900213" y="143548"/>
                  </a:lnTo>
                  <a:lnTo>
                    <a:pt x="7895831" y="143548"/>
                  </a:lnTo>
                  <a:lnTo>
                    <a:pt x="7892999" y="144665"/>
                  </a:lnTo>
                  <a:lnTo>
                    <a:pt x="7888427" y="149123"/>
                  </a:lnTo>
                  <a:lnTo>
                    <a:pt x="7887284" y="151739"/>
                  </a:lnTo>
                  <a:lnTo>
                    <a:pt x="7887284" y="160451"/>
                  </a:lnTo>
                  <a:lnTo>
                    <a:pt x="7906867" y="195376"/>
                  </a:lnTo>
                  <a:lnTo>
                    <a:pt x="7947495" y="244030"/>
                  </a:lnTo>
                  <a:lnTo>
                    <a:pt x="7958226" y="234454"/>
                  </a:lnTo>
                  <a:lnTo>
                    <a:pt x="7917091" y="189801"/>
                  </a:lnTo>
                  <a:lnTo>
                    <a:pt x="7923060" y="187464"/>
                  </a:lnTo>
                  <a:lnTo>
                    <a:pt x="7937957" y="165874"/>
                  </a:lnTo>
                  <a:lnTo>
                    <a:pt x="7941932" y="170980"/>
                  </a:lnTo>
                  <a:lnTo>
                    <a:pt x="7945755" y="174917"/>
                  </a:lnTo>
                  <a:lnTo>
                    <a:pt x="7953108" y="180441"/>
                  </a:lnTo>
                  <a:lnTo>
                    <a:pt x="7956245" y="181825"/>
                  </a:lnTo>
                  <a:lnTo>
                    <a:pt x="7965376" y="181825"/>
                  </a:lnTo>
                  <a:lnTo>
                    <a:pt x="7971485" y="180860"/>
                  </a:lnTo>
                  <a:lnTo>
                    <a:pt x="7982813" y="177038"/>
                  </a:lnTo>
                  <a:lnTo>
                    <a:pt x="7987627" y="174269"/>
                  </a:lnTo>
                  <a:lnTo>
                    <a:pt x="7991615" y="170662"/>
                  </a:lnTo>
                  <a:lnTo>
                    <a:pt x="7991615" y="218503"/>
                  </a:lnTo>
                  <a:lnTo>
                    <a:pt x="8018437" y="237642"/>
                  </a:lnTo>
                  <a:lnTo>
                    <a:pt x="8018437" y="170662"/>
                  </a:lnTo>
                  <a:lnTo>
                    <a:pt x="8018437" y="165874"/>
                  </a:lnTo>
                  <a:lnTo>
                    <a:pt x="8018437" y="159499"/>
                  </a:lnTo>
                  <a:lnTo>
                    <a:pt x="8018437" y="103670"/>
                  </a:lnTo>
                  <a:lnTo>
                    <a:pt x="8039303" y="103670"/>
                  </a:lnTo>
                  <a:lnTo>
                    <a:pt x="8039303" y="78155"/>
                  </a:lnTo>
                  <a:close/>
                </a:path>
                <a:path w="8681720" h="608329">
                  <a:moveTo>
                    <a:pt x="8681618" y="78155"/>
                  </a:moveTo>
                  <a:lnTo>
                    <a:pt x="8564778" y="78155"/>
                  </a:lnTo>
                  <a:lnTo>
                    <a:pt x="8558225" y="78155"/>
                  </a:lnTo>
                  <a:lnTo>
                    <a:pt x="8536470" y="78155"/>
                  </a:lnTo>
                  <a:lnTo>
                    <a:pt x="8534476" y="74536"/>
                  </a:lnTo>
                  <a:lnTo>
                    <a:pt x="8532990" y="70548"/>
                  </a:lnTo>
                  <a:lnTo>
                    <a:pt x="8530996" y="61836"/>
                  </a:lnTo>
                  <a:lnTo>
                    <a:pt x="8530501" y="57315"/>
                  </a:lnTo>
                  <a:lnTo>
                    <a:pt x="8530501" y="44767"/>
                  </a:lnTo>
                  <a:lnTo>
                    <a:pt x="8566277" y="23926"/>
                  </a:lnTo>
                  <a:lnTo>
                    <a:pt x="8576437" y="24726"/>
                  </a:lnTo>
                  <a:lnTo>
                    <a:pt x="8620608" y="43967"/>
                  </a:lnTo>
                  <a:lnTo>
                    <a:pt x="8654199" y="73367"/>
                  </a:lnTo>
                  <a:lnTo>
                    <a:pt x="8660168" y="68580"/>
                  </a:lnTo>
                  <a:lnTo>
                    <a:pt x="8633892" y="39674"/>
                  </a:lnTo>
                  <a:lnTo>
                    <a:pt x="8592452" y="10134"/>
                  </a:lnTo>
                  <a:lnTo>
                    <a:pt x="8552853" y="0"/>
                  </a:lnTo>
                  <a:lnTo>
                    <a:pt x="8543379" y="787"/>
                  </a:lnTo>
                  <a:lnTo>
                    <a:pt x="8508670" y="26517"/>
                  </a:lnTo>
                  <a:lnTo>
                    <a:pt x="8505177" y="43065"/>
                  </a:lnTo>
                  <a:lnTo>
                    <a:pt x="8505177" y="48590"/>
                  </a:lnTo>
                  <a:lnTo>
                    <a:pt x="8506612" y="54444"/>
                  </a:lnTo>
                  <a:lnTo>
                    <a:pt x="8512378" y="66776"/>
                  </a:lnTo>
                  <a:lnTo>
                    <a:pt x="8516391" y="72618"/>
                  </a:lnTo>
                  <a:lnTo>
                    <a:pt x="8521560" y="78155"/>
                  </a:lnTo>
                  <a:lnTo>
                    <a:pt x="8503983" y="78155"/>
                  </a:lnTo>
                  <a:lnTo>
                    <a:pt x="8497418" y="78155"/>
                  </a:lnTo>
                  <a:lnTo>
                    <a:pt x="8445259" y="78155"/>
                  </a:lnTo>
                  <a:lnTo>
                    <a:pt x="8437207" y="78155"/>
                  </a:lnTo>
                  <a:lnTo>
                    <a:pt x="8397570" y="78155"/>
                  </a:lnTo>
                  <a:lnTo>
                    <a:pt x="8397570" y="103670"/>
                  </a:lnTo>
                  <a:lnTo>
                    <a:pt x="8397570" y="157899"/>
                  </a:lnTo>
                  <a:lnTo>
                    <a:pt x="8391944" y="162572"/>
                  </a:lnTo>
                  <a:lnTo>
                    <a:pt x="8361807" y="178638"/>
                  </a:lnTo>
                  <a:lnTo>
                    <a:pt x="8350478" y="178638"/>
                  </a:lnTo>
                  <a:lnTo>
                    <a:pt x="8330108" y="162788"/>
                  </a:lnTo>
                  <a:lnTo>
                    <a:pt x="8330209" y="161404"/>
                  </a:lnTo>
                  <a:lnTo>
                    <a:pt x="8331403" y="158851"/>
                  </a:lnTo>
                  <a:lnTo>
                    <a:pt x="8332292" y="158115"/>
                  </a:lnTo>
                  <a:lnTo>
                    <a:pt x="8333486" y="157899"/>
                  </a:lnTo>
                  <a:lnTo>
                    <a:pt x="8340611" y="156273"/>
                  </a:lnTo>
                  <a:lnTo>
                    <a:pt x="8367763" y="141211"/>
                  </a:lnTo>
                  <a:lnTo>
                    <a:pt x="8367763" y="134188"/>
                  </a:lnTo>
                  <a:lnTo>
                    <a:pt x="8366430" y="129984"/>
                  </a:lnTo>
                  <a:lnTo>
                    <a:pt x="8361058" y="119138"/>
                  </a:lnTo>
                  <a:lnTo>
                    <a:pt x="8356930" y="112179"/>
                  </a:lnTo>
                  <a:lnTo>
                    <a:pt x="8351367" y="103670"/>
                  </a:lnTo>
                  <a:lnTo>
                    <a:pt x="8397570" y="103670"/>
                  </a:lnTo>
                  <a:lnTo>
                    <a:pt x="8397570" y="78155"/>
                  </a:lnTo>
                  <a:lnTo>
                    <a:pt x="8309648" y="78155"/>
                  </a:lnTo>
                  <a:lnTo>
                    <a:pt x="8301888" y="78155"/>
                  </a:lnTo>
                  <a:lnTo>
                    <a:pt x="8232445" y="78155"/>
                  </a:lnTo>
                  <a:lnTo>
                    <a:pt x="8226476" y="78155"/>
                  </a:lnTo>
                  <a:lnTo>
                    <a:pt x="8117992" y="78155"/>
                  </a:lnTo>
                  <a:lnTo>
                    <a:pt x="8117992" y="103670"/>
                  </a:lnTo>
                  <a:lnTo>
                    <a:pt x="8186547" y="103670"/>
                  </a:lnTo>
                  <a:lnTo>
                    <a:pt x="8186547" y="119621"/>
                  </a:lnTo>
                  <a:lnTo>
                    <a:pt x="8147202" y="119621"/>
                  </a:lnTo>
                  <a:lnTo>
                    <a:pt x="8141589" y="121958"/>
                  </a:lnTo>
                  <a:lnTo>
                    <a:pt x="8132242" y="131318"/>
                  </a:lnTo>
                  <a:lnTo>
                    <a:pt x="8129918" y="136956"/>
                  </a:lnTo>
                  <a:lnTo>
                    <a:pt x="8129918" y="143548"/>
                  </a:lnTo>
                  <a:lnTo>
                    <a:pt x="8150911" y="183654"/>
                  </a:lnTo>
                  <a:lnTo>
                    <a:pt x="8171637" y="192989"/>
                  </a:lnTo>
                  <a:lnTo>
                    <a:pt x="8174622" y="192989"/>
                  </a:lnTo>
                  <a:lnTo>
                    <a:pt x="8178838" y="191922"/>
                  </a:lnTo>
                  <a:lnTo>
                    <a:pt x="8189773" y="187667"/>
                  </a:lnTo>
                  <a:lnTo>
                    <a:pt x="8194002" y="186613"/>
                  </a:lnTo>
                  <a:lnTo>
                    <a:pt x="8197774" y="186613"/>
                  </a:lnTo>
                  <a:lnTo>
                    <a:pt x="8198459" y="187083"/>
                  </a:lnTo>
                  <a:lnTo>
                    <a:pt x="8199653" y="189001"/>
                  </a:lnTo>
                  <a:lnTo>
                    <a:pt x="8199958" y="190119"/>
                  </a:lnTo>
                  <a:lnTo>
                    <a:pt x="8199958" y="198831"/>
                  </a:lnTo>
                  <a:lnTo>
                    <a:pt x="8161210" y="218503"/>
                  </a:lnTo>
                  <a:lnTo>
                    <a:pt x="8158823" y="215099"/>
                  </a:lnTo>
                  <a:lnTo>
                    <a:pt x="8156092" y="212394"/>
                  </a:lnTo>
                  <a:lnTo>
                    <a:pt x="8149933" y="208356"/>
                  </a:lnTo>
                  <a:lnTo>
                    <a:pt x="8146707" y="207340"/>
                  </a:lnTo>
                  <a:lnTo>
                    <a:pt x="8139951" y="207340"/>
                  </a:lnTo>
                  <a:lnTo>
                    <a:pt x="8137118" y="208724"/>
                  </a:lnTo>
                  <a:lnTo>
                    <a:pt x="8132546" y="214261"/>
                  </a:lnTo>
                  <a:lnTo>
                    <a:pt x="8131403" y="217652"/>
                  </a:lnTo>
                  <a:lnTo>
                    <a:pt x="8131403" y="228714"/>
                  </a:lnTo>
                  <a:lnTo>
                    <a:pt x="8167167" y="247218"/>
                  </a:lnTo>
                  <a:lnTo>
                    <a:pt x="8182076" y="287096"/>
                  </a:lnTo>
                  <a:lnTo>
                    <a:pt x="8195488" y="279120"/>
                  </a:lnTo>
                  <a:lnTo>
                    <a:pt x="8176107" y="244030"/>
                  </a:lnTo>
                  <a:lnTo>
                    <a:pt x="8185378" y="241693"/>
                  </a:lnTo>
                  <a:lnTo>
                    <a:pt x="8217649" y="214287"/>
                  </a:lnTo>
                  <a:lnTo>
                    <a:pt x="8220824" y="199364"/>
                  </a:lnTo>
                  <a:lnTo>
                    <a:pt x="8220126" y="193636"/>
                  </a:lnTo>
                  <a:lnTo>
                    <a:pt x="8195488" y="161086"/>
                  </a:lnTo>
                  <a:lnTo>
                    <a:pt x="8185544" y="161086"/>
                  </a:lnTo>
                  <a:lnTo>
                    <a:pt x="8179587" y="162153"/>
                  </a:lnTo>
                  <a:lnTo>
                    <a:pt x="8163687" y="166408"/>
                  </a:lnTo>
                  <a:lnTo>
                    <a:pt x="8157731" y="167474"/>
                  </a:lnTo>
                  <a:lnTo>
                    <a:pt x="8152562" y="167474"/>
                  </a:lnTo>
                  <a:lnTo>
                    <a:pt x="8151520" y="166674"/>
                  </a:lnTo>
                  <a:lnTo>
                    <a:pt x="8149730" y="163487"/>
                  </a:lnTo>
                  <a:lnTo>
                    <a:pt x="8149285" y="161620"/>
                  </a:lnTo>
                  <a:lnTo>
                    <a:pt x="8149285" y="154609"/>
                  </a:lnTo>
                  <a:lnTo>
                    <a:pt x="8150733" y="150456"/>
                  </a:lnTo>
                  <a:lnTo>
                    <a:pt x="8156486" y="143649"/>
                  </a:lnTo>
                  <a:lnTo>
                    <a:pt x="8160017" y="141947"/>
                  </a:lnTo>
                  <a:lnTo>
                    <a:pt x="8213369" y="141947"/>
                  </a:lnTo>
                  <a:lnTo>
                    <a:pt x="8213369" y="103670"/>
                  </a:lnTo>
                  <a:lnTo>
                    <a:pt x="8337956" y="103670"/>
                  </a:lnTo>
                  <a:lnTo>
                    <a:pt x="8339747" y="105587"/>
                  </a:lnTo>
                  <a:lnTo>
                    <a:pt x="8341093" y="107607"/>
                  </a:lnTo>
                  <a:lnTo>
                    <a:pt x="8342871" y="111861"/>
                  </a:lnTo>
                  <a:lnTo>
                    <a:pt x="8343316" y="114096"/>
                  </a:lnTo>
                  <a:lnTo>
                    <a:pt x="8343316" y="122605"/>
                  </a:lnTo>
                  <a:lnTo>
                    <a:pt x="8312620" y="138506"/>
                  </a:lnTo>
                  <a:lnTo>
                    <a:pt x="8312620" y="125996"/>
                  </a:lnTo>
                  <a:lnTo>
                    <a:pt x="8260169" y="125996"/>
                  </a:lnTo>
                  <a:lnTo>
                    <a:pt x="8252511" y="129133"/>
                  </a:lnTo>
                  <a:lnTo>
                    <a:pt x="8239798" y="141681"/>
                  </a:lnTo>
                  <a:lnTo>
                    <a:pt x="8236610" y="149186"/>
                  </a:lnTo>
                  <a:lnTo>
                    <a:pt x="8236610" y="157899"/>
                  </a:lnTo>
                  <a:lnTo>
                    <a:pt x="8252815" y="203809"/>
                  </a:lnTo>
                  <a:lnTo>
                    <a:pt x="8276857" y="234454"/>
                  </a:lnTo>
                  <a:lnTo>
                    <a:pt x="8284311" y="226479"/>
                  </a:lnTo>
                  <a:lnTo>
                    <a:pt x="8279244" y="220649"/>
                  </a:lnTo>
                  <a:lnTo>
                    <a:pt x="8274799" y="214642"/>
                  </a:lnTo>
                  <a:lnTo>
                    <a:pt x="8261947" y="177038"/>
                  </a:lnTo>
                  <a:lnTo>
                    <a:pt x="8261947" y="170027"/>
                  </a:lnTo>
                  <a:lnTo>
                    <a:pt x="8264144" y="164007"/>
                  </a:lnTo>
                  <a:lnTo>
                    <a:pt x="8272881" y="154025"/>
                  </a:lnTo>
                  <a:lnTo>
                    <a:pt x="8278139" y="151523"/>
                  </a:lnTo>
                  <a:lnTo>
                    <a:pt x="8311972" y="151523"/>
                  </a:lnTo>
                  <a:lnTo>
                    <a:pt x="8312391" y="152908"/>
                  </a:lnTo>
                  <a:lnTo>
                    <a:pt x="8317687" y="165671"/>
                  </a:lnTo>
                  <a:lnTo>
                    <a:pt x="8347646" y="201079"/>
                  </a:lnTo>
                  <a:lnTo>
                    <a:pt x="8364779" y="205752"/>
                  </a:lnTo>
                  <a:lnTo>
                    <a:pt x="8370151" y="205752"/>
                  </a:lnTo>
                  <a:lnTo>
                    <a:pt x="8375663" y="204520"/>
                  </a:lnTo>
                  <a:lnTo>
                    <a:pt x="8386991" y="199631"/>
                  </a:lnTo>
                  <a:lnTo>
                    <a:pt x="8392401" y="196075"/>
                  </a:lnTo>
                  <a:lnTo>
                    <a:pt x="8397570" y="191401"/>
                  </a:lnTo>
                  <a:lnTo>
                    <a:pt x="8397570" y="220103"/>
                  </a:lnTo>
                  <a:lnTo>
                    <a:pt x="8424393" y="237642"/>
                  </a:lnTo>
                  <a:lnTo>
                    <a:pt x="8424393" y="191401"/>
                  </a:lnTo>
                  <a:lnTo>
                    <a:pt x="8424393" y="178638"/>
                  </a:lnTo>
                  <a:lnTo>
                    <a:pt x="8424393" y="103670"/>
                  </a:lnTo>
                  <a:lnTo>
                    <a:pt x="8437207" y="103670"/>
                  </a:lnTo>
                  <a:lnTo>
                    <a:pt x="8445259" y="103670"/>
                  </a:lnTo>
                  <a:lnTo>
                    <a:pt x="8456282" y="103670"/>
                  </a:lnTo>
                  <a:lnTo>
                    <a:pt x="8456282" y="218503"/>
                  </a:lnTo>
                  <a:lnTo>
                    <a:pt x="8483117" y="237642"/>
                  </a:lnTo>
                  <a:lnTo>
                    <a:pt x="8483117" y="103670"/>
                  </a:lnTo>
                  <a:lnTo>
                    <a:pt x="8497418" y="103670"/>
                  </a:lnTo>
                  <a:lnTo>
                    <a:pt x="8503983" y="103670"/>
                  </a:lnTo>
                  <a:lnTo>
                    <a:pt x="8517090" y="103670"/>
                  </a:lnTo>
                  <a:lnTo>
                    <a:pt x="8517090" y="224891"/>
                  </a:lnTo>
                  <a:lnTo>
                    <a:pt x="8543925" y="237642"/>
                  </a:lnTo>
                  <a:lnTo>
                    <a:pt x="8543925" y="103670"/>
                  </a:lnTo>
                  <a:lnTo>
                    <a:pt x="8558225" y="103670"/>
                  </a:lnTo>
                  <a:lnTo>
                    <a:pt x="8564778" y="103670"/>
                  </a:lnTo>
                  <a:lnTo>
                    <a:pt x="8636317" y="103670"/>
                  </a:lnTo>
                  <a:lnTo>
                    <a:pt x="8636317" y="122809"/>
                  </a:lnTo>
                  <a:lnTo>
                    <a:pt x="8590509" y="122809"/>
                  </a:lnTo>
                  <a:lnTo>
                    <a:pt x="8583155" y="126530"/>
                  </a:lnTo>
                  <a:lnTo>
                    <a:pt x="8567763" y="161086"/>
                  </a:lnTo>
                  <a:lnTo>
                    <a:pt x="8569071" y="170840"/>
                  </a:lnTo>
                  <a:lnTo>
                    <a:pt x="8599259" y="208978"/>
                  </a:lnTo>
                  <a:lnTo>
                    <a:pt x="8630361" y="220103"/>
                  </a:lnTo>
                  <a:lnTo>
                    <a:pt x="8638108" y="219938"/>
                  </a:lnTo>
                  <a:lnTo>
                    <a:pt x="8644064" y="219303"/>
                  </a:lnTo>
                  <a:lnTo>
                    <a:pt x="8648243" y="218503"/>
                  </a:lnTo>
                  <a:lnTo>
                    <a:pt x="8658669" y="258381"/>
                  </a:lnTo>
                  <a:lnTo>
                    <a:pt x="8675065" y="252006"/>
                  </a:lnTo>
                  <a:lnTo>
                    <a:pt x="8655698" y="215315"/>
                  </a:lnTo>
                  <a:lnTo>
                    <a:pt x="8659660" y="213398"/>
                  </a:lnTo>
                  <a:lnTo>
                    <a:pt x="8662797" y="211010"/>
                  </a:lnTo>
                  <a:lnTo>
                    <a:pt x="8667369" y="205270"/>
                  </a:lnTo>
                  <a:lnTo>
                    <a:pt x="8668512" y="202349"/>
                  </a:lnTo>
                  <a:lnTo>
                    <a:pt x="8668512" y="191922"/>
                  </a:lnTo>
                  <a:lnTo>
                    <a:pt x="8666226" y="185547"/>
                  </a:lnTo>
                  <a:lnTo>
                    <a:pt x="8657082" y="174917"/>
                  </a:lnTo>
                  <a:lnTo>
                    <a:pt x="8651621" y="172250"/>
                  </a:lnTo>
                  <a:lnTo>
                    <a:pt x="8640293" y="172250"/>
                  </a:lnTo>
                  <a:lnTo>
                    <a:pt x="8636063" y="173367"/>
                  </a:lnTo>
                  <a:lnTo>
                    <a:pt x="8629117" y="177838"/>
                  </a:lnTo>
                  <a:lnTo>
                    <a:pt x="8627377" y="180441"/>
                  </a:lnTo>
                  <a:lnTo>
                    <a:pt x="8627618" y="187566"/>
                  </a:lnTo>
                  <a:lnTo>
                    <a:pt x="8628621" y="191401"/>
                  </a:lnTo>
                  <a:lnTo>
                    <a:pt x="8629358" y="193090"/>
                  </a:lnTo>
                  <a:lnTo>
                    <a:pt x="8631352" y="196278"/>
                  </a:lnTo>
                  <a:lnTo>
                    <a:pt x="8630412" y="197993"/>
                  </a:lnTo>
                  <a:lnTo>
                    <a:pt x="8624646" y="201383"/>
                  </a:lnTo>
                  <a:lnTo>
                    <a:pt x="8621306" y="202234"/>
                  </a:lnTo>
                  <a:lnTo>
                    <a:pt x="8609000" y="202234"/>
                  </a:lnTo>
                  <a:lnTo>
                    <a:pt x="8601646" y="199631"/>
                  </a:lnTo>
                  <a:lnTo>
                    <a:pt x="8589327" y="189217"/>
                  </a:lnTo>
                  <a:lnTo>
                    <a:pt x="8586241" y="182892"/>
                  </a:lnTo>
                  <a:lnTo>
                    <a:pt x="8586241" y="168008"/>
                  </a:lnTo>
                  <a:lnTo>
                    <a:pt x="8588680" y="161620"/>
                  </a:lnTo>
                  <a:lnTo>
                    <a:pt x="8598408" y="150990"/>
                  </a:lnTo>
                  <a:lnTo>
                    <a:pt x="8604225" y="148323"/>
                  </a:lnTo>
                  <a:lnTo>
                    <a:pt x="8663140" y="148323"/>
                  </a:lnTo>
                  <a:lnTo>
                    <a:pt x="8663140" y="103670"/>
                  </a:lnTo>
                  <a:lnTo>
                    <a:pt x="8681618" y="103670"/>
                  </a:lnTo>
                  <a:lnTo>
                    <a:pt x="8681618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06474" y="6885492"/>
              <a:ext cx="188968" cy="23605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776813" y="6962051"/>
              <a:ext cx="467356" cy="2223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324650" y="6885492"/>
              <a:ext cx="376746" cy="25678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83956" y="6884534"/>
              <a:ext cx="118930" cy="26093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3966667" y="6948014"/>
              <a:ext cx="15875" cy="186690"/>
            </a:xfrm>
            <a:custGeom>
              <a:avLst/>
              <a:gdLst/>
              <a:ahLst/>
              <a:cxnLst/>
              <a:rect l="l" t="t" r="r" b="b"/>
              <a:pathLst>
                <a:path w="15875" h="186690">
                  <a:moveTo>
                    <a:pt x="15800" y="0"/>
                  </a:moveTo>
                  <a:lnTo>
                    <a:pt x="0" y="0"/>
                  </a:lnTo>
                  <a:lnTo>
                    <a:pt x="0" y="186288"/>
                  </a:lnTo>
                  <a:lnTo>
                    <a:pt x="15800" y="186288"/>
                  </a:lnTo>
                  <a:lnTo>
                    <a:pt x="158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2298" y="6240189"/>
              <a:ext cx="101591" cy="9090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27847" y="1795420"/>
              <a:ext cx="1245877" cy="844426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964907" y="4828902"/>
              <a:ext cx="682625" cy="269240"/>
            </a:xfrm>
            <a:custGeom>
              <a:avLst/>
              <a:gdLst/>
              <a:ahLst/>
              <a:cxnLst/>
              <a:rect l="l" t="t" r="r" b="b"/>
              <a:pathLst>
                <a:path w="682625" h="269239">
                  <a:moveTo>
                    <a:pt x="504012" y="125361"/>
                  </a:moveTo>
                  <a:lnTo>
                    <a:pt x="441426" y="125361"/>
                  </a:lnTo>
                  <a:lnTo>
                    <a:pt x="438442" y="131737"/>
                  </a:lnTo>
                  <a:lnTo>
                    <a:pt x="444995" y="135775"/>
                  </a:lnTo>
                  <a:lnTo>
                    <a:pt x="450215" y="141097"/>
                  </a:lnTo>
                  <a:lnTo>
                    <a:pt x="457962" y="154279"/>
                  </a:lnTo>
                  <a:lnTo>
                    <a:pt x="459905" y="161188"/>
                  </a:lnTo>
                  <a:lnTo>
                    <a:pt x="459905" y="172466"/>
                  </a:lnTo>
                  <a:lnTo>
                    <a:pt x="458660" y="175856"/>
                  </a:lnTo>
                  <a:lnTo>
                    <a:pt x="453694" y="181394"/>
                  </a:lnTo>
                  <a:lnTo>
                    <a:pt x="450761" y="182778"/>
                  </a:lnTo>
                  <a:lnTo>
                    <a:pt x="447382" y="182778"/>
                  </a:lnTo>
                  <a:lnTo>
                    <a:pt x="414058" y="161886"/>
                  </a:lnTo>
                  <a:lnTo>
                    <a:pt x="399694" y="133337"/>
                  </a:lnTo>
                  <a:lnTo>
                    <a:pt x="389267" y="138112"/>
                  </a:lnTo>
                  <a:lnTo>
                    <a:pt x="408063" y="177533"/>
                  </a:lnTo>
                  <a:lnTo>
                    <a:pt x="439077" y="210604"/>
                  </a:lnTo>
                  <a:lnTo>
                    <a:pt x="456323" y="217220"/>
                  </a:lnTo>
                  <a:lnTo>
                    <a:pt x="464477" y="217220"/>
                  </a:lnTo>
                  <a:lnTo>
                    <a:pt x="471474" y="214464"/>
                  </a:lnTo>
                  <a:lnTo>
                    <a:pt x="483209" y="203403"/>
                  </a:lnTo>
                  <a:lnTo>
                    <a:pt x="486130" y="196811"/>
                  </a:lnTo>
                  <a:lnTo>
                    <a:pt x="486130" y="184048"/>
                  </a:lnTo>
                  <a:lnTo>
                    <a:pt x="471233" y="154063"/>
                  </a:lnTo>
                  <a:lnTo>
                    <a:pt x="504012" y="154063"/>
                  </a:lnTo>
                  <a:lnTo>
                    <a:pt x="504012" y="125361"/>
                  </a:lnTo>
                  <a:close/>
                </a:path>
                <a:path w="682625" h="269239">
                  <a:moveTo>
                    <a:pt x="682256" y="77508"/>
                  </a:moveTo>
                  <a:lnTo>
                    <a:pt x="560654" y="77508"/>
                  </a:lnTo>
                  <a:lnTo>
                    <a:pt x="555282" y="77508"/>
                  </a:lnTo>
                  <a:lnTo>
                    <a:pt x="531228" y="77508"/>
                  </a:lnTo>
                  <a:lnTo>
                    <a:pt x="526376" y="71348"/>
                  </a:lnTo>
                  <a:lnTo>
                    <a:pt x="522300" y="64643"/>
                  </a:lnTo>
                  <a:lnTo>
                    <a:pt x="516737" y="51460"/>
                  </a:lnTo>
                  <a:lnTo>
                    <a:pt x="515340" y="45402"/>
                  </a:lnTo>
                  <a:lnTo>
                    <a:pt x="515340" y="35394"/>
                  </a:lnTo>
                  <a:lnTo>
                    <a:pt x="516636" y="31623"/>
                  </a:lnTo>
                  <a:lnTo>
                    <a:pt x="521804" y="25463"/>
                  </a:lnTo>
                  <a:lnTo>
                    <a:pt x="524979" y="23926"/>
                  </a:lnTo>
                  <a:lnTo>
                    <a:pt x="533323" y="23926"/>
                  </a:lnTo>
                  <a:lnTo>
                    <a:pt x="537210" y="25615"/>
                  </a:lnTo>
                  <a:lnTo>
                    <a:pt x="543560" y="32423"/>
                  </a:lnTo>
                  <a:lnTo>
                    <a:pt x="545147" y="36576"/>
                  </a:lnTo>
                  <a:lnTo>
                    <a:pt x="545147" y="41465"/>
                  </a:lnTo>
                  <a:lnTo>
                    <a:pt x="554088" y="39865"/>
                  </a:lnTo>
                  <a:lnTo>
                    <a:pt x="538695" y="3873"/>
                  </a:lnTo>
                  <a:lnTo>
                    <a:pt x="531342" y="0"/>
                  </a:lnTo>
                  <a:lnTo>
                    <a:pt x="516242" y="0"/>
                  </a:lnTo>
                  <a:lnTo>
                    <a:pt x="510628" y="2654"/>
                  </a:lnTo>
                  <a:lnTo>
                    <a:pt x="501281" y="13284"/>
                  </a:lnTo>
                  <a:lnTo>
                    <a:pt x="498944" y="19659"/>
                  </a:lnTo>
                  <a:lnTo>
                    <a:pt x="498944" y="27114"/>
                  </a:lnTo>
                  <a:lnTo>
                    <a:pt x="510870" y="65265"/>
                  </a:lnTo>
                  <a:lnTo>
                    <a:pt x="519328" y="77508"/>
                  </a:lnTo>
                  <a:lnTo>
                    <a:pt x="501040" y="77508"/>
                  </a:lnTo>
                  <a:lnTo>
                    <a:pt x="0" y="77508"/>
                  </a:lnTo>
                  <a:lnTo>
                    <a:pt x="0" y="103022"/>
                  </a:lnTo>
                  <a:lnTo>
                    <a:pt x="100139" y="103022"/>
                  </a:lnTo>
                  <a:lnTo>
                    <a:pt x="100139" y="125361"/>
                  </a:lnTo>
                  <a:lnTo>
                    <a:pt x="18173" y="125361"/>
                  </a:lnTo>
                  <a:lnTo>
                    <a:pt x="13703" y="134924"/>
                  </a:lnTo>
                  <a:lnTo>
                    <a:pt x="48895" y="159131"/>
                  </a:lnTo>
                  <a:lnTo>
                    <a:pt x="55435" y="179590"/>
                  </a:lnTo>
                  <a:lnTo>
                    <a:pt x="55435" y="183629"/>
                  </a:lnTo>
                  <a:lnTo>
                    <a:pt x="53594" y="187299"/>
                  </a:lnTo>
                  <a:lnTo>
                    <a:pt x="46240" y="193890"/>
                  </a:lnTo>
                  <a:lnTo>
                    <a:pt x="41630" y="196062"/>
                  </a:lnTo>
                  <a:lnTo>
                    <a:pt x="36055" y="197129"/>
                  </a:lnTo>
                  <a:lnTo>
                    <a:pt x="33680" y="193725"/>
                  </a:lnTo>
                  <a:lnTo>
                    <a:pt x="31191" y="191020"/>
                  </a:lnTo>
                  <a:lnTo>
                    <a:pt x="26022" y="186969"/>
                  </a:lnTo>
                  <a:lnTo>
                    <a:pt x="23545" y="185966"/>
                  </a:lnTo>
                  <a:lnTo>
                    <a:pt x="17386" y="185966"/>
                  </a:lnTo>
                  <a:lnTo>
                    <a:pt x="14198" y="187502"/>
                  </a:lnTo>
                  <a:lnTo>
                    <a:pt x="9042" y="193675"/>
                  </a:lnTo>
                  <a:lnTo>
                    <a:pt x="7747" y="197446"/>
                  </a:lnTo>
                  <a:lnTo>
                    <a:pt x="7747" y="208508"/>
                  </a:lnTo>
                  <a:lnTo>
                    <a:pt x="10820" y="214134"/>
                  </a:lnTo>
                  <a:lnTo>
                    <a:pt x="23152" y="223507"/>
                  </a:lnTo>
                  <a:lnTo>
                    <a:pt x="30492" y="225831"/>
                  </a:lnTo>
                  <a:lnTo>
                    <a:pt x="39039" y="225831"/>
                  </a:lnTo>
                  <a:lnTo>
                    <a:pt x="56921" y="268897"/>
                  </a:lnTo>
                  <a:lnTo>
                    <a:pt x="70332" y="260921"/>
                  </a:lnTo>
                  <a:lnTo>
                    <a:pt x="46494" y="224243"/>
                  </a:lnTo>
                  <a:lnTo>
                    <a:pt x="55041" y="222542"/>
                  </a:lnTo>
                  <a:lnTo>
                    <a:pt x="62141" y="218871"/>
                  </a:lnTo>
                  <a:lnTo>
                    <a:pt x="73469" y="207606"/>
                  </a:lnTo>
                  <a:lnTo>
                    <a:pt x="76301" y="201168"/>
                  </a:lnTo>
                  <a:lnTo>
                    <a:pt x="76301" y="186067"/>
                  </a:lnTo>
                  <a:lnTo>
                    <a:pt x="52451" y="150876"/>
                  </a:lnTo>
                  <a:lnTo>
                    <a:pt x="100139" y="150876"/>
                  </a:lnTo>
                  <a:lnTo>
                    <a:pt x="100139" y="221056"/>
                  </a:lnTo>
                  <a:lnTo>
                    <a:pt x="126974" y="237007"/>
                  </a:lnTo>
                  <a:lnTo>
                    <a:pt x="126974" y="103022"/>
                  </a:lnTo>
                  <a:lnTo>
                    <a:pt x="140677" y="103022"/>
                  </a:lnTo>
                  <a:lnTo>
                    <a:pt x="147828" y="103022"/>
                  </a:lnTo>
                  <a:lnTo>
                    <a:pt x="159753" y="103022"/>
                  </a:lnTo>
                  <a:lnTo>
                    <a:pt x="159753" y="217868"/>
                  </a:lnTo>
                  <a:lnTo>
                    <a:pt x="186588" y="237007"/>
                  </a:lnTo>
                  <a:lnTo>
                    <a:pt x="186588" y="103022"/>
                  </a:lnTo>
                  <a:lnTo>
                    <a:pt x="200888" y="103022"/>
                  </a:lnTo>
                  <a:lnTo>
                    <a:pt x="207441" y="103022"/>
                  </a:lnTo>
                  <a:lnTo>
                    <a:pt x="280174" y="103022"/>
                  </a:lnTo>
                  <a:lnTo>
                    <a:pt x="280174" y="144500"/>
                  </a:lnTo>
                  <a:lnTo>
                    <a:pt x="217182" y="144500"/>
                  </a:lnTo>
                  <a:lnTo>
                    <a:pt x="214350" y="145719"/>
                  </a:lnTo>
                  <a:lnTo>
                    <a:pt x="209778" y="150609"/>
                  </a:lnTo>
                  <a:lnTo>
                    <a:pt x="208635" y="153644"/>
                  </a:lnTo>
                  <a:lnTo>
                    <a:pt x="208635" y="157251"/>
                  </a:lnTo>
                  <a:lnTo>
                    <a:pt x="229895" y="195541"/>
                  </a:lnTo>
                  <a:lnTo>
                    <a:pt x="237058" y="195541"/>
                  </a:lnTo>
                  <a:lnTo>
                    <a:pt x="238442" y="194894"/>
                  </a:lnTo>
                  <a:lnTo>
                    <a:pt x="240830" y="192341"/>
                  </a:lnTo>
                  <a:lnTo>
                    <a:pt x="241427" y="190855"/>
                  </a:lnTo>
                  <a:lnTo>
                    <a:pt x="241427" y="175856"/>
                  </a:lnTo>
                  <a:lnTo>
                    <a:pt x="242023" y="174002"/>
                  </a:lnTo>
                  <a:lnTo>
                    <a:pt x="244411" y="170815"/>
                  </a:lnTo>
                  <a:lnTo>
                    <a:pt x="245795" y="170014"/>
                  </a:lnTo>
                  <a:lnTo>
                    <a:pt x="280174" y="170014"/>
                  </a:lnTo>
                  <a:lnTo>
                    <a:pt x="280174" y="221056"/>
                  </a:lnTo>
                  <a:lnTo>
                    <a:pt x="306997" y="237007"/>
                  </a:lnTo>
                  <a:lnTo>
                    <a:pt x="306997" y="103022"/>
                  </a:lnTo>
                  <a:lnTo>
                    <a:pt x="322491" y="103022"/>
                  </a:lnTo>
                  <a:lnTo>
                    <a:pt x="327863" y="103022"/>
                  </a:lnTo>
                  <a:lnTo>
                    <a:pt x="341579" y="103022"/>
                  </a:lnTo>
                  <a:lnTo>
                    <a:pt x="341579" y="217868"/>
                  </a:lnTo>
                  <a:lnTo>
                    <a:pt x="368401" y="237007"/>
                  </a:lnTo>
                  <a:lnTo>
                    <a:pt x="368401" y="103022"/>
                  </a:lnTo>
                  <a:lnTo>
                    <a:pt x="382701" y="103022"/>
                  </a:lnTo>
                  <a:lnTo>
                    <a:pt x="389267" y="103022"/>
                  </a:lnTo>
                  <a:lnTo>
                    <a:pt x="493890" y="103022"/>
                  </a:lnTo>
                  <a:lnTo>
                    <a:pt x="501040" y="103022"/>
                  </a:lnTo>
                  <a:lnTo>
                    <a:pt x="512965" y="103022"/>
                  </a:lnTo>
                  <a:lnTo>
                    <a:pt x="512965" y="217868"/>
                  </a:lnTo>
                  <a:lnTo>
                    <a:pt x="539788" y="237007"/>
                  </a:lnTo>
                  <a:lnTo>
                    <a:pt x="539788" y="103022"/>
                  </a:lnTo>
                  <a:lnTo>
                    <a:pt x="555282" y="103022"/>
                  </a:lnTo>
                  <a:lnTo>
                    <a:pt x="560654" y="103022"/>
                  </a:lnTo>
                  <a:lnTo>
                    <a:pt x="634568" y="103022"/>
                  </a:lnTo>
                  <a:lnTo>
                    <a:pt x="634568" y="144500"/>
                  </a:lnTo>
                  <a:lnTo>
                    <a:pt x="571576" y="144500"/>
                  </a:lnTo>
                  <a:lnTo>
                    <a:pt x="568744" y="145719"/>
                  </a:lnTo>
                  <a:lnTo>
                    <a:pt x="564172" y="150609"/>
                  </a:lnTo>
                  <a:lnTo>
                    <a:pt x="563029" y="153644"/>
                  </a:lnTo>
                  <a:lnTo>
                    <a:pt x="563029" y="157251"/>
                  </a:lnTo>
                  <a:lnTo>
                    <a:pt x="584288" y="195541"/>
                  </a:lnTo>
                  <a:lnTo>
                    <a:pt x="591451" y="195541"/>
                  </a:lnTo>
                  <a:lnTo>
                    <a:pt x="592848" y="194894"/>
                  </a:lnTo>
                  <a:lnTo>
                    <a:pt x="595223" y="192341"/>
                  </a:lnTo>
                  <a:lnTo>
                    <a:pt x="595820" y="190855"/>
                  </a:lnTo>
                  <a:lnTo>
                    <a:pt x="595820" y="175856"/>
                  </a:lnTo>
                  <a:lnTo>
                    <a:pt x="596417" y="174002"/>
                  </a:lnTo>
                  <a:lnTo>
                    <a:pt x="598805" y="170815"/>
                  </a:lnTo>
                  <a:lnTo>
                    <a:pt x="600189" y="170014"/>
                  </a:lnTo>
                  <a:lnTo>
                    <a:pt x="634568" y="170014"/>
                  </a:lnTo>
                  <a:lnTo>
                    <a:pt x="634568" y="221056"/>
                  </a:lnTo>
                  <a:lnTo>
                    <a:pt x="661390" y="237007"/>
                  </a:lnTo>
                  <a:lnTo>
                    <a:pt x="661390" y="103022"/>
                  </a:lnTo>
                  <a:lnTo>
                    <a:pt x="682256" y="103022"/>
                  </a:lnTo>
                  <a:lnTo>
                    <a:pt x="682256" y="7750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28842" y="4829850"/>
              <a:ext cx="188968" cy="236051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2005139" y="4828254"/>
              <a:ext cx="3427729" cy="300990"/>
            </a:xfrm>
            <a:custGeom>
              <a:avLst/>
              <a:gdLst/>
              <a:ahLst/>
              <a:cxnLst/>
              <a:rect l="l" t="t" r="r" b="b"/>
              <a:pathLst>
                <a:path w="3427729" h="300989">
                  <a:moveTo>
                    <a:pt x="767207" y="78155"/>
                  </a:moveTo>
                  <a:lnTo>
                    <a:pt x="767207" y="78155"/>
                  </a:lnTo>
                  <a:lnTo>
                    <a:pt x="400291" y="78155"/>
                  </a:lnTo>
                  <a:lnTo>
                    <a:pt x="398310" y="74536"/>
                  </a:lnTo>
                  <a:lnTo>
                    <a:pt x="396824" y="70548"/>
                  </a:lnTo>
                  <a:lnTo>
                    <a:pt x="394830" y="61836"/>
                  </a:lnTo>
                  <a:lnTo>
                    <a:pt x="394335" y="57315"/>
                  </a:lnTo>
                  <a:lnTo>
                    <a:pt x="394335" y="44767"/>
                  </a:lnTo>
                  <a:lnTo>
                    <a:pt x="430098" y="23926"/>
                  </a:lnTo>
                  <a:lnTo>
                    <a:pt x="440270" y="24739"/>
                  </a:lnTo>
                  <a:lnTo>
                    <a:pt x="484441" y="43980"/>
                  </a:lnTo>
                  <a:lnTo>
                    <a:pt x="518020" y="73367"/>
                  </a:lnTo>
                  <a:lnTo>
                    <a:pt x="523989" y="68580"/>
                  </a:lnTo>
                  <a:lnTo>
                    <a:pt x="497725" y="39674"/>
                  </a:lnTo>
                  <a:lnTo>
                    <a:pt x="456285" y="10147"/>
                  </a:lnTo>
                  <a:lnTo>
                    <a:pt x="416687" y="0"/>
                  </a:lnTo>
                  <a:lnTo>
                    <a:pt x="407200" y="787"/>
                  </a:lnTo>
                  <a:lnTo>
                    <a:pt x="372503" y="26517"/>
                  </a:lnTo>
                  <a:lnTo>
                    <a:pt x="368998" y="43065"/>
                  </a:lnTo>
                  <a:lnTo>
                    <a:pt x="368998" y="48602"/>
                  </a:lnTo>
                  <a:lnTo>
                    <a:pt x="370433" y="54444"/>
                  </a:lnTo>
                  <a:lnTo>
                    <a:pt x="376199" y="66776"/>
                  </a:lnTo>
                  <a:lnTo>
                    <a:pt x="380225" y="72631"/>
                  </a:lnTo>
                  <a:lnTo>
                    <a:pt x="385394" y="78155"/>
                  </a:lnTo>
                  <a:lnTo>
                    <a:pt x="368096" y="78155"/>
                  </a:lnTo>
                  <a:lnTo>
                    <a:pt x="361251" y="78155"/>
                  </a:lnTo>
                  <a:lnTo>
                    <a:pt x="243509" y="78155"/>
                  </a:lnTo>
                  <a:lnTo>
                    <a:pt x="236956" y="78155"/>
                  </a:lnTo>
                  <a:lnTo>
                    <a:pt x="215201" y="78155"/>
                  </a:lnTo>
                  <a:lnTo>
                    <a:pt x="213207" y="74536"/>
                  </a:lnTo>
                  <a:lnTo>
                    <a:pt x="211721" y="70548"/>
                  </a:lnTo>
                  <a:lnTo>
                    <a:pt x="209727" y="61836"/>
                  </a:lnTo>
                  <a:lnTo>
                    <a:pt x="209232" y="57315"/>
                  </a:lnTo>
                  <a:lnTo>
                    <a:pt x="209232" y="44767"/>
                  </a:lnTo>
                  <a:lnTo>
                    <a:pt x="245008" y="23926"/>
                  </a:lnTo>
                  <a:lnTo>
                    <a:pt x="255168" y="24739"/>
                  </a:lnTo>
                  <a:lnTo>
                    <a:pt x="299339" y="43980"/>
                  </a:lnTo>
                  <a:lnTo>
                    <a:pt x="332930" y="73367"/>
                  </a:lnTo>
                  <a:lnTo>
                    <a:pt x="338886" y="68580"/>
                  </a:lnTo>
                  <a:lnTo>
                    <a:pt x="312623" y="39674"/>
                  </a:lnTo>
                  <a:lnTo>
                    <a:pt x="271183" y="10147"/>
                  </a:lnTo>
                  <a:lnTo>
                    <a:pt x="231584" y="0"/>
                  </a:lnTo>
                  <a:lnTo>
                    <a:pt x="222110" y="787"/>
                  </a:lnTo>
                  <a:lnTo>
                    <a:pt x="187401" y="26517"/>
                  </a:lnTo>
                  <a:lnTo>
                    <a:pt x="183896" y="43065"/>
                  </a:lnTo>
                  <a:lnTo>
                    <a:pt x="183896" y="48602"/>
                  </a:lnTo>
                  <a:lnTo>
                    <a:pt x="185343" y="54444"/>
                  </a:lnTo>
                  <a:lnTo>
                    <a:pt x="191096" y="66776"/>
                  </a:lnTo>
                  <a:lnTo>
                    <a:pt x="195122" y="72631"/>
                  </a:lnTo>
                  <a:lnTo>
                    <a:pt x="200291" y="78155"/>
                  </a:lnTo>
                  <a:lnTo>
                    <a:pt x="184797" y="78155"/>
                  </a:lnTo>
                  <a:lnTo>
                    <a:pt x="176149" y="78155"/>
                  </a:lnTo>
                  <a:lnTo>
                    <a:pt x="107302" y="78155"/>
                  </a:lnTo>
                  <a:lnTo>
                    <a:pt x="119227" y="103670"/>
                  </a:lnTo>
                  <a:lnTo>
                    <a:pt x="137109" y="103670"/>
                  </a:lnTo>
                  <a:lnTo>
                    <a:pt x="137109" y="143548"/>
                  </a:lnTo>
                  <a:lnTo>
                    <a:pt x="133934" y="147586"/>
                  </a:lnTo>
                  <a:lnTo>
                    <a:pt x="130505" y="150723"/>
                  </a:lnTo>
                  <a:lnTo>
                    <a:pt x="123151" y="155194"/>
                  </a:lnTo>
                  <a:lnTo>
                    <a:pt x="119621" y="156311"/>
                  </a:lnTo>
                  <a:lnTo>
                    <a:pt x="109880" y="156311"/>
                  </a:lnTo>
                  <a:lnTo>
                    <a:pt x="104267" y="155778"/>
                  </a:lnTo>
                  <a:lnTo>
                    <a:pt x="94538" y="153644"/>
                  </a:lnTo>
                  <a:lnTo>
                    <a:pt x="90703" y="152057"/>
                  </a:lnTo>
                  <a:lnTo>
                    <a:pt x="87922" y="149923"/>
                  </a:lnTo>
                  <a:lnTo>
                    <a:pt x="92100" y="146735"/>
                  </a:lnTo>
                  <a:lnTo>
                    <a:pt x="95377" y="142748"/>
                  </a:lnTo>
                  <a:lnTo>
                    <a:pt x="100139" y="133184"/>
                  </a:lnTo>
                  <a:lnTo>
                    <a:pt x="101333" y="128130"/>
                  </a:lnTo>
                  <a:lnTo>
                    <a:pt x="101333" y="122821"/>
                  </a:lnTo>
                  <a:lnTo>
                    <a:pt x="76657" y="86321"/>
                  </a:lnTo>
                  <a:lnTo>
                    <a:pt x="50673" y="78155"/>
                  </a:lnTo>
                  <a:lnTo>
                    <a:pt x="44907" y="78155"/>
                  </a:lnTo>
                  <a:lnTo>
                    <a:pt x="38938" y="79540"/>
                  </a:lnTo>
                  <a:lnTo>
                    <a:pt x="26631" y="85064"/>
                  </a:lnTo>
                  <a:lnTo>
                    <a:pt x="20662" y="89001"/>
                  </a:lnTo>
                  <a:lnTo>
                    <a:pt x="14897" y="94107"/>
                  </a:lnTo>
                  <a:lnTo>
                    <a:pt x="28321" y="114846"/>
                  </a:lnTo>
                  <a:lnTo>
                    <a:pt x="34671" y="109105"/>
                  </a:lnTo>
                  <a:lnTo>
                    <a:pt x="41033" y="104736"/>
                  </a:lnTo>
                  <a:lnTo>
                    <a:pt x="53746" y="98780"/>
                  </a:lnTo>
                  <a:lnTo>
                    <a:pt x="59804" y="97294"/>
                  </a:lnTo>
                  <a:lnTo>
                    <a:pt x="70535" y="97294"/>
                  </a:lnTo>
                  <a:lnTo>
                    <a:pt x="74764" y="98831"/>
                  </a:lnTo>
                  <a:lnTo>
                    <a:pt x="81711" y="105003"/>
                  </a:lnTo>
                  <a:lnTo>
                    <a:pt x="83451" y="108775"/>
                  </a:lnTo>
                  <a:lnTo>
                    <a:pt x="83451" y="120053"/>
                  </a:lnTo>
                  <a:lnTo>
                    <a:pt x="81864" y="125895"/>
                  </a:lnTo>
                  <a:lnTo>
                    <a:pt x="75501" y="135686"/>
                  </a:lnTo>
                  <a:lnTo>
                    <a:pt x="71628" y="138341"/>
                  </a:lnTo>
                  <a:lnTo>
                    <a:pt x="67056" y="138760"/>
                  </a:lnTo>
                  <a:lnTo>
                    <a:pt x="63690" y="137490"/>
                  </a:lnTo>
                  <a:lnTo>
                    <a:pt x="59563" y="137274"/>
                  </a:lnTo>
                  <a:lnTo>
                    <a:pt x="49822" y="138976"/>
                  </a:lnTo>
                  <a:lnTo>
                    <a:pt x="44513" y="140779"/>
                  </a:lnTo>
                  <a:lnTo>
                    <a:pt x="38747" y="143548"/>
                  </a:lnTo>
                  <a:lnTo>
                    <a:pt x="49174" y="167474"/>
                  </a:lnTo>
                  <a:lnTo>
                    <a:pt x="78981" y="156311"/>
                  </a:lnTo>
                  <a:lnTo>
                    <a:pt x="80975" y="158432"/>
                  </a:lnTo>
                  <a:lnTo>
                    <a:pt x="82461" y="160883"/>
                  </a:lnTo>
                  <a:lnTo>
                    <a:pt x="84455" y="166408"/>
                  </a:lnTo>
                  <a:lnTo>
                    <a:pt x="84937" y="169278"/>
                  </a:lnTo>
                  <a:lnTo>
                    <a:pt x="84937" y="180340"/>
                  </a:lnTo>
                  <a:lnTo>
                    <a:pt x="82308" y="187248"/>
                  </a:lnTo>
                  <a:lnTo>
                    <a:pt x="71780" y="198729"/>
                  </a:lnTo>
                  <a:lnTo>
                    <a:pt x="65468" y="201599"/>
                  </a:lnTo>
                  <a:lnTo>
                    <a:pt x="58115" y="201599"/>
                  </a:lnTo>
                  <a:lnTo>
                    <a:pt x="24307" y="183896"/>
                  </a:lnTo>
                  <a:lnTo>
                    <a:pt x="8940" y="159499"/>
                  </a:lnTo>
                  <a:lnTo>
                    <a:pt x="0" y="165874"/>
                  </a:lnTo>
                  <a:lnTo>
                    <a:pt x="22123" y="202006"/>
                  </a:lnTo>
                  <a:lnTo>
                    <a:pt x="59055" y="227025"/>
                  </a:lnTo>
                  <a:lnTo>
                    <a:pt x="68554" y="228079"/>
                  </a:lnTo>
                  <a:lnTo>
                    <a:pt x="78511" y="226758"/>
                  </a:lnTo>
                  <a:lnTo>
                    <a:pt x="102273" y="196354"/>
                  </a:lnTo>
                  <a:lnTo>
                    <a:pt x="102717" y="186016"/>
                  </a:lnTo>
                  <a:lnTo>
                    <a:pt x="100418" y="175856"/>
                  </a:lnTo>
                  <a:lnTo>
                    <a:pt x="95377" y="165874"/>
                  </a:lnTo>
                  <a:lnTo>
                    <a:pt x="100545" y="170561"/>
                  </a:lnTo>
                  <a:lnTo>
                    <a:pt x="105702" y="174117"/>
                  </a:lnTo>
                  <a:lnTo>
                    <a:pt x="116039" y="179006"/>
                  </a:lnTo>
                  <a:lnTo>
                    <a:pt x="120815" y="180238"/>
                  </a:lnTo>
                  <a:lnTo>
                    <a:pt x="127762" y="180238"/>
                  </a:lnTo>
                  <a:lnTo>
                    <a:pt x="130048" y="179971"/>
                  </a:lnTo>
                  <a:lnTo>
                    <a:pt x="134023" y="178904"/>
                  </a:lnTo>
                  <a:lnTo>
                    <a:pt x="135712" y="178104"/>
                  </a:lnTo>
                  <a:lnTo>
                    <a:pt x="137109" y="177038"/>
                  </a:lnTo>
                  <a:lnTo>
                    <a:pt x="137109" y="221703"/>
                  </a:lnTo>
                  <a:lnTo>
                    <a:pt x="163931" y="237655"/>
                  </a:lnTo>
                  <a:lnTo>
                    <a:pt x="163931" y="103670"/>
                  </a:lnTo>
                  <a:lnTo>
                    <a:pt x="176149" y="103670"/>
                  </a:lnTo>
                  <a:lnTo>
                    <a:pt x="184797" y="103670"/>
                  </a:lnTo>
                  <a:lnTo>
                    <a:pt x="195821" y="103670"/>
                  </a:lnTo>
                  <a:lnTo>
                    <a:pt x="195821" y="224891"/>
                  </a:lnTo>
                  <a:lnTo>
                    <a:pt x="222643" y="237655"/>
                  </a:lnTo>
                  <a:lnTo>
                    <a:pt x="222643" y="103670"/>
                  </a:lnTo>
                  <a:lnTo>
                    <a:pt x="236956" y="103670"/>
                  </a:lnTo>
                  <a:lnTo>
                    <a:pt x="243509" y="103670"/>
                  </a:lnTo>
                  <a:lnTo>
                    <a:pt x="320408" y="103670"/>
                  </a:lnTo>
                  <a:lnTo>
                    <a:pt x="320408" y="126009"/>
                  </a:lnTo>
                  <a:lnTo>
                    <a:pt x="281660" y="126009"/>
                  </a:lnTo>
                  <a:lnTo>
                    <a:pt x="274777" y="126593"/>
                  </a:lnTo>
                  <a:lnTo>
                    <a:pt x="247383" y="149186"/>
                  </a:lnTo>
                  <a:lnTo>
                    <a:pt x="247383" y="157899"/>
                  </a:lnTo>
                  <a:lnTo>
                    <a:pt x="257073" y="195389"/>
                  </a:lnTo>
                  <a:lnTo>
                    <a:pt x="284645" y="234467"/>
                  </a:lnTo>
                  <a:lnTo>
                    <a:pt x="293585" y="224891"/>
                  </a:lnTo>
                  <a:lnTo>
                    <a:pt x="288239" y="219633"/>
                  </a:lnTo>
                  <a:lnTo>
                    <a:pt x="283527" y="214083"/>
                  </a:lnTo>
                  <a:lnTo>
                    <a:pt x="269735" y="177038"/>
                  </a:lnTo>
                  <a:lnTo>
                    <a:pt x="269735" y="170027"/>
                  </a:lnTo>
                  <a:lnTo>
                    <a:pt x="272072" y="164020"/>
                  </a:lnTo>
                  <a:lnTo>
                    <a:pt x="281406" y="154025"/>
                  </a:lnTo>
                  <a:lnTo>
                    <a:pt x="287032" y="151523"/>
                  </a:lnTo>
                  <a:lnTo>
                    <a:pt x="320408" y="151523"/>
                  </a:lnTo>
                  <a:lnTo>
                    <a:pt x="320408" y="218516"/>
                  </a:lnTo>
                  <a:lnTo>
                    <a:pt x="347243" y="237655"/>
                  </a:lnTo>
                  <a:lnTo>
                    <a:pt x="347243" y="103670"/>
                  </a:lnTo>
                  <a:lnTo>
                    <a:pt x="361251" y="103670"/>
                  </a:lnTo>
                  <a:lnTo>
                    <a:pt x="368096" y="103670"/>
                  </a:lnTo>
                  <a:lnTo>
                    <a:pt x="380923" y="103670"/>
                  </a:lnTo>
                  <a:lnTo>
                    <a:pt x="380923" y="224891"/>
                  </a:lnTo>
                  <a:lnTo>
                    <a:pt x="407746" y="237655"/>
                  </a:lnTo>
                  <a:lnTo>
                    <a:pt x="407746" y="103670"/>
                  </a:lnTo>
                  <a:lnTo>
                    <a:pt x="422046" y="103670"/>
                  </a:lnTo>
                  <a:lnTo>
                    <a:pt x="428612" y="103670"/>
                  </a:lnTo>
                  <a:lnTo>
                    <a:pt x="458711" y="103670"/>
                  </a:lnTo>
                  <a:lnTo>
                    <a:pt x="458711" y="135572"/>
                  </a:lnTo>
                  <a:lnTo>
                    <a:pt x="458470" y="139509"/>
                  </a:lnTo>
                  <a:lnTo>
                    <a:pt x="457479" y="143764"/>
                  </a:lnTo>
                  <a:lnTo>
                    <a:pt x="455726" y="148336"/>
                  </a:lnTo>
                  <a:lnTo>
                    <a:pt x="453745" y="146202"/>
                  </a:lnTo>
                  <a:lnTo>
                    <a:pt x="451358" y="144614"/>
                  </a:lnTo>
                  <a:lnTo>
                    <a:pt x="445795" y="142481"/>
                  </a:lnTo>
                  <a:lnTo>
                    <a:pt x="442709" y="141947"/>
                  </a:lnTo>
                  <a:lnTo>
                    <a:pt x="436549" y="141947"/>
                  </a:lnTo>
                  <a:lnTo>
                    <a:pt x="434124" y="142913"/>
                  </a:lnTo>
                  <a:lnTo>
                    <a:pt x="429945" y="146735"/>
                  </a:lnTo>
                  <a:lnTo>
                    <a:pt x="428904" y="148971"/>
                  </a:lnTo>
                  <a:lnTo>
                    <a:pt x="428904" y="154508"/>
                  </a:lnTo>
                  <a:lnTo>
                    <a:pt x="430301" y="158750"/>
                  </a:lnTo>
                  <a:lnTo>
                    <a:pt x="435864" y="169811"/>
                  </a:lnTo>
                  <a:lnTo>
                    <a:pt x="439940" y="176187"/>
                  </a:lnTo>
                  <a:lnTo>
                    <a:pt x="490016" y="244030"/>
                  </a:lnTo>
                  <a:lnTo>
                    <a:pt x="504913" y="234467"/>
                  </a:lnTo>
                  <a:lnTo>
                    <a:pt x="463181" y="186613"/>
                  </a:lnTo>
                  <a:lnTo>
                    <a:pt x="469938" y="183210"/>
                  </a:lnTo>
                  <a:lnTo>
                    <a:pt x="475361" y="178473"/>
                  </a:lnTo>
                  <a:lnTo>
                    <a:pt x="483501" y="166357"/>
                  </a:lnTo>
                  <a:lnTo>
                    <a:pt x="485533" y="159918"/>
                  </a:lnTo>
                  <a:lnTo>
                    <a:pt x="485533" y="103670"/>
                  </a:lnTo>
                  <a:lnTo>
                    <a:pt x="503123" y="103670"/>
                  </a:lnTo>
                  <a:lnTo>
                    <a:pt x="509676" y="103670"/>
                  </a:lnTo>
                  <a:lnTo>
                    <a:pt x="588365" y="103670"/>
                  </a:lnTo>
                  <a:lnTo>
                    <a:pt x="588365" y="148336"/>
                  </a:lnTo>
                  <a:lnTo>
                    <a:pt x="588365" y="165874"/>
                  </a:lnTo>
                  <a:lnTo>
                    <a:pt x="583895" y="171145"/>
                  </a:lnTo>
                  <a:lnTo>
                    <a:pt x="553986" y="189166"/>
                  </a:lnTo>
                  <a:lnTo>
                    <a:pt x="543255" y="189166"/>
                  </a:lnTo>
                  <a:lnTo>
                    <a:pt x="540435" y="187680"/>
                  </a:lnTo>
                  <a:lnTo>
                    <a:pt x="535863" y="181724"/>
                  </a:lnTo>
                  <a:lnTo>
                    <a:pt x="534720" y="178104"/>
                  </a:lnTo>
                  <a:lnTo>
                    <a:pt x="534720" y="166839"/>
                  </a:lnTo>
                  <a:lnTo>
                    <a:pt x="537349" y="160832"/>
                  </a:lnTo>
                  <a:lnTo>
                    <a:pt x="547878" y="150837"/>
                  </a:lnTo>
                  <a:lnTo>
                    <a:pt x="554189" y="148336"/>
                  </a:lnTo>
                  <a:lnTo>
                    <a:pt x="566318" y="148336"/>
                  </a:lnTo>
                  <a:lnTo>
                    <a:pt x="571080" y="149872"/>
                  </a:lnTo>
                  <a:lnTo>
                    <a:pt x="580618" y="156044"/>
                  </a:lnTo>
                  <a:lnTo>
                    <a:pt x="584796" y="160350"/>
                  </a:lnTo>
                  <a:lnTo>
                    <a:pt x="588365" y="165874"/>
                  </a:lnTo>
                  <a:lnTo>
                    <a:pt x="588365" y="148336"/>
                  </a:lnTo>
                  <a:lnTo>
                    <a:pt x="558660" y="122821"/>
                  </a:lnTo>
                  <a:lnTo>
                    <a:pt x="554088" y="122821"/>
                  </a:lnTo>
                  <a:lnTo>
                    <a:pt x="519239" y="139865"/>
                  </a:lnTo>
                  <a:lnTo>
                    <a:pt x="512368" y="161099"/>
                  </a:lnTo>
                  <a:lnTo>
                    <a:pt x="513397" y="169557"/>
                  </a:lnTo>
                  <a:lnTo>
                    <a:pt x="537146" y="202526"/>
                  </a:lnTo>
                  <a:lnTo>
                    <a:pt x="561543" y="212128"/>
                  </a:lnTo>
                  <a:lnTo>
                    <a:pt x="564121" y="212128"/>
                  </a:lnTo>
                  <a:lnTo>
                    <a:pt x="567702" y="210908"/>
                  </a:lnTo>
                  <a:lnTo>
                    <a:pt x="576846" y="206019"/>
                  </a:lnTo>
                  <a:lnTo>
                    <a:pt x="582206" y="202450"/>
                  </a:lnTo>
                  <a:lnTo>
                    <a:pt x="588365" y="197777"/>
                  </a:lnTo>
                  <a:lnTo>
                    <a:pt x="588365" y="223291"/>
                  </a:lnTo>
                  <a:lnTo>
                    <a:pt x="615188" y="237655"/>
                  </a:lnTo>
                  <a:lnTo>
                    <a:pt x="615188" y="197777"/>
                  </a:lnTo>
                  <a:lnTo>
                    <a:pt x="615188" y="189166"/>
                  </a:lnTo>
                  <a:lnTo>
                    <a:pt x="615188" y="183426"/>
                  </a:lnTo>
                  <a:lnTo>
                    <a:pt x="620953" y="177253"/>
                  </a:lnTo>
                  <a:lnTo>
                    <a:pt x="626414" y="172529"/>
                  </a:lnTo>
                  <a:lnTo>
                    <a:pt x="636752" y="165938"/>
                  </a:lnTo>
                  <a:lnTo>
                    <a:pt x="641223" y="164287"/>
                  </a:lnTo>
                  <a:lnTo>
                    <a:pt x="644994" y="164287"/>
                  </a:lnTo>
                  <a:lnTo>
                    <a:pt x="644994" y="146735"/>
                  </a:lnTo>
                  <a:lnTo>
                    <a:pt x="644994" y="133985"/>
                  </a:lnTo>
                  <a:lnTo>
                    <a:pt x="640029" y="133985"/>
                  </a:lnTo>
                  <a:lnTo>
                    <a:pt x="634961" y="135089"/>
                  </a:lnTo>
                  <a:lnTo>
                    <a:pt x="624624" y="139560"/>
                  </a:lnTo>
                  <a:lnTo>
                    <a:pt x="619760" y="142697"/>
                  </a:lnTo>
                  <a:lnTo>
                    <a:pt x="615188" y="146735"/>
                  </a:lnTo>
                  <a:lnTo>
                    <a:pt x="615188" y="103670"/>
                  </a:lnTo>
                  <a:lnTo>
                    <a:pt x="636054" y="103670"/>
                  </a:lnTo>
                  <a:lnTo>
                    <a:pt x="642023" y="103670"/>
                  </a:lnTo>
                  <a:lnTo>
                    <a:pt x="719518" y="103670"/>
                  </a:lnTo>
                  <a:lnTo>
                    <a:pt x="719518" y="126009"/>
                  </a:lnTo>
                  <a:lnTo>
                    <a:pt x="680758" y="126009"/>
                  </a:lnTo>
                  <a:lnTo>
                    <a:pt x="673874" y="126593"/>
                  </a:lnTo>
                  <a:lnTo>
                    <a:pt x="646493" y="149186"/>
                  </a:lnTo>
                  <a:lnTo>
                    <a:pt x="646493" y="157899"/>
                  </a:lnTo>
                  <a:lnTo>
                    <a:pt x="656170" y="195389"/>
                  </a:lnTo>
                  <a:lnTo>
                    <a:pt x="683742" y="234467"/>
                  </a:lnTo>
                  <a:lnTo>
                    <a:pt x="692683" y="224891"/>
                  </a:lnTo>
                  <a:lnTo>
                    <a:pt x="687336" y="219633"/>
                  </a:lnTo>
                  <a:lnTo>
                    <a:pt x="682625" y="214083"/>
                  </a:lnTo>
                  <a:lnTo>
                    <a:pt x="668845" y="177038"/>
                  </a:lnTo>
                  <a:lnTo>
                    <a:pt x="668845" y="170027"/>
                  </a:lnTo>
                  <a:lnTo>
                    <a:pt x="671182" y="164020"/>
                  </a:lnTo>
                  <a:lnTo>
                    <a:pt x="680516" y="154025"/>
                  </a:lnTo>
                  <a:lnTo>
                    <a:pt x="686130" y="151523"/>
                  </a:lnTo>
                  <a:lnTo>
                    <a:pt x="719518" y="151523"/>
                  </a:lnTo>
                  <a:lnTo>
                    <a:pt x="719518" y="218516"/>
                  </a:lnTo>
                  <a:lnTo>
                    <a:pt x="746340" y="237655"/>
                  </a:lnTo>
                  <a:lnTo>
                    <a:pt x="746340" y="103670"/>
                  </a:lnTo>
                  <a:lnTo>
                    <a:pt x="767207" y="103670"/>
                  </a:lnTo>
                  <a:lnTo>
                    <a:pt x="767207" y="78155"/>
                  </a:lnTo>
                  <a:close/>
                </a:path>
                <a:path w="3427729" h="300989">
                  <a:moveTo>
                    <a:pt x="1692986" y="262432"/>
                  </a:moveTo>
                  <a:lnTo>
                    <a:pt x="1689252" y="255562"/>
                  </a:lnTo>
                  <a:lnTo>
                    <a:pt x="1674355" y="240461"/>
                  </a:lnTo>
                  <a:lnTo>
                    <a:pt x="1667649" y="236689"/>
                  </a:lnTo>
                  <a:lnTo>
                    <a:pt x="1657908" y="236689"/>
                  </a:lnTo>
                  <a:lnTo>
                    <a:pt x="1653984" y="237655"/>
                  </a:lnTo>
                  <a:lnTo>
                    <a:pt x="1645843" y="241477"/>
                  </a:lnTo>
                  <a:lnTo>
                    <a:pt x="1641817" y="244246"/>
                  </a:lnTo>
                  <a:lnTo>
                    <a:pt x="1637842" y="247853"/>
                  </a:lnTo>
                  <a:lnTo>
                    <a:pt x="1648269" y="262216"/>
                  </a:lnTo>
                  <a:lnTo>
                    <a:pt x="1651050" y="258597"/>
                  </a:lnTo>
                  <a:lnTo>
                    <a:pt x="1654289" y="255828"/>
                  </a:lnTo>
                  <a:lnTo>
                    <a:pt x="1678076" y="256895"/>
                  </a:lnTo>
                  <a:lnTo>
                    <a:pt x="1678076" y="266039"/>
                  </a:lnTo>
                  <a:lnTo>
                    <a:pt x="1675447" y="272046"/>
                  </a:lnTo>
                  <a:lnTo>
                    <a:pt x="1664919" y="282041"/>
                  </a:lnTo>
                  <a:lnTo>
                    <a:pt x="1658607" y="284543"/>
                  </a:lnTo>
                  <a:lnTo>
                    <a:pt x="1651254" y="284543"/>
                  </a:lnTo>
                  <a:lnTo>
                    <a:pt x="1609166" y="266992"/>
                  </a:lnTo>
                  <a:lnTo>
                    <a:pt x="1584185" y="241477"/>
                  </a:lnTo>
                  <a:lnTo>
                    <a:pt x="1576743" y="247853"/>
                  </a:lnTo>
                  <a:lnTo>
                    <a:pt x="1607921" y="278993"/>
                  </a:lnTo>
                  <a:lnTo>
                    <a:pt x="1652371" y="299618"/>
                  </a:lnTo>
                  <a:lnTo>
                    <a:pt x="1663179" y="300494"/>
                  </a:lnTo>
                  <a:lnTo>
                    <a:pt x="1671320" y="300494"/>
                  </a:lnTo>
                  <a:lnTo>
                    <a:pt x="1678330" y="297357"/>
                  </a:lnTo>
                  <a:lnTo>
                    <a:pt x="1690052" y="284810"/>
                  </a:lnTo>
                  <a:lnTo>
                    <a:pt x="1692986" y="277317"/>
                  </a:lnTo>
                  <a:lnTo>
                    <a:pt x="1692986" y="262432"/>
                  </a:lnTo>
                  <a:close/>
                </a:path>
                <a:path w="3427729" h="300989">
                  <a:moveTo>
                    <a:pt x="1957057" y="78155"/>
                  </a:moveTo>
                  <a:lnTo>
                    <a:pt x="1927250" y="78155"/>
                  </a:lnTo>
                  <a:lnTo>
                    <a:pt x="1924215" y="64274"/>
                  </a:lnTo>
                  <a:lnTo>
                    <a:pt x="1919871" y="51638"/>
                  </a:lnTo>
                  <a:lnTo>
                    <a:pt x="1891258" y="15913"/>
                  </a:lnTo>
                  <a:lnTo>
                    <a:pt x="1873605" y="11163"/>
                  </a:lnTo>
                  <a:lnTo>
                    <a:pt x="1865058" y="11163"/>
                  </a:lnTo>
                  <a:lnTo>
                    <a:pt x="1842897" y="46253"/>
                  </a:lnTo>
                  <a:lnTo>
                    <a:pt x="1842897" y="51155"/>
                  </a:lnTo>
                  <a:lnTo>
                    <a:pt x="1843493" y="55778"/>
                  </a:lnTo>
                  <a:lnTo>
                    <a:pt x="1845881" y="64490"/>
                  </a:lnTo>
                  <a:lnTo>
                    <a:pt x="1847570" y="68376"/>
                  </a:lnTo>
                  <a:lnTo>
                    <a:pt x="1849755" y="71780"/>
                  </a:lnTo>
                  <a:lnTo>
                    <a:pt x="1864664" y="71780"/>
                  </a:lnTo>
                  <a:lnTo>
                    <a:pt x="1863217" y="67525"/>
                  </a:lnTo>
                  <a:lnTo>
                    <a:pt x="1861972" y="61150"/>
                  </a:lnTo>
                  <a:lnTo>
                    <a:pt x="1861972" y="52425"/>
                  </a:lnTo>
                  <a:lnTo>
                    <a:pt x="1863966" y="46786"/>
                  </a:lnTo>
                  <a:lnTo>
                    <a:pt x="1871916" y="37426"/>
                  </a:lnTo>
                  <a:lnTo>
                    <a:pt x="1876780" y="35090"/>
                  </a:lnTo>
                  <a:lnTo>
                    <a:pt x="1889506" y="35090"/>
                  </a:lnTo>
                  <a:lnTo>
                    <a:pt x="1911985" y="69164"/>
                  </a:lnTo>
                  <a:lnTo>
                    <a:pt x="1913839" y="78155"/>
                  </a:lnTo>
                  <a:lnTo>
                    <a:pt x="1896846" y="78155"/>
                  </a:lnTo>
                  <a:lnTo>
                    <a:pt x="1890293" y="78155"/>
                  </a:lnTo>
                  <a:lnTo>
                    <a:pt x="1851545" y="78155"/>
                  </a:lnTo>
                  <a:lnTo>
                    <a:pt x="1849158" y="78155"/>
                  </a:lnTo>
                  <a:lnTo>
                    <a:pt x="1849158" y="103670"/>
                  </a:lnTo>
                  <a:lnTo>
                    <a:pt x="1849158" y="136512"/>
                  </a:lnTo>
                  <a:lnTo>
                    <a:pt x="1849158" y="146354"/>
                  </a:lnTo>
                  <a:lnTo>
                    <a:pt x="1849158" y="154724"/>
                  </a:lnTo>
                  <a:lnTo>
                    <a:pt x="1847367" y="156184"/>
                  </a:lnTo>
                  <a:lnTo>
                    <a:pt x="1815287" y="172262"/>
                  </a:lnTo>
                  <a:lnTo>
                    <a:pt x="1804555" y="172262"/>
                  </a:lnTo>
                  <a:lnTo>
                    <a:pt x="1801368" y="171145"/>
                  </a:lnTo>
                  <a:lnTo>
                    <a:pt x="1796211" y="166674"/>
                  </a:lnTo>
                  <a:lnTo>
                    <a:pt x="1794916" y="164071"/>
                  </a:lnTo>
                  <a:lnTo>
                    <a:pt x="1794916" y="154508"/>
                  </a:lnTo>
                  <a:lnTo>
                    <a:pt x="1797253" y="148869"/>
                  </a:lnTo>
                  <a:lnTo>
                    <a:pt x="1806587" y="139509"/>
                  </a:lnTo>
                  <a:lnTo>
                    <a:pt x="1812201" y="137172"/>
                  </a:lnTo>
                  <a:lnTo>
                    <a:pt x="1826514" y="137172"/>
                  </a:lnTo>
                  <a:lnTo>
                    <a:pt x="1833410" y="138442"/>
                  </a:lnTo>
                  <a:lnTo>
                    <a:pt x="1845538" y="143548"/>
                  </a:lnTo>
                  <a:lnTo>
                    <a:pt x="1849158" y="146354"/>
                  </a:lnTo>
                  <a:lnTo>
                    <a:pt x="1849158" y="136512"/>
                  </a:lnTo>
                  <a:lnTo>
                    <a:pt x="1818563" y="116433"/>
                  </a:lnTo>
                  <a:lnTo>
                    <a:pt x="1812798" y="116433"/>
                  </a:lnTo>
                  <a:lnTo>
                    <a:pt x="1777822" y="132118"/>
                  </a:lnTo>
                  <a:lnTo>
                    <a:pt x="1774101" y="139509"/>
                  </a:lnTo>
                  <a:lnTo>
                    <a:pt x="1774151" y="149136"/>
                  </a:lnTo>
                  <a:lnTo>
                    <a:pt x="1796402" y="185889"/>
                  </a:lnTo>
                  <a:lnTo>
                    <a:pt x="1818754" y="194589"/>
                  </a:lnTo>
                  <a:lnTo>
                    <a:pt x="1823935" y="194589"/>
                  </a:lnTo>
                  <a:lnTo>
                    <a:pt x="1829587" y="193103"/>
                  </a:lnTo>
                  <a:lnTo>
                    <a:pt x="1841906" y="187147"/>
                  </a:lnTo>
                  <a:lnTo>
                    <a:pt x="1848167" y="182778"/>
                  </a:lnTo>
                  <a:lnTo>
                    <a:pt x="1849158" y="181889"/>
                  </a:lnTo>
                  <a:lnTo>
                    <a:pt x="1849158" y="194322"/>
                  </a:lnTo>
                  <a:lnTo>
                    <a:pt x="1808441" y="216357"/>
                  </a:lnTo>
                  <a:lnTo>
                    <a:pt x="1785975" y="218516"/>
                  </a:lnTo>
                  <a:lnTo>
                    <a:pt x="1779943" y="217906"/>
                  </a:lnTo>
                  <a:lnTo>
                    <a:pt x="1742567" y="189966"/>
                  </a:lnTo>
                  <a:lnTo>
                    <a:pt x="1736801" y="181825"/>
                  </a:lnTo>
                  <a:lnTo>
                    <a:pt x="1741957" y="178638"/>
                  </a:lnTo>
                  <a:lnTo>
                    <a:pt x="1745983" y="174066"/>
                  </a:lnTo>
                  <a:lnTo>
                    <a:pt x="1751749" y="162153"/>
                  </a:lnTo>
                  <a:lnTo>
                    <a:pt x="1753095" y="155994"/>
                  </a:lnTo>
                  <a:lnTo>
                    <a:pt x="1753184" y="151523"/>
                  </a:lnTo>
                  <a:lnTo>
                    <a:pt x="1753184" y="103670"/>
                  </a:lnTo>
                  <a:lnTo>
                    <a:pt x="1830082" y="103670"/>
                  </a:lnTo>
                  <a:lnTo>
                    <a:pt x="1849158" y="103670"/>
                  </a:lnTo>
                  <a:lnTo>
                    <a:pt x="1849158" y="78155"/>
                  </a:lnTo>
                  <a:lnTo>
                    <a:pt x="1830082" y="78155"/>
                  </a:lnTo>
                  <a:lnTo>
                    <a:pt x="1698345" y="78155"/>
                  </a:lnTo>
                  <a:lnTo>
                    <a:pt x="1692681" y="78155"/>
                  </a:lnTo>
                  <a:lnTo>
                    <a:pt x="1650657" y="78155"/>
                  </a:lnTo>
                  <a:lnTo>
                    <a:pt x="1650657" y="103670"/>
                  </a:lnTo>
                  <a:lnTo>
                    <a:pt x="1650657" y="157899"/>
                  </a:lnTo>
                  <a:lnTo>
                    <a:pt x="1605940" y="157899"/>
                  </a:lnTo>
                  <a:lnTo>
                    <a:pt x="1605940" y="103670"/>
                  </a:lnTo>
                  <a:lnTo>
                    <a:pt x="1650657" y="103670"/>
                  </a:lnTo>
                  <a:lnTo>
                    <a:pt x="1650657" y="78155"/>
                  </a:lnTo>
                  <a:lnTo>
                    <a:pt x="1463141" y="78155"/>
                  </a:lnTo>
                  <a:lnTo>
                    <a:pt x="1459268" y="72301"/>
                  </a:lnTo>
                  <a:lnTo>
                    <a:pt x="1438935" y="40462"/>
                  </a:lnTo>
                  <a:lnTo>
                    <a:pt x="1434668" y="34023"/>
                  </a:lnTo>
                  <a:lnTo>
                    <a:pt x="1432471" y="31267"/>
                  </a:lnTo>
                  <a:lnTo>
                    <a:pt x="1427695" y="24638"/>
                  </a:lnTo>
                  <a:lnTo>
                    <a:pt x="1395818" y="1600"/>
                  </a:lnTo>
                  <a:lnTo>
                    <a:pt x="1386268" y="1600"/>
                  </a:lnTo>
                  <a:lnTo>
                    <a:pt x="1384439" y="1816"/>
                  </a:lnTo>
                  <a:lnTo>
                    <a:pt x="1380667" y="2667"/>
                  </a:lnTo>
                  <a:lnTo>
                    <a:pt x="1378927" y="3302"/>
                  </a:lnTo>
                  <a:lnTo>
                    <a:pt x="1377340" y="4152"/>
                  </a:lnTo>
                  <a:lnTo>
                    <a:pt x="1389253" y="31267"/>
                  </a:lnTo>
                  <a:lnTo>
                    <a:pt x="1391246" y="30632"/>
                  </a:lnTo>
                  <a:lnTo>
                    <a:pt x="1397203" y="29248"/>
                  </a:lnTo>
                  <a:lnTo>
                    <a:pt x="1399286" y="29032"/>
                  </a:lnTo>
                  <a:lnTo>
                    <a:pt x="1406055" y="29032"/>
                  </a:lnTo>
                  <a:lnTo>
                    <a:pt x="1451165" y="78155"/>
                  </a:lnTo>
                  <a:lnTo>
                    <a:pt x="1430985" y="78155"/>
                  </a:lnTo>
                  <a:lnTo>
                    <a:pt x="1424432" y="78155"/>
                  </a:lnTo>
                  <a:lnTo>
                    <a:pt x="967168" y="78155"/>
                  </a:lnTo>
                  <a:lnTo>
                    <a:pt x="963295" y="72301"/>
                  </a:lnTo>
                  <a:lnTo>
                    <a:pt x="942962" y="40462"/>
                  </a:lnTo>
                  <a:lnTo>
                    <a:pt x="938695" y="34023"/>
                  </a:lnTo>
                  <a:lnTo>
                    <a:pt x="936510" y="31267"/>
                  </a:lnTo>
                  <a:lnTo>
                    <a:pt x="931722" y="24638"/>
                  </a:lnTo>
                  <a:lnTo>
                    <a:pt x="899845" y="1600"/>
                  </a:lnTo>
                  <a:lnTo>
                    <a:pt x="890308" y="1600"/>
                  </a:lnTo>
                  <a:lnTo>
                    <a:pt x="888466" y="1816"/>
                  </a:lnTo>
                  <a:lnTo>
                    <a:pt x="884694" y="2667"/>
                  </a:lnTo>
                  <a:lnTo>
                    <a:pt x="882954" y="3302"/>
                  </a:lnTo>
                  <a:lnTo>
                    <a:pt x="881367" y="4152"/>
                  </a:lnTo>
                  <a:lnTo>
                    <a:pt x="893292" y="31267"/>
                  </a:lnTo>
                  <a:lnTo>
                    <a:pt x="895273" y="30632"/>
                  </a:lnTo>
                  <a:lnTo>
                    <a:pt x="901230" y="29248"/>
                  </a:lnTo>
                  <a:lnTo>
                    <a:pt x="903325" y="29032"/>
                  </a:lnTo>
                  <a:lnTo>
                    <a:pt x="910082" y="29032"/>
                  </a:lnTo>
                  <a:lnTo>
                    <a:pt x="955192" y="78155"/>
                  </a:lnTo>
                  <a:lnTo>
                    <a:pt x="935012" y="78155"/>
                  </a:lnTo>
                  <a:lnTo>
                    <a:pt x="928458" y="78155"/>
                  </a:lnTo>
                  <a:lnTo>
                    <a:pt x="847382" y="78155"/>
                  </a:lnTo>
                  <a:lnTo>
                    <a:pt x="847382" y="103670"/>
                  </a:lnTo>
                  <a:lnTo>
                    <a:pt x="884047" y="103670"/>
                  </a:lnTo>
                  <a:lnTo>
                    <a:pt x="884047" y="135572"/>
                  </a:lnTo>
                  <a:lnTo>
                    <a:pt x="883805" y="139509"/>
                  </a:lnTo>
                  <a:lnTo>
                    <a:pt x="882802" y="143764"/>
                  </a:lnTo>
                  <a:lnTo>
                    <a:pt x="881062" y="148336"/>
                  </a:lnTo>
                  <a:lnTo>
                    <a:pt x="879081" y="146202"/>
                  </a:lnTo>
                  <a:lnTo>
                    <a:pt x="876693" y="144614"/>
                  </a:lnTo>
                  <a:lnTo>
                    <a:pt x="871131" y="142481"/>
                  </a:lnTo>
                  <a:lnTo>
                    <a:pt x="868045" y="141947"/>
                  </a:lnTo>
                  <a:lnTo>
                    <a:pt x="861885" y="141947"/>
                  </a:lnTo>
                  <a:lnTo>
                    <a:pt x="859459" y="142913"/>
                  </a:lnTo>
                  <a:lnTo>
                    <a:pt x="855281" y="146735"/>
                  </a:lnTo>
                  <a:lnTo>
                    <a:pt x="854240" y="148971"/>
                  </a:lnTo>
                  <a:lnTo>
                    <a:pt x="854240" y="154508"/>
                  </a:lnTo>
                  <a:lnTo>
                    <a:pt x="855637" y="158750"/>
                  </a:lnTo>
                  <a:lnTo>
                    <a:pt x="861187" y="169811"/>
                  </a:lnTo>
                  <a:lnTo>
                    <a:pt x="865263" y="176187"/>
                  </a:lnTo>
                  <a:lnTo>
                    <a:pt x="915339" y="244030"/>
                  </a:lnTo>
                  <a:lnTo>
                    <a:pt x="930249" y="234467"/>
                  </a:lnTo>
                  <a:lnTo>
                    <a:pt x="888517" y="186613"/>
                  </a:lnTo>
                  <a:lnTo>
                    <a:pt x="895273" y="183210"/>
                  </a:lnTo>
                  <a:lnTo>
                    <a:pt x="900684" y="178473"/>
                  </a:lnTo>
                  <a:lnTo>
                    <a:pt x="908837" y="166357"/>
                  </a:lnTo>
                  <a:lnTo>
                    <a:pt x="910869" y="159918"/>
                  </a:lnTo>
                  <a:lnTo>
                    <a:pt x="910869" y="103670"/>
                  </a:lnTo>
                  <a:lnTo>
                    <a:pt x="928458" y="103670"/>
                  </a:lnTo>
                  <a:lnTo>
                    <a:pt x="935012" y="103670"/>
                  </a:lnTo>
                  <a:lnTo>
                    <a:pt x="947534" y="103670"/>
                  </a:lnTo>
                  <a:lnTo>
                    <a:pt x="947534" y="218516"/>
                  </a:lnTo>
                  <a:lnTo>
                    <a:pt x="974356" y="237655"/>
                  </a:lnTo>
                  <a:lnTo>
                    <a:pt x="974356" y="103670"/>
                  </a:lnTo>
                  <a:lnTo>
                    <a:pt x="989850" y="103670"/>
                  </a:lnTo>
                  <a:lnTo>
                    <a:pt x="995222" y="103670"/>
                  </a:lnTo>
                  <a:lnTo>
                    <a:pt x="1112062" y="103670"/>
                  </a:lnTo>
                  <a:lnTo>
                    <a:pt x="1112062" y="126009"/>
                  </a:lnTo>
                  <a:lnTo>
                    <a:pt x="1047978" y="126009"/>
                  </a:lnTo>
                  <a:lnTo>
                    <a:pt x="1043508" y="131749"/>
                  </a:lnTo>
                  <a:lnTo>
                    <a:pt x="1050061" y="136639"/>
                  </a:lnTo>
                  <a:lnTo>
                    <a:pt x="1055179" y="142544"/>
                  </a:lnTo>
                  <a:lnTo>
                    <a:pt x="1062532" y="156362"/>
                  </a:lnTo>
                  <a:lnTo>
                    <a:pt x="1064374" y="163436"/>
                  </a:lnTo>
                  <a:lnTo>
                    <a:pt x="1064374" y="174282"/>
                  </a:lnTo>
                  <a:lnTo>
                    <a:pt x="1063231" y="177304"/>
                  </a:lnTo>
                  <a:lnTo>
                    <a:pt x="1058659" y="182206"/>
                  </a:lnTo>
                  <a:lnTo>
                    <a:pt x="1055827" y="183426"/>
                  </a:lnTo>
                  <a:lnTo>
                    <a:pt x="1052449" y="183426"/>
                  </a:lnTo>
                  <a:lnTo>
                    <a:pt x="1015377" y="154317"/>
                  </a:lnTo>
                  <a:lnTo>
                    <a:pt x="1004760" y="133985"/>
                  </a:lnTo>
                  <a:lnTo>
                    <a:pt x="995819" y="138760"/>
                  </a:lnTo>
                  <a:lnTo>
                    <a:pt x="1020965" y="183324"/>
                  </a:lnTo>
                  <a:lnTo>
                    <a:pt x="1049324" y="210134"/>
                  </a:lnTo>
                  <a:lnTo>
                    <a:pt x="1067358" y="215315"/>
                  </a:lnTo>
                  <a:lnTo>
                    <a:pt x="1073505" y="215315"/>
                  </a:lnTo>
                  <a:lnTo>
                    <a:pt x="1078776" y="212979"/>
                  </a:lnTo>
                  <a:lnTo>
                    <a:pt x="1087526" y="203619"/>
                  </a:lnTo>
                  <a:lnTo>
                    <a:pt x="1089710" y="197993"/>
                  </a:lnTo>
                  <a:lnTo>
                    <a:pt x="1089710" y="185661"/>
                  </a:lnTo>
                  <a:lnTo>
                    <a:pt x="1088415" y="179654"/>
                  </a:lnTo>
                  <a:lnTo>
                    <a:pt x="1083246" y="167106"/>
                  </a:lnTo>
                  <a:lnTo>
                    <a:pt x="1079576" y="160883"/>
                  </a:lnTo>
                  <a:lnTo>
                    <a:pt x="1074801" y="154711"/>
                  </a:lnTo>
                  <a:lnTo>
                    <a:pt x="1112062" y="154711"/>
                  </a:lnTo>
                  <a:lnTo>
                    <a:pt x="1112062" y="221703"/>
                  </a:lnTo>
                  <a:lnTo>
                    <a:pt x="1138885" y="237655"/>
                  </a:lnTo>
                  <a:lnTo>
                    <a:pt x="1138885" y="103670"/>
                  </a:lnTo>
                  <a:lnTo>
                    <a:pt x="1152296" y="103670"/>
                  </a:lnTo>
                  <a:lnTo>
                    <a:pt x="1159751" y="103670"/>
                  </a:lnTo>
                  <a:lnTo>
                    <a:pt x="1179423" y="103670"/>
                  </a:lnTo>
                  <a:lnTo>
                    <a:pt x="1179423" y="145148"/>
                  </a:lnTo>
                  <a:lnTo>
                    <a:pt x="1167104" y="145148"/>
                  </a:lnTo>
                  <a:lnTo>
                    <a:pt x="1164272" y="145948"/>
                  </a:lnTo>
                  <a:lnTo>
                    <a:pt x="1159700" y="149136"/>
                  </a:lnTo>
                  <a:lnTo>
                    <a:pt x="1158557" y="150990"/>
                  </a:lnTo>
                  <a:lnTo>
                    <a:pt x="1158557" y="153123"/>
                  </a:lnTo>
                  <a:lnTo>
                    <a:pt x="1180147" y="184556"/>
                  </a:lnTo>
                  <a:lnTo>
                    <a:pt x="1197305" y="192989"/>
                  </a:lnTo>
                  <a:lnTo>
                    <a:pt x="1198892" y="192989"/>
                  </a:lnTo>
                  <a:lnTo>
                    <a:pt x="1200289" y="191871"/>
                  </a:lnTo>
                  <a:lnTo>
                    <a:pt x="1202664" y="187413"/>
                  </a:lnTo>
                  <a:lnTo>
                    <a:pt x="1203274" y="184810"/>
                  </a:lnTo>
                  <a:lnTo>
                    <a:pt x="1203274" y="103670"/>
                  </a:lnTo>
                  <a:lnTo>
                    <a:pt x="1242009" y="103670"/>
                  </a:lnTo>
                  <a:lnTo>
                    <a:pt x="1242009" y="221703"/>
                  </a:lnTo>
                  <a:lnTo>
                    <a:pt x="1268844" y="237655"/>
                  </a:lnTo>
                  <a:lnTo>
                    <a:pt x="1268844" y="103670"/>
                  </a:lnTo>
                  <a:lnTo>
                    <a:pt x="1283144" y="103670"/>
                  </a:lnTo>
                  <a:lnTo>
                    <a:pt x="1289710" y="103670"/>
                  </a:lnTo>
                  <a:lnTo>
                    <a:pt x="1302219" y="103670"/>
                  </a:lnTo>
                  <a:lnTo>
                    <a:pt x="1302219" y="218516"/>
                  </a:lnTo>
                  <a:lnTo>
                    <a:pt x="1329055" y="237655"/>
                  </a:lnTo>
                  <a:lnTo>
                    <a:pt x="1329055" y="103670"/>
                  </a:lnTo>
                  <a:lnTo>
                    <a:pt x="1343355" y="103670"/>
                  </a:lnTo>
                  <a:lnTo>
                    <a:pt x="1349908" y="103670"/>
                  </a:lnTo>
                  <a:lnTo>
                    <a:pt x="1380020" y="103670"/>
                  </a:lnTo>
                  <a:lnTo>
                    <a:pt x="1380020" y="135572"/>
                  </a:lnTo>
                  <a:lnTo>
                    <a:pt x="1379766" y="139509"/>
                  </a:lnTo>
                  <a:lnTo>
                    <a:pt x="1378775" y="143764"/>
                  </a:lnTo>
                  <a:lnTo>
                    <a:pt x="1377035" y="148336"/>
                  </a:lnTo>
                  <a:lnTo>
                    <a:pt x="1375054" y="146202"/>
                  </a:lnTo>
                  <a:lnTo>
                    <a:pt x="1372666" y="144614"/>
                  </a:lnTo>
                  <a:lnTo>
                    <a:pt x="1367104" y="142481"/>
                  </a:lnTo>
                  <a:lnTo>
                    <a:pt x="1364018" y="141947"/>
                  </a:lnTo>
                  <a:lnTo>
                    <a:pt x="1357858" y="141947"/>
                  </a:lnTo>
                  <a:lnTo>
                    <a:pt x="1355432" y="142913"/>
                  </a:lnTo>
                  <a:lnTo>
                    <a:pt x="1351254" y="146735"/>
                  </a:lnTo>
                  <a:lnTo>
                    <a:pt x="1350213" y="148971"/>
                  </a:lnTo>
                  <a:lnTo>
                    <a:pt x="1350213" y="154508"/>
                  </a:lnTo>
                  <a:lnTo>
                    <a:pt x="1351597" y="158750"/>
                  </a:lnTo>
                  <a:lnTo>
                    <a:pt x="1357160" y="169811"/>
                  </a:lnTo>
                  <a:lnTo>
                    <a:pt x="1361236" y="176187"/>
                  </a:lnTo>
                  <a:lnTo>
                    <a:pt x="1411312" y="244030"/>
                  </a:lnTo>
                  <a:lnTo>
                    <a:pt x="1426222" y="234467"/>
                  </a:lnTo>
                  <a:lnTo>
                    <a:pt x="1384490" y="186613"/>
                  </a:lnTo>
                  <a:lnTo>
                    <a:pt x="1391246" y="183210"/>
                  </a:lnTo>
                  <a:lnTo>
                    <a:pt x="1396657" y="178473"/>
                  </a:lnTo>
                  <a:lnTo>
                    <a:pt x="1404810" y="166357"/>
                  </a:lnTo>
                  <a:lnTo>
                    <a:pt x="1406842" y="159918"/>
                  </a:lnTo>
                  <a:lnTo>
                    <a:pt x="1406842" y="103670"/>
                  </a:lnTo>
                  <a:lnTo>
                    <a:pt x="1424432" y="103670"/>
                  </a:lnTo>
                  <a:lnTo>
                    <a:pt x="1430985" y="103670"/>
                  </a:lnTo>
                  <a:lnTo>
                    <a:pt x="1443507" y="103670"/>
                  </a:lnTo>
                  <a:lnTo>
                    <a:pt x="1443507" y="218516"/>
                  </a:lnTo>
                  <a:lnTo>
                    <a:pt x="1470329" y="237655"/>
                  </a:lnTo>
                  <a:lnTo>
                    <a:pt x="1470329" y="103670"/>
                  </a:lnTo>
                  <a:lnTo>
                    <a:pt x="1485823" y="103670"/>
                  </a:lnTo>
                  <a:lnTo>
                    <a:pt x="1491195" y="103670"/>
                  </a:lnTo>
                  <a:lnTo>
                    <a:pt x="1555877" y="103670"/>
                  </a:lnTo>
                  <a:lnTo>
                    <a:pt x="1563624" y="103670"/>
                  </a:lnTo>
                  <a:lnTo>
                    <a:pt x="1579118" y="103670"/>
                  </a:lnTo>
                  <a:lnTo>
                    <a:pt x="1579118" y="157899"/>
                  </a:lnTo>
                  <a:lnTo>
                    <a:pt x="1568183" y="157899"/>
                  </a:lnTo>
                  <a:lnTo>
                    <a:pt x="1566595" y="158635"/>
                  </a:lnTo>
                  <a:lnTo>
                    <a:pt x="1566595" y="145148"/>
                  </a:lnTo>
                  <a:lnTo>
                    <a:pt x="1503222" y="145148"/>
                  </a:lnTo>
                  <a:lnTo>
                    <a:pt x="1500035" y="146253"/>
                  </a:lnTo>
                  <a:lnTo>
                    <a:pt x="1494866" y="150723"/>
                  </a:lnTo>
                  <a:lnTo>
                    <a:pt x="1493583" y="153327"/>
                  </a:lnTo>
                  <a:lnTo>
                    <a:pt x="1493583" y="156311"/>
                  </a:lnTo>
                  <a:lnTo>
                    <a:pt x="1509814" y="192265"/>
                  </a:lnTo>
                  <a:lnTo>
                    <a:pt x="1524876" y="200964"/>
                  </a:lnTo>
                  <a:lnTo>
                    <a:pt x="1526857" y="200964"/>
                  </a:lnTo>
                  <a:lnTo>
                    <a:pt x="1528597" y="199428"/>
                  </a:lnTo>
                  <a:lnTo>
                    <a:pt x="1531581" y="193255"/>
                  </a:lnTo>
                  <a:lnTo>
                    <a:pt x="1532331" y="189484"/>
                  </a:lnTo>
                  <a:lnTo>
                    <a:pt x="1532331" y="170662"/>
                  </a:lnTo>
                  <a:lnTo>
                    <a:pt x="1563966" y="170662"/>
                  </a:lnTo>
                  <a:lnTo>
                    <a:pt x="1591043" y="201688"/>
                  </a:lnTo>
                  <a:lnTo>
                    <a:pt x="1599984" y="205752"/>
                  </a:lnTo>
                  <a:lnTo>
                    <a:pt x="1601571" y="205752"/>
                  </a:lnTo>
                  <a:lnTo>
                    <a:pt x="1602968" y="204800"/>
                  </a:lnTo>
                  <a:lnTo>
                    <a:pt x="1605356" y="200964"/>
                  </a:lnTo>
                  <a:lnTo>
                    <a:pt x="1605940" y="198729"/>
                  </a:lnTo>
                  <a:lnTo>
                    <a:pt x="1605940" y="183426"/>
                  </a:lnTo>
                  <a:lnTo>
                    <a:pt x="1650657" y="183426"/>
                  </a:lnTo>
                  <a:lnTo>
                    <a:pt x="1650657" y="218516"/>
                  </a:lnTo>
                  <a:lnTo>
                    <a:pt x="1677479" y="237655"/>
                  </a:lnTo>
                  <a:lnTo>
                    <a:pt x="1677479" y="183426"/>
                  </a:lnTo>
                  <a:lnTo>
                    <a:pt x="1677479" y="103670"/>
                  </a:lnTo>
                  <a:lnTo>
                    <a:pt x="1692681" y="103670"/>
                  </a:lnTo>
                  <a:lnTo>
                    <a:pt x="1698345" y="103670"/>
                  </a:lnTo>
                  <a:lnTo>
                    <a:pt x="1726361" y="103670"/>
                  </a:lnTo>
                  <a:lnTo>
                    <a:pt x="1726361" y="139827"/>
                  </a:lnTo>
                  <a:lnTo>
                    <a:pt x="1726120" y="143332"/>
                  </a:lnTo>
                  <a:lnTo>
                    <a:pt x="1725117" y="148869"/>
                  </a:lnTo>
                  <a:lnTo>
                    <a:pt x="1724380" y="150672"/>
                  </a:lnTo>
                  <a:lnTo>
                    <a:pt x="1723390" y="151523"/>
                  </a:lnTo>
                  <a:lnTo>
                    <a:pt x="1720608" y="148971"/>
                  </a:lnTo>
                  <a:lnTo>
                    <a:pt x="1717763" y="147002"/>
                  </a:lnTo>
                  <a:lnTo>
                    <a:pt x="1712010" y="144233"/>
                  </a:lnTo>
                  <a:lnTo>
                    <a:pt x="1709369" y="143548"/>
                  </a:lnTo>
                  <a:lnTo>
                    <a:pt x="1705000" y="143548"/>
                  </a:lnTo>
                  <a:lnTo>
                    <a:pt x="1703260" y="144665"/>
                  </a:lnTo>
                  <a:lnTo>
                    <a:pt x="1700276" y="149136"/>
                  </a:lnTo>
                  <a:lnTo>
                    <a:pt x="1699602" y="151523"/>
                  </a:lnTo>
                  <a:lnTo>
                    <a:pt x="1699539" y="159181"/>
                  </a:lnTo>
                  <a:lnTo>
                    <a:pt x="1702015" y="165074"/>
                  </a:lnTo>
                  <a:lnTo>
                    <a:pt x="1729346" y="199377"/>
                  </a:lnTo>
                  <a:lnTo>
                    <a:pt x="1764512" y="229997"/>
                  </a:lnTo>
                  <a:lnTo>
                    <a:pt x="1793417" y="240842"/>
                  </a:lnTo>
                  <a:lnTo>
                    <a:pt x="1800682" y="240296"/>
                  </a:lnTo>
                  <a:lnTo>
                    <a:pt x="1839366" y="221500"/>
                  </a:lnTo>
                  <a:lnTo>
                    <a:pt x="1849158" y="212725"/>
                  </a:lnTo>
                  <a:lnTo>
                    <a:pt x="1849158" y="218516"/>
                  </a:lnTo>
                  <a:lnTo>
                    <a:pt x="1875993" y="237655"/>
                  </a:lnTo>
                  <a:lnTo>
                    <a:pt x="1875993" y="103670"/>
                  </a:lnTo>
                  <a:lnTo>
                    <a:pt x="1890293" y="103670"/>
                  </a:lnTo>
                  <a:lnTo>
                    <a:pt x="1896846" y="103670"/>
                  </a:lnTo>
                  <a:lnTo>
                    <a:pt x="1909368" y="103670"/>
                  </a:lnTo>
                  <a:lnTo>
                    <a:pt x="1909368" y="218516"/>
                  </a:lnTo>
                  <a:lnTo>
                    <a:pt x="1936203" y="237655"/>
                  </a:lnTo>
                  <a:lnTo>
                    <a:pt x="1936203" y="103670"/>
                  </a:lnTo>
                  <a:lnTo>
                    <a:pt x="1957057" y="103670"/>
                  </a:lnTo>
                  <a:lnTo>
                    <a:pt x="1957057" y="78155"/>
                  </a:lnTo>
                  <a:close/>
                </a:path>
                <a:path w="3427729" h="300989">
                  <a:moveTo>
                    <a:pt x="2625915" y="78155"/>
                  </a:moveTo>
                  <a:lnTo>
                    <a:pt x="2625915" y="78155"/>
                  </a:lnTo>
                  <a:lnTo>
                    <a:pt x="2356167" y="78155"/>
                  </a:lnTo>
                  <a:lnTo>
                    <a:pt x="2356167" y="122174"/>
                  </a:lnTo>
                  <a:lnTo>
                    <a:pt x="2356167" y="133451"/>
                  </a:lnTo>
                  <a:lnTo>
                    <a:pt x="2355265" y="138023"/>
                  </a:lnTo>
                  <a:lnTo>
                    <a:pt x="2351697" y="147802"/>
                  </a:lnTo>
                  <a:lnTo>
                    <a:pt x="2349106" y="152806"/>
                  </a:lnTo>
                  <a:lnTo>
                    <a:pt x="2345728" y="157899"/>
                  </a:lnTo>
                  <a:lnTo>
                    <a:pt x="2338781" y="153644"/>
                  </a:lnTo>
                  <a:lnTo>
                    <a:pt x="2333320" y="148234"/>
                  </a:lnTo>
                  <a:lnTo>
                    <a:pt x="2325370" y="135039"/>
                  </a:lnTo>
                  <a:lnTo>
                    <a:pt x="2323376" y="128231"/>
                  </a:lnTo>
                  <a:lnTo>
                    <a:pt x="2323439" y="116166"/>
                  </a:lnTo>
                  <a:lnTo>
                    <a:pt x="2324824" y="112179"/>
                  </a:lnTo>
                  <a:lnTo>
                    <a:pt x="2330577" y="105371"/>
                  </a:lnTo>
                  <a:lnTo>
                    <a:pt x="2334107" y="103670"/>
                  </a:lnTo>
                  <a:lnTo>
                    <a:pt x="2343251" y="103670"/>
                  </a:lnTo>
                  <a:lnTo>
                    <a:pt x="2347468" y="106172"/>
                  </a:lnTo>
                  <a:lnTo>
                    <a:pt x="2354427" y="116166"/>
                  </a:lnTo>
                  <a:lnTo>
                    <a:pt x="2356167" y="122174"/>
                  </a:lnTo>
                  <a:lnTo>
                    <a:pt x="2356167" y="78155"/>
                  </a:lnTo>
                  <a:lnTo>
                    <a:pt x="2286419" y="78155"/>
                  </a:lnTo>
                  <a:lnTo>
                    <a:pt x="2266632" y="78155"/>
                  </a:lnTo>
                  <a:lnTo>
                    <a:pt x="2244687" y="28079"/>
                  </a:lnTo>
                  <a:lnTo>
                    <a:pt x="2241905" y="19786"/>
                  </a:lnTo>
                  <a:lnTo>
                    <a:pt x="2237536" y="13131"/>
                  </a:lnTo>
                  <a:lnTo>
                    <a:pt x="2225611" y="3136"/>
                  </a:lnTo>
                  <a:lnTo>
                    <a:pt x="2219160" y="647"/>
                  </a:lnTo>
                  <a:lnTo>
                    <a:pt x="2208631" y="647"/>
                  </a:lnTo>
                  <a:lnTo>
                    <a:pt x="2205291" y="965"/>
                  </a:lnTo>
                  <a:lnTo>
                    <a:pt x="2199144" y="2235"/>
                  </a:lnTo>
                  <a:lnTo>
                    <a:pt x="2196401" y="3086"/>
                  </a:lnTo>
                  <a:lnTo>
                    <a:pt x="2194026" y="4152"/>
                  </a:lnTo>
                  <a:lnTo>
                    <a:pt x="2208923" y="29667"/>
                  </a:lnTo>
                  <a:lnTo>
                    <a:pt x="2209723" y="28181"/>
                  </a:lnTo>
                  <a:lnTo>
                    <a:pt x="2211311" y="27012"/>
                  </a:lnTo>
                  <a:lnTo>
                    <a:pt x="2216073" y="25311"/>
                  </a:lnTo>
                  <a:lnTo>
                    <a:pt x="2218956" y="24879"/>
                  </a:lnTo>
                  <a:lnTo>
                    <a:pt x="2225713" y="24879"/>
                  </a:lnTo>
                  <a:lnTo>
                    <a:pt x="2229294" y="26898"/>
                  </a:lnTo>
                  <a:lnTo>
                    <a:pt x="2236838" y="34988"/>
                  </a:lnTo>
                  <a:lnTo>
                    <a:pt x="2240216" y="40411"/>
                  </a:lnTo>
                  <a:lnTo>
                    <a:pt x="2243201" y="47218"/>
                  </a:lnTo>
                  <a:lnTo>
                    <a:pt x="2258098" y="74333"/>
                  </a:lnTo>
                  <a:lnTo>
                    <a:pt x="2255126" y="74333"/>
                  </a:lnTo>
                  <a:lnTo>
                    <a:pt x="2241981" y="62725"/>
                  </a:lnTo>
                  <a:lnTo>
                    <a:pt x="2230272" y="52793"/>
                  </a:lnTo>
                  <a:lnTo>
                    <a:pt x="2196515" y="29349"/>
                  </a:lnTo>
                  <a:lnTo>
                    <a:pt x="2185085" y="26479"/>
                  </a:lnTo>
                  <a:lnTo>
                    <a:pt x="2181707" y="26479"/>
                  </a:lnTo>
                  <a:lnTo>
                    <a:pt x="2178723" y="26746"/>
                  </a:lnTo>
                  <a:lnTo>
                    <a:pt x="2173554" y="27813"/>
                  </a:lnTo>
                  <a:lnTo>
                    <a:pt x="2171573" y="28613"/>
                  </a:lnTo>
                  <a:lnTo>
                    <a:pt x="2170176" y="29667"/>
                  </a:lnTo>
                  <a:lnTo>
                    <a:pt x="2182101" y="56781"/>
                  </a:lnTo>
                  <a:lnTo>
                    <a:pt x="2183892" y="55727"/>
                  </a:lnTo>
                  <a:lnTo>
                    <a:pt x="2186419" y="54927"/>
                  </a:lnTo>
                  <a:lnTo>
                    <a:pt x="2192985" y="53860"/>
                  </a:lnTo>
                  <a:lnTo>
                    <a:pt x="2196896" y="53594"/>
                  </a:lnTo>
                  <a:lnTo>
                    <a:pt x="2208225" y="53594"/>
                  </a:lnTo>
                  <a:lnTo>
                    <a:pt x="2243861" y="73266"/>
                  </a:lnTo>
                  <a:lnTo>
                    <a:pt x="2249538" y="78155"/>
                  </a:lnTo>
                  <a:lnTo>
                    <a:pt x="2226513" y="78155"/>
                  </a:lnTo>
                  <a:lnTo>
                    <a:pt x="2219655" y="78155"/>
                  </a:lnTo>
                  <a:lnTo>
                    <a:pt x="2125764" y="78155"/>
                  </a:lnTo>
                  <a:lnTo>
                    <a:pt x="2125764" y="162687"/>
                  </a:lnTo>
                  <a:lnTo>
                    <a:pt x="2107882" y="177038"/>
                  </a:lnTo>
                  <a:lnTo>
                    <a:pt x="2105495" y="179590"/>
                  </a:lnTo>
                  <a:lnTo>
                    <a:pt x="2102370" y="181559"/>
                  </a:lnTo>
                  <a:lnTo>
                    <a:pt x="2094623" y="184327"/>
                  </a:lnTo>
                  <a:lnTo>
                    <a:pt x="2090293" y="185013"/>
                  </a:lnTo>
                  <a:lnTo>
                    <a:pt x="2081745" y="185013"/>
                  </a:lnTo>
                  <a:lnTo>
                    <a:pt x="2078570" y="183629"/>
                  </a:lnTo>
                  <a:lnTo>
                    <a:pt x="2073402" y="178104"/>
                  </a:lnTo>
                  <a:lnTo>
                    <a:pt x="2072170" y="174853"/>
                  </a:lnTo>
                  <a:lnTo>
                    <a:pt x="2072132" y="164020"/>
                  </a:lnTo>
                  <a:lnTo>
                    <a:pt x="2074303" y="158432"/>
                  </a:lnTo>
                  <a:lnTo>
                    <a:pt x="2083041" y="149072"/>
                  </a:lnTo>
                  <a:lnTo>
                    <a:pt x="2088311" y="146735"/>
                  </a:lnTo>
                  <a:lnTo>
                    <a:pt x="2099640" y="146735"/>
                  </a:lnTo>
                  <a:lnTo>
                    <a:pt x="2104948" y="148120"/>
                  </a:lnTo>
                  <a:lnTo>
                    <a:pt x="2115883" y="153644"/>
                  </a:lnTo>
                  <a:lnTo>
                    <a:pt x="2121001" y="157581"/>
                  </a:lnTo>
                  <a:lnTo>
                    <a:pt x="2125764" y="162687"/>
                  </a:lnTo>
                  <a:lnTo>
                    <a:pt x="2125764" y="78155"/>
                  </a:lnTo>
                  <a:lnTo>
                    <a:pt x="2037537" y="78155"/>
                  </a:lnTo>
                  <a:lnTo>
                    <a:pt x="2037537" y="103670"/>
                  </a:lnTo>
                  <a:lnTo>
                    <a:pt x="2124278" y="103670"/>
                  </a:lnTo>
                  <a:lnTo>
                    <a:pt x="2124278" y="149923"/>
                  </a:lnTo>
                  <a:lnTo>
                    <a:pt x="2090699" y="121221"/>
                  </a:lnTo>
                  <a:lnTo>
                    <a:pt x="2085530" y="121221"/>
                  </a:lnTo>
                  <a:lnTo>
                    <a:pt x="2049614" y="143751"/>
                  </a:lnTo>
                  <a:lnTo>
                    <a:pt x="2046808" y="157581"/>
                  </a:lnTo>
                  <a:lnTo>
                    <a:pt x="2046884" y="158838"/>
                  </a:lnTo>
                  <a:lnTo>
                    <a:pt x="2070011" y="199339"/>
                  </a:lnTo>
                  <a:lnTo>
                    <a:pt x="2092985" y="208940"/>
                  </a:lnTo>
                  <a:lnTo>
                    <a:pt x="2097354" y="208940"/>
                  </a:lnTo>
                  <a:lnTo>
                    <a:pt x="2102218" y="207556"/>
                  </a:lnTo>
                  <a:lnTo>
                    <a:pt x="2112949" y="202031"/>
                  </a:lnTo>
                  <a:lnTo>
                    <a:pt x="2118512" y="198094"/>
                  </a:lnTo>
                  <a:lnTo>
                    <a:pt x="2124278" y="192989"/>
                  </a:lnTo>
                  <a:lnTo>
                    <a:pt x="2124278" y="220103"/>
                  </a:lnTo>
                  <a:lnTo>
                    <a:pt x="2151100" y="237655"/>
                  </a:lnTo>
                  <a:lnTo>
                    <a:pt x="2151100" y="192989"/>
                  </a:lnTo>
                  <a:lnTo>
                    <a:pt x="2151100" y="185013"/>
                  </a:lnTo>
                  <a:lnTo>
                    <a:pt x="2151100" y="177038"/>
                  </a:lnTo>
                  <a:lnTo>
                    <a:pt x="2155863" y="170878"/>
                  </a:lnTo>
                  <a:lnTo>
                    <a:pt x="2161133" y="166141"/>
                  </a:lnTo>
                  <a:lnTo>
                    <a:pt x="2172665" y="159550"/>
                  </a:lnTo>
                  <a:lnTo>
                    <a:pt x="2178329" y="157899"/>
                  </a:lnTo>
                  <a:lnTo>
                    <a:pt x="2186673" y="157899"/>
                  </a:lnTo>
                  <a:lnTo>
                    <a:pt x="2189099" y="159131"/>
                  </a:lnTo>
                  <a:lnTo>
                    <a:pt x="2193277" y="164020"/>
                  </a:lnTo>
                  <a:lnTo>
                    <a:pt x="2194318" y="167043"/>
                  </a:lnTo>
                  <a:lnTo>
                    <a:pt x="2194217" y="174853"/>
                  </a:lnTo>
                  <a:lnTo>
                    <a:pt x="2176437" y="213728"/>
                  </a:lnTo>
                  <a:lnTo>
                    <a:pt x="2200275" y="231267"/>
                  </a:lnTo>
                  <a:lnTo>
                    <a:pt x="2215121" y="191922"/>
                  </a:lnTo>
                  <a:lnTo>
                    <a:pt x="2215172" y="183349"/>
                  </a:lnTo>
                  <a:lnTo>
                    <a:pt x="2214397" y="175272"/>
                  </a:lnTo>
                  <a:lnTo>
                    <a:pt x="2194801" y="141947"/>
                  </a:lnTo>
                  <a:lnTo>
                    <a:pt x="2177923" y="133985"/>
                  </a:lnTo>
                  <a:lnTo>
                    <a:pt x="2173351" y="133985"/>
                  </a:lnTo>
                  <a:lnTo>
                    <a:pt x="2168791" y="134670"/>
                  </a:lnTo>
                  <a:lnTo>
                    <a:pt x="2159647" y="137439"/>
                  </a:lnTo>
                  <a:lnTo>
                    <a:pt x="2155279" y="139395"/>
                  </a:lnTo>
                  <a:lnTo>
                    <a:pt x="2151100" y="141947"/>
                  </a:lnTo>
                  <a:lnTo>
                    <a:pt x="2151100" y="103670"/>
                  </a:lnTo>
                  <a:lnTo>
                    <a:pt x="2219655" y="103670"/>
                  </a:lnTo>
                  <a:lnTo>
                    <a:pt x="2226513" y="103670"/>
                  </a:lnTo>
                  <a:lnTo>
                    <a:pt x="2238730" y="103670"/>
                  </a:lnTo>
                  <a:lnTo>
                    <a:pt x="2238730" y="218516"/>
                  </a:lnTo>
                  <a:lnTo>
                    <a:pt x="2265553" y="237655"/>
                  </a:lnTo>
                  <a:lnTo>
                    <a:pt x="2265553" y="103670"/>
                  </a:lnTo>
                  <a:lnTo>
                    <a:pt x="2276881" y="103670"/>
                  </a:lnTo>
                  <a:lnTo>
                    <a:pt x="2286419" y="103670"/>
                  </a:lnTo>
                  <a:lnTo>
                    <a:pt x="2304008" y="103670"/>
                  </a:lnTo>
                  <a:lnTo>
                    <a:pt x="2301621" y="106222"/>
                  </a:lnTo>
                  <a:lnTo>
                    <a:pt x="2299779" y="109410"/>
                  </a:lnTo>
                  <a:lnTo>
                    <a:pt x="2297201" y="117068"/>
                  </a:lnTo>
                  <a:lnTo>
                    <a:pt x="2296553" y="121323"/>
                  </a:lnTo>
                  <a:lnTo>
                    <a:pt x="2296655" y="126746"/>
                  </a:lnTo>
                  <a:lnTo>
                    <a:pt x="2324125" y="158788"/>
                  </a:lnTo>
                  <a:lnTo>
                    <a:pt x="2342756" y="165874"/>
                  </a:lnTo>
                  <a:lnTo>
                    <a:pt x="2338387" y="172466"/>
                  </a:lnTo>
                  <a:lnTo>
                    <a:pt x="2334260" y="177685"/>
                  </a:lnTo>
                  <a:lnTo>
                    <a:pt x="2326513" y="185331"/>
                  </a:lnTo>
                  <a:lnTo>
                    <a:pt x="2323185" y="187566"/>
                  </a:lnTo>
                  <a:lnTo>
                    <a:pt x="2320404" y="188201"/>
                  </a:lnTo>
                  <a:lnTo>
                    <a:pt x="2317623" y="183108"/>
                  </a:lnTo>
                  <a:lnTo>
                    <a:pt x="2314638" y="179120"/>
                  </a:lnTo>
                  <a:lnTo>
                    <a:pt x="2308275" y="173380"/>
                  </a:lnTo>
                  <a:lnTo>
                    <a:pt x="2305291" y="172046"/>
                  </a:lnTo>
                  <a:lnTo>
                    <a:pt x="2302510" y="172262"/>
                  </a:lnTo>
                  <a:lnTo>
                    <a:pt x="2299131" y="172262"/>
                  </a:lnTo>
                  <a:lnTo>
                    <a:pt x="2296299" y="174117"/>
                  </a:lnTo>
                  <a:lnTo>
                    <a:pt x="2291740" y="181559"/>
                  </a:lnTo>
                  <a:lnTo>
                    <a:pt x="2290597" y="186080"/>
                  </a:lnTo>
                  <a:lnTo>
                    <a:pt x="2290597" y="197142"/>
                  </a:lnTo>
                  <a:lnTo>
                    <a:pt x="2293924" y="202031"/>
                  </a:lnTo>
                  <a:lnTo>
                    <a:pt x="2307234" y="210108"/>
                  </a:lnTo>
                  <a:lnTo>
                    <a:pt x="2315324" y="212128"/>
                  </a:lnTo>
                  <a:lnTo>
                    <a:pt x="2324874" y="212128"/>
                  </a:lnTo>
                  <a:lnTo>
                    <a:pt x="2351697" y="256794"/>
                  </a:lnTo>
                  <a:lnTo>
                    <a:pt x="2365108" y="248818"/>
                  </a:lnTo>
                  <a:lnTo>
                    <a:pt x="2335301" y="208940"/>
                  </a:lnTo>
                  <a:lnTo>
                    <a:pt x="2344763" y="202323"/>
                  </a:lnTo>
                  <a:lnTo>
                    <a:pt x="2353183" y="194906"/>
                  </a:lnTo>
                  <a:lnTo>
                    <a:pt x="2359202" y="188201"/>
                  </a:lnTo>
                  <a:lnTo>
                    <a:pt x="2360561" y="186690"/>
                  </a:lnTo>
                  <a:lnTo>
                    <a:pt x="2366899" y="177685"/>
                  </a:lnTo>
                  <a:lnTo>
                    <a:pt x="2371979" y="168186"/>
                  </a:lnTo>
                  <a:lnTo>
                    <a:pt x="2375611" y="158546"/>
                  </a:lnTo>
                  <a:lnTo>
                    <a:pt x="2375751" y="157899"/>
                  </a:lnTo>
                  <a:lnTo>
                    <a:pt x="2377744" y="148971"/>
                  </a:lnTo>
                  <a:lnTo>
                    <a:pt x="2377859" y="147802"/>
                  </a:lnTo>
                  <a:lnTo>
                    <a:pt x="2378519" y="138760"/>
                  </a:lnTo>
                  <a:lnTo>
                    <a:pt x="2378519" y="132803"/>
                  </a:lnTo>
                  <a:lnTo>
                    <a:pt x="2376982" y="126746"/>
                  </a:lnTo>
                  <a:lnTo>
                    <a:pt x="2370823" y="114414"/>
                  </a:lnTo>
                  <a:lnTo>
                    <a:pt x="2366403" y="108775"/>
                  </a:lnTo>
                  <a:lnTo>
                    <a:pt x="2360638" y="103670"/>
                  </a:lnTo>
                  <a:lnTo>
                    <a:pt x="2385377" y="103670"/>
                  </a:lnTo>
                  <a:lnTo>
                    <a:pt x="2388959" y="103670"/>
                  </a:lnTo>
                  <a:lnTo>
                    <a:pt x="2404453" y="103670"/>
                  </a:lnTo>
                  <a:lnTo>
                    <a:pt x="2404453" y="218516"/>
                  </a:lnTo>
                  <a:lnTo>
                    <a:pt x="2431275" y="237655"/>
                  </a:lnTo>
                  <a:lnTo>
                    <a:pt x="2431275" y="103670"/>
                  </a:lnTo>
                  <a:lnTo>
                    <a:pt x="2445588" y="103670"/>
                  </a:lnTo>
                  <a:lnTo>
                    <a:pt x="2452141" y="103670"/>
                  </a:lnTo>
                  <a:lnTo>
                    <a:pt x="2578214" y="103670"/>
                  </a:lnTo>
                  <a:lnTo>
                    <a:pt x="2578214" y="137172"/>
                  </a:lnTo>
                  <a:lnTo>
                    <a:pt x="2574848" y="133553"/>
                  </a:lnTo>
                  <a:lnTo>
                    <a:pt x="2571115" y="130784"/>
                  </a:lnTo>
                  <a:lnTo>
                    <a:pt x="2562974" y="126961"/>
                  </a:lnTo>
                  <a:lnTo>
                    <a:pt x="2558745" y="126009"/>
                  </a:lnTo>
                  <a:lnTo>
                    <a:pt x="2549410" y="126009"/>
                  </a:lnTo>
                  <a:lnTo>
                    <a:pt x="2544445" y="127698"/>
                  </a:lnTo>
                  <a:lnTo>
                    <a:pt x="2534513" y="134518"/>
                  </a:lnTo>
                  <a:lnTo>
                    <a:pt x="2530043" y="139192"/>
                  </a:lnTo>
                  <a:lnTo>
                    <a:pt x="2526055" y="145148"/>
                  </a:lnTo>
                  <a:lnTo>
                    <a:pt x="2520099" y="137490"/>
                  </a:lnTo>
                  <a:lnTo>
                    <a:pt x="2514142" y="131584"/>
                  </a:lnTo>
                  <a:lnTo>
                    <a:pt x="2502217" y="123291"/>
                  </a:lnTo>
                  <a:lnTo>
                    <a:pt x="2496756" y="121221"/>
                  </a:lnTo>
                  <a:lnTo>
                    <a:pt x="2491778" y="121221"/>
                  </a:lnTo>
                  <a:lnTo>
                    <a:pt x="2458618" y="145745"/>
                  </a:lnTo>
                  <a:lnTo>
                    <a:pt x="2456015" y="161099"/>
                  </a:lnTo>
                  <a:lnTo>
                    <a:pt x="2456853" y="171069"/>
                  </a:lnTo>
                  <a:lnTo>
                    <a:pt x="2476792" y="212255"/>
                  </a:lnTo>
                  <a:lnTo>
                    <a:pt x="2506688" y="240842"/>
                  </a:lnTo>
                  <a:lnTo>
                    <a:pt x="2514142" y="231267"/>
                  </a:lnTo>
                  <a:lnTo>
                    <a:pt x="2506662" y="225132"/>
                  </a:lnTo>
                  <a:lnTo>
                    <a:pt x="2500058" y="218516"/>
                  </a:lnTo>
                  <a:lnTo>
                    <a:pt x="2481021" y="180213"/>
                  </a:lnTo>
                  <a:lnTo>
                    <a:pt x="2480462" y="172262"/>
                  </a:lnTo>
                  <a:lnTo>
                    <a:pt x="2480462" y="165671"/>
                  </a:lnTo>
                  <a:lnTo>
                    <a:pt x="2482735" y="160032"/>
                  </a:lnTo>
                  <a:lnTo>
                    <a:pt x="2491879" y="150672"/>
                  </a:lnTo>
                  <a:lnTo>
                    <a:pt x="2497340" y="148336"/>
                  </a:lnTo>
                  <a:lnTo>
                    <a:pt x="2507284" y="148336"/>
                  </a:lnTo>
                  <a:lnTo>
                    <a:pt x="2510510" y="149021"/>
                  </a:lnTo>
                  <a:lnTo>
                    <a:pt x="2516276" y="151790"/>
                  </a:lnTo>
                  <a:lnTo>
                    <a:pt x="2518511" y="153758"/>
                  </a:lnTo>
                  <a:lnTo>
                    <a:pt x="2520099" y="156311"/>
                  </a:lnTo>
                  <a:lnTo>
                    <a:pt x="2514142" y="170662"/>
                  </a:lnTo>
                  <a:lnTo>
                    <a:pt x="2536494" y="186613"/>
                  </a:lnTo>
                  <a:lnTo>
                    <a:pt x="2563711" y="153123"/>
                  </a:lnTo>
                  <a:lnTo>
                    <a:pt x="2571267" y="153123"/>
                  </a:lnTo>
                  <a:lnTo>
                    <a:pt x="2576233" y="153911"/>
                  </a:lnTo>
                  <a:lnTo>
                    <a:pt x="2578214" y="154711"/>
                  </a:lnTo>
                  <a:lnTo>
                    <a:pt x="2578214" y="223291"/>
                  </a:lnTo>
                  <a:lnTo>
                    <a:pt x="2605049" y="237655"/>
                  </a:lnTo>
                  <a:lnTo>
                    <a:pt x="2605049" y="103670"/>
                  </a:lnTo>
                  <a:lnTo>
                    <a:pt x="2625915" y="103670"/>
                  </a:lnTo>
                  <a:lnTo>
                    <a:pt x="2625915" y="78155"/>
                  </a:lnTo>
                  <a:close/>
                </a:path>
                <a:path w="3427729" h="300989">
                  <a:moveTo>
                    <a:pt x="3427692" y="78155"/>
                  </a:moveTo>
                  <a:lnTo>
                    <a:pt x="3304895" y="78155"/>
                  </a:lnTo>
                  <a:lnTo>
                    <a:pt x="3296551" y="78155"/>
                  </a:lnTo>
                  <a:lnTo>
                    <a:pt x="3257207" y="78155"/>
                  </a:lnTo>
                  <a:lnTo>
                    <a:pt x="3257207" y="103670"/>
                  </a:lnTo>
                  <a:lnTo>
                    <a:pt x="3257207" y="138760"/>
                  </a:lnTo>
                  <a:lnTo>
                    <a:pt x="3250984" y="145415"/>
                  </a:lnTo>
                  <a:lnTo>
                    <a:pt x="3245383" y="150456"/>
                  </a:lnTo>
                  <a:lnTo>
                    <a:pt x="3235045" y="157695"/>
                  </a:lnTo>
                  <a:lnTo>
                    <a:pt x="3230778" y="159499"/>
                  </a:lnTo>
                  <a:lnTo>
                    <a:pt x="3222434" y="159499"/>
                  </a:lnTo>
                  <a:lnTo>
                    <a:pt x="3218154" y="159080"/>
                  </a:lnTo>
                  <a:lnTo>
                    <a:pt x="3211004" y="157378"/>
                  </a:lnTo>
                  <a:lnTo>
                    <a:pt x="3208324" y="156197"/>
                  </a:lnTo>
                  <a:lnTo>
                    <a:pt x="3206534" y="154711"/>
                  </a:lnTo>
                  <a:lnTo>
                    <a:pt x="3206534" y="148336"/>
                  </a:lnTo>
                  <a:lnTo>
                    <a:pt x="3206534" y="103670"/>
                  </a:lnTo>
                  <a:lnTo>
                    <a:pt x="3257207" y="103670"/>
                  </a:lnTo>
                  <a:lnTo>
                    <a:pt x="3257207" y="78155"/>
                  </a:lnTo>
                  <a:lnTo>
                    <a:pt x="3151987" y="78155"/>
                  </a:lnTo>
                  <a:lnTo>
                    <a:pt x="3145434" y="78155"/>
                  </a:lnTo>
                  <a:lnTo>
                    <a:pt x="3123679" y="78155"/>
                  </a:lnTo>
                  <a:lnTo>
                    <a:pt x="3121685" y="74536"/>
                  </a:lnTo>
                  <a:lnTo>
                    <a:pt x="3120199" y="70548"/>
                  </a:lnTo>
                  <a:lnTo>
                    <a:pt x="3118205" y="61836"/>
                  </a:lnTo>
                  <a:lnTo>
                    <a:pt x="3117710" y="57315"/>
                  </a:lnTo>
                  <a:lnTo>
                    <a:pt x="3117710" y="44767"/>
                  </a:lnTo>
                  <a:lnTo>
                    <a:pt x="3153473" y="23926"/>
                  </a:lnTo>
                  <a:lnTo>
                    <a:pt x="3163646" y="24739"/>
                  </a:lnTo>
                  <a:lnTo>
                    <a:pt x="3207816" y="43980"/>
                  </a:lnTo>
                  <a:lnTo>
                    <a:pt x="3241408" y="73367"/>
                  </a:lnTo>
                  <a:lnTo>
                    <a:pt x="3247364" y="68580"/>
                  </a:lnTo>
                  <a:lnTo>
                    <a:pt x="3221101" y="39674"/>
                  </a:lnTo>
                  <a:lnTo>
                    <a:pt x="3179661" y="10147"/>
                  </a:lnTo>
                  <a:lnTo>
                    <a:pt x="3140062" y="0"/>
                  </a:lnTo>
                  <a:lnTo>
                    <a:pt x="3130588" y="787"/>
                  </a:lnTo>
                  <a:lnTo>
                    <a:pt x="3095879" y="26517"/>
                  </a:lnTo>
                  <a:lnTo>
                    <a:pt x="3092373" y="43065"/>
                  </a:lnTo>
                  <a:lnTo>
                    <a:pt x="3092373" y="48602"/>
                  </a:lnTo>
                  <a:lnTo>
                    <a:pt x="3093821" y="54444"/>
                  </a:lnTo>
                  <a:lnTo>
                    <a:pt x="3099587" y="66776"/>
                  </a:lnTo>
                  <a:lnTo>
                    <a:pt x="3103600" y="72631"/>
                  </a:lnTo>
                  <a:lnTo>
                    <a:pt x="3108769" y="78155"/>
                  </a:lnTo>
                  <a:lnTo>
                    <a:pt x="3091484" y="78155"/>
                  </a:lnTo>
                  <a:lnTo>
                    <a:pt x="3084626" y="78155"/>
                  </a:lnTo>
                  <a:lnTo>
                    <a:pt x="2990735" y="78155"/>
                  </a:lnTo>
                  <a:lnTo>
                    <a:pt x="2990735" y="162687"/>
                  </a:lnTo>
                  <a:lnTo>
                    <a:pt x="2972854" y="177038"/>
                  </a:lnTo>
                  <a:lnTo>
                    <a:pt x="2970479" y="179590"/>
                  </a:lnTo>
                  <a:lnTo>
                    <a:pt x="2967342" y="181559"/>
                  </a:lnTo>
                  <a:lnTo>
                    <a:pt x="2959595" y="184327"/>
                  </a:lnTo>
                  <a:lnTo>
                    <a:pt x="2955277" y="185013"/>
                  </a:lnTo>
                  <a:lnTo>
                    <a:pt x="2946730" y="185013"/>
                  </a:lnTo>
                  <a:lnTo>
                    <a:pt x="2943542" y="183629"/>
                  </a:lnTo>
                  <a:lnTo>
                    <a:pt x="2938386" y="178104"/>
                  </a:lnTo>
                  <a:lnTo>
                    <a:pt x="2937141" y="174853"/>
                  </a:lnTo>
                  <a:lnTo>
                    <a:pt x="2937103" y="164020"/>
                  </a:lnTo>
                  <a:lnTo>
                    <a:pt x="2939275" y="158432"/>
                  </a:lnTo>
                  <a:lnTo>
                    <a:pt x="2948013" y="149072"/>
                  </a:lnTo>
                  <a:lnTo>
                    <a:pt x="2953283" y="146735"/>
                  </a:lnTo>
                  <a:lnTo>
                    <a:pt x="2964611" y="146735"/>
                  </a:lnTo>
                  <a:lnTo>
                    <a:pt x="2969920" y="148120"/>
                  </a:lnTo>
                  <a:lnTo>
                    <a:pt x="2980855" y="153644"/>
                  </a:lnTo>
                  <a:lnTo>
                    <a:pt x="2985973" y="157581"/>
                  </a:lnTo>
                  <a:lnTo>
                    <a:pt x="2990735" y="162687"/>
                  </a:lnTo>
                  <a:lnTo>
                    <a:pt x="2990735" y="78155"/>
                  </a:lnTo>
                  <a:lnTo>
                    <a:pt x="2911157" y="78155"/>
                  </a:lnTo>
                  <a:lnTo>
                    <a:pt x="2902521" y="78155"/>
                  </a:lnTo>
                  <a:lnTo>
                    <a:pt x="2864955" y="78155"/>
                  </a:lnTo>
                  <a:lnTo>
                    <a:pt x="2864955" y="161099"/>
                  </a:lnTo>
                  <a:lnTo>
                    <a:pt x="2832862" y="185864"/>
                  </a:lnTo>
                  <a:lnTo>
                    <a:pt x="2825508" y="188201"/>
                  </a:lnTo>
                  <a:lnTo>
                    <a:pt x="2811411" y="188201"/>
                  </a:lnTo>
                  <a:lnTo>
                    <a:pt x="2805099" y="186182"/>
                  </a:lnTo>
                  <a:lnTo>
                    <a:pt x="2794571" y="178104"/>
                  </a:lnTo>
                  <a:lnTo>
                    <a:pt x="2791930" y="173215"/>
                  </a:lnTo>
                  <a:lnTo>
                    <a:pt x="2791930" y="160451"/>
                  </a:lnTo>
                  <a:lnTo>
                    <a:pt x="2794863" y="154444"/>
                  </a:lnTo>
                  <a:lnTo>
                    <a:pt x="2806585" y="144449"/>
                  </a:lnTo>
                  <a:lnTo>
                    <a:pt x="2813596" y="141947"/>
                  </a:lnTo>
                  <a:lnTo>
                    <a:pt x="2827502" y="141947"/>
                  </a:lnTo>
                  <a:lnTo>
                    <a:pt x="2864955" y="161099"/>
                  </a:lnTo>
                  <a:lnTo>
                    <a:pt x="2864955" y="78155"/>
                  </a:lnTo>
                  <a:lnTo>
                    <a:pt x="2772854" y="78155"/>
                  </a:lnTo>
                  <a:lnTo>
                    <a:pt x="2766301" y="78155"/>
                  </a:lnTo>
                  <a:lnTo>
                    <a:pt x="2744546" y="78155"/>
                  </a:lnTo>
                  <a:lnTo>
                    <a:pt x="2742552" y="74536"/>
                  </a:lnTo>
                  <a:lnTo>
                    <a:pt x="2741066" y="70548"/>
                  </a:lnTo>
                  <a:lnTo>
                    <a:pt x="2739072" y="61836"/>
                  </a:lnTo>
                  <a:lnTo>
                    <a:pt x="2738577" y="57315"/>
                  </a:lnTo>
                  <a:lnTo>
                    <a:pt x="2738577" y="44767"/>
                  </a:lnTo>
                  <a:lnTo>
                    <a:pt x="2774353" y="23926"/>
                  </a:lnTo>
                  <a:lnTo>
                    <a:pt x="2784513" y="24739"/>
                  </a:lnTo>
                  <a:lnTo>
                    <a:pt x="2828683" y="43980"/>
                  </a:lnTo>
                  <a:lnTo>
                    <a:pt x="2862275" y="73367"/>
                  </a:lnTo>
                  <a:lnTo>
                    <a:pt x="2868244" y="68580"/>
                  </a:lnTo>
                  <a:lnTo>
                    <a:pt x="2841968" y="39674"/>
                  </a:lnTo>
                  <a:lnTo>
                    <a:pt x="2800527" y="10147"/>
                  </a:lnTo>
                  <a:lnTo>
                    <a:pt x="2760929" y="0"/>
                  </a:lnTo>
                  <a:lnTo>
                    <a:pt x="2751455" y="787"/>
                  </a:lnTo>
                  <a:lnTo>
                    <a:pt x="2716746" y="26517"/>
                  </a:lnTo>
                  <a:lnTo>
                    <a:pt x="2713253" y="43065"/>
                  </a:lnTo>
                  <a:lnTo>
                    <a:pt x="2713253" y="48602"/>
                  </a:lnTo>
                  <a:lnTo>
                    <a:pt x="2714688" y="54444"/>
                  </a:lnTo>
                  <a:lnTo>
                    <a:pt x="2720454" y="66776"/>
                  </a:lnTo>
                  <a:lnTo>
                    <a:pt x="2724467" y="72631"/>
                  </a:lnTo>
                  <a:lnTo>
                    <a:pt x="2729636" y="78155"/>
                  </a:lnTo>
                  <a:lnTo>
                    <a:pt x="2705493" y="78155"/>
                  </a:lnTo>
                  <a:lnTo>
                    <a:pt x="2705493" y="103670"/>
                  </a:lnTo>
                  <a:lnTo>
                    <a:pt x="2725166" y="103670"/>
                  </a:lnTo>
                  <a:lnTo>
                    <a:pt x="2725166" y="224891"/>
                  </a:lnTo>
                  <a:lnTo>
                    <a:pt x="2752001" y="237655"/>
                  </a:lnTo>
                  <a:lnTo>
                    <a:pt x="2752001" y="103670"/>
                  </a:lnTo>
                  <a:lnTo>
                    <a:pt x="2766301" y="103670"/>
                  </a:lnTo>
                  <a:lnTo>
                    <a:pt x="2772854" y="103670"/>
                  </a:lnTo>
                  <a:lnTo>
                    <a:pt x="2863469" y="103670"/>
                  </a:lnTo>
                  <a:lnTo>
                    <a:pt x="2863469" y="146735"/>
                  </a:lnTo>
                  <a:lnTo>
                    <a:pt x="2834005" y="122250"/>
                  </a:lnTo>
                  <a:lnTo>
                    <a:pt x="2815780" y="118033"/>
                  </a:lnTo>
                  <a:lnTo>
                    <a:pt x="2807741" y="118757"/>
                  </a:lnTo>
                  <a:lnTo>
                    <a:pt x="2776283" y="149923"/>
                  </a:lnTo>
                  <a:lnTo>
                    <a:pt x="2775547" y="157899"/>
                  </a:lnTo>
                  <a:lnTo>
                    <a:pt x="2776626" y="166547"/>
                  </a:lnTo>
                  <a:lnTo>
                    <a:pt x="2801683" y="200583"/>
                  </a:lnTo>
                  <a:lnTo>
                    <a:pt x="2827705" y="210540"/>
                  </a:lnTo>
                  <a:lnTo>
                    <a:pt x="2832862" y="210540"/>
                  </a:lnTo>
                  <a:lnTo>
                    <a:pt x="2838526" y="209042"/>
                  </a:lnTo>
                  <a:lnTo>
                    <a:pt x="2850858" y="203098"/>
                  </a:lnTo>
                  <a:lnTo>
                    <a:pt x="2857106" y="198729"/>
                  </a:lnTo>
                  <a:lnTo>
                    <a:pt x="2863469" y="192989"/>
                  </a:lnTo>
                  <a:lnTo>
                    <a:pt x="2863469" y="218516"/>
                  </a:lnTo>
                  <a:lnTo>
                    <a:pt x="2890291" y="237655"/>
                  </a:lnTo>
                  <a:lnTo>
                    <a:pt x="2890291" y="192989"/>
                  </a:lnTo>
                  <a:lnTo>
                    <a:pt x="2890291" y="188201"/>
                  </a:lnTo>
                  <a:lnTo>
                    <a:pt x="2890291" y="146735"/>
                  </a:lnTo>
                  <a:lnTo>
                    <a:pt x="2890291" y="103670"/>
                  </a:lnTo>
                  <a:lnTo>
                    <a:pt x="2902521" y="103670"/>
                  </a:lnTo>
                  <a:lnTo>
                    <a:pt x="2911157" y="103670"/>
                  </a:lnTo>
                  <a:lnTo>
                    <a:pt x="2989249" y="103670"/>
                  </a:lnTo>
                  <a:lnTo>
                    <a:pt x="2989249" y="149923"/>
                  </a:lnTo>
                  <a:lnTo>
                    <a:pt x="2986621" y="146735"/>
                  </a:lnTo>
                  <a:lnTo>
                    <a:pt x="2983928" y="143459"/>
                  </a:lnTo>
                  <a:lnTo>
                    <a:pt x="2978670" y="137769"/>
                  </a:lnTo>
                  <a:lnTo>
                    <a:pt x="2973489" y="132854"/>
                  </a:lnTo>
                  <a:lnTo>
                    <a:pt x="2968383" y="128714"/>
                  </a:lnTo>
                  <a:lnTo>
                    <a:pt x="2961627" y="123723"/>
                  </a:lnTo>
                  <a:lnTo>
                    <a:pt x="2955671" y="121221"/>
                  </a:lnTo>
                  <a:lnTo>
                    <a:pt x="2950502" y="121221"/>
                  </a:lnTo>
                  <a:lnTo>
                    <a:pt x="2914586" y="143751"/>
                  </a:lnTo>
                  <a:lnTo>
                    <a:pt x="2911792" y="157581"/>
                  </a:lnTo>
                  <a:lnTo>
                    <a:pt x="2911868" y="158838"/>
                  </a:lnTo>
                  <a:lnTo>
                    <a:pt x="2934982" y="199339"/>
                  </a:lnTo>
                  <a:lnTo>
                    <a:pt x="2957957" y="208940"/>
                  </a:lnTo>
                  <a:lnTo>
                    <a:pt x="2962325" y="208940"/>
                  </a:lnTo>
                  <a:lnTo>
                    <a:pt x="2967202" y="207556"/>
                  </a:lnTo>
                  <a:lnTo>
                    <a:pt x="2977921" y="202031"/>
                  </a:lnTo>
                  <a:lnTo>
                    <a:pt x="2983484" y="198094"/>
                  </a:lnTo>
                  <a:lnTo>
                    <a:pt x="2989249" y="192989"/>
                  </a:lnTo>
                  <a:lnTo>
                    <a:pt x="2989249" y="220103"/>
                  </a:lnTo>
                  <a:lnTo>
                    <a:pt x="3016072" y="237655"/>
                  </a:lnTo>
                  <a:lnTo>
                    <a:pt x="3016072" y="192989"/>
                  </a:lnTo>
                  <a:lnTo>
                    <a:pt x="3016072" y="185013"/>
                  </a:lnTo>
                  <a:lnTo>
                    <a:pt x="3016072" y="177038"/>
                  </a:lnTo>
                  <a:lnTo>
                    <a:pt x="3020847" y="170878"/>
                  </a:lnTo>
                  <a:lnTo>
                    <a:pt x="3026105" y="166141"/>
                  </a:lnTo>
                  <a:lnTo>
                    <a:pt x="3037636" y="159550"/>
                  </a:lnTo>
                  <a:lnTo>
                    <a:pt x="3043301" y="157899"/>
                  </a:lnTo>
                  <a:lnTo>
                    <a:pt x="3051645" y="157899"/>
                  </a:lnTo>
                  <a:lnTo>
                    <a:pt x="3054083" y="159131"/>
                  </a:lnTo>
                  <a:lnTo>
                    <a:pt x="3058249" y="164020"/>
                  </a:lnTo>
                  <a:lnTo>
                    <a:pt x="3059290" y="167043"/>
                  </a:lnTo>
                  <a:lnTo>
                    <a:pt x="3059201" y="174853"/>
                  </a:lnTo>
                  <a:lnTo>
                    <a:pt x="3041408" y="213728"/>
                  </a:lnTo>
                  <a:lnTo>
                    <a:pt x="3065259" y="231267"/>
                  </a:lnTo>
                  <a:lnTo>
                    <a:pt x="3080093" y="191922"/>
                  </a:lnTo>
                  <a:lnTo>
                    <a:pt x="3080143" y="183349"/>
                  </a:lnTo>
                  <a:lnTo>
                    <a:pt x="3079369" y="175272"/>
                  </a:lnTo>
                  <a:lnTo>
                    <a:pt x="3059773" y="141947"/>
                  </a:lnTo>
                  <a:lnTo>
                    <a:pt x="3055201" y="138125"/>
                  </a:lnTo>
                  <a:lnTo>
                    <a:pt x="3049028" y="135013"/>
                  </a:lnTo>
                  <a:lnTo>
                    <a:pt x="3042894" y="133985"/>
                  </a:lnTo>
                  <a:lnTo>
                    <a:pt x="3038335" y="133985"/>
                  </a:lnTo>
                  <a:lnTo>
                    <a:pt x="3033763" y="134670"/>
                  </a:lnTo>
                  <a:lnTo>
                    <a:pt x="3024619" y="137439"/>
                  </a:lnTo>
                  <a:lnTo>
                    <a:pt x="3020250" y="139395"/>
                  </a:lnTo>
                  <a:lnTo>
                    <a:pt x="3016072" y="141947"/>
                  </a:lnTo>
                  <a:lnTo>
                    <a:pt x="3016072" y="103670"/>
                  </a:lnTo>
                  <a:lnTo>
                    <a:pt x="3084626" y="103670"/>
                  </a:lnTo>
                  <a:lnTo>
                    <a:pt x="3091484" y="103670"/>
                  </a:lnTo>
                  <a:lnTo>
                    <a:pt x="3104299" y="103670"/>
                  </a:lnTo>
                  <a:lnTo>
                    <a:pt x="3104299" y="224891"/>
                  </a:lnTo>
                  <a:lnTo>
                    <a:pt x="3131121" y="237655"/>
                  </a:lnTo>
                  <a:lnTo>
                    <a:pt x="3131121" y="103670"/>
                  </a:lnTo>
                  <a:lnTo>
                    <a:pt x="3145434" y="103670"/>
                  </a:lnTo>
                  <a:lnTo>
                    <a:pt x="3151987" y="103670"/>
                  </a:lnTo>
                  <a:lnTo>
                    <a:pt x="3179711" y="103670"/>
                  </a:lnTo>
                  <a:lnTo>
                    <a:pt x="3179711" y="142481"/>
                  </a:lnTo>
                  <a:lnTo>
                    <a:pt x="3179267" y="144348"/>
                  </a:lnTo>
                  <a:lnTo>
                    <a:pt x="3177476" y="147535"/>
                  </a:lnTo>
                  <a:lnTo>
                    <a:pt x="3176435" y="148336"/>
                  </a:lnTo>
                  <a:lnTo>
                    <a:pt x="3175241" y="148336"/>
                  </a:lnTo>
                  <a:lnTo>
                    <a:pt x="3172650" y="146634"/>
                  </a:lnTo>
                  <a:lnTo>
                    <a:pt x="3170517" y="145415"/>
                  </a:lnTo>
                  <a:lnTo>
                    <a:pt x="3167138" y="143916"/>
                  </a:lnTo>
                  <a:lnTo>
                    <a:pt x="3165805" y="143548"/>
                  </a:lnTo>
                  <a:lnTo>
                    <a:pt x="3161423" y="143548"/>
                  </a:lnTo>
                  <a:lnTo>
                    <a:pt x="3158591" y="144665"/>
                  </a:lnTo>
                  <a:lnTo>
                    <a:pt x="3154032" y="149136"/>
                  </a:lnTo>
                  <a:lnTo>
                    <a:pt x="3152889" y="151739"/>
                  </a:lnTo>
                  <a:lnTo>
                    <a:pt x="3152889" y="160451"/>
                  </a:lnTo>
                  <a:lnTo>
                    <a:pt x="3172460" y="195376"/>
                  </a:lnTo>
                  <a:lnTo>
                    <a:pt x="3213100" y="244030"/>
                  </a:lnTo>
                  <a:lnTo>
                    <a:pt x="3223818" y="234467"/>
                  </a:lnTo>
                  <a:lnTo>
                    <a:pt x="3182696" y="189801"/>
                  </a:lnTo>
                  <a:lnTo>
                    <a:pt x="3188652" y="187464"/>
                  </a:lnTo>
                  <a:lnTo>
                    <a:pt x="3203549" y="165874"/>
                  </a:lnTo>
                  <a:lnTo>
                    <a:pt x="3207524" y="170980"/>
                  </a:lnTo>
                  <a:lnTo>
                    <a:pt x="3211360" y="174917"/>
                  </a:lnTo>
                  <a:lnTo>
                    <a:pt x="3218700" y="180441"/>
                  </a:lnTo>
                  <a:lnTo>
                    <a:pt x="3221837" y="181825"/>
                  </a:lnTo>
                  <a:lnTo>
                    <a:pt x="3230981" y="181825"/>
                  </a:lnTo>
                  <a:lnTo>
                    <a:pt x="3237090" y="180873"/>
                  </a:lnTo>
                  <a:lnTo>
                    <a:pt x="3248418" y="177038"/>
                  </a:lnTo>
                  <a:lnTo>
                    <a:pt x="3253232" y="174282"/>
                  </a:lnTo>
                  <a:lnTo>
                    <a:pt x="3257207" y="170662"/>
                  </a:lnTo>
                  <a:lnTo>
                    <a:pt x="3257207" y="218516"/>
                  </a:lnTo>
                  <a:lnTo>
                    <a:pt x="3284029" y="237655"/>
                  </a:lnTo>
                  <a:lnTo>
                    <a:pt x="3284029" y="170662"/>
                  </a:lnTo>
                  <a:lnTo>
                    <a:pt x="3284029" y="165874"/>
                  </a:lnTo>
                  <a:lnTo>
                    <a:pt x="3284029" y="159499"/>
                  </a:lnTo>
                  <a:lnTo>
                    <a:pt x="3284029" y="103670"/>
                  </a:lnTo>
                  <a:lnTo>
                    <a:pt x="3296551" y="103670"/>
                  </a:lnTo>
                  <a:lnTo>
                    <a:pt x="3304895" y="103670"/>
                  </a:lnTo>
                  <a:lnTo>
                    <a:pt x="3380003" y="103670"/>
                  </a:lnTo>
                  <a:lnTo>
                    <a:pt x="3380003" y="126009"/>
                  </a:lnTo>
                  <a:lnTo>
                    <a:pt x="3341255" y="126009"/>
                  </a:lnTo>
                  <a:lnTo>
                    <a:pt x="3334372" y="126593"/>
                  </a:lnTo>
                  <a:lnTo>
                    <a:pt x="3306978" y="149186"/>
                  </a:lnTo>
                  <a:lnTo>
                    <a:pt x="3306978" y="157899"/>
                  </a:lnTo>
                  <a:lnTo>
                    <a:pt x="3316668" y="195389"/>
                  </a:lnTo>
                  <a:lnTo>
                    <a:pt x="3344240" y="234467"/>
                  </a:lnTo>
                  <a:lnTo>
                    <a:pt x="3353181" y="224891"/>
                  </a:lnTo>
                  <a:lnTo>
                    <a:pt x="3347834" y="219633"/>
                  </a:lnTo>
                  <a:lnTo>
                    <a:pt x="3343122" y="214083"/>
                  </a:lnTo>
                  <a:lnTo>
                    <a:pt x="3329330" y="177038"/>
                  </a:lnTo>
                  <a:lnTo>
                    <a:pt x="3329330" y="170027"/>
                  </a:lnTo>
                  <a:lnTo>
                    <a:pt x="3331667" y="164020"/>
                  </a:lnTo>
                  <a:lnTo>
                    <a:pt x="3341014" y="154025"/>
                  </a:lnTo>
                  <a:lnTo>
                    <a:pt x="3346627" y="151523"/>
                  </a:lnTo>
                  <a:lnTo>
                    <a:pt x="3380003" y="151523"/>
                  </a:lnTo>
                  <a:lnTo>
                    <a:pt x="3380003" y="218516"/>
                  </a:lnTo>
                  <a:lnTo>
                    <a:pt x="3406825" y="237655"/>
                  </a:lnTo>
                  <a:lnTo>
                    <a:pt x="3406825" y="103670"/>
                  </a:lnTo>
                  <a:lnTo>
                    <a:pt x="3427692" y="103670"/>
                  </a:lnTo>
                  <a:lnTo>
                    <a:pt x="3427692" y="7815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13021" y="4906407"/>
              <a:ext cx="451558" cy="16587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113912" y="4892371"/>
              <a:ext cx="15875" cy="186690"/>
            </a:xfrm>
            <a:custGeom>
              <a:avLst/>
              <a:gdLst/>
              <a:ahLst/>
              <a:cxnLst/>
              <a:rect l="l" t="t" r="r" b="b"/>
              <a:pathLst>
                <a:path w="15875" h="186689">
                  <a:moveTo>
                    <a:pt x="15801" y="0"/>
                  </a:moveTo>
                  <a:lnTo>
                    <a:pt x="0" y="0"/>
                  </a:lnTo>
                  <a:lnTo>
                    <a:pt x="0" y="186288"/>
                  </a:lnTo>
                  <a:lnTo>
                    <a:pt x="15801" y="186288"/>
                  </a:lnTo>
                  <a:lnTo>
                    <a:pt x="15801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2298" y="4940067"/>
              <a:ext cx="101591" cy="9090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13564" y="2981602"/>
              <a:ext cx="1074445" cy="1074445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5509691" y="3764858"/>
              <a:ext cx="438784" cy="251460"/>
            </a:xfrm>
            <a:custGeom>
              <a:avLst/>
              <a:gdLst/>
              <a:ahLst/>
              <a:cxnLst/>
              <a:rect l="l" t="t" r="r" b="b"/>
              <a:pathLst>
                <a:path w="438785" h="251460">
                  <a:moveTo>
                    <a:pt x="438772" y="0"/>
                  </a:moveTo>
                  <a:lnTo>
                    <a:pt x="219862" y="0"/>
                  </a:lnTo>
                  <a:lnTo>
                    <a:pt x="199745" y="0"/>
                  </a:lnTo>
                  <a:lnTo>
                    <a:pt x="0" y="0"/>
                  </a:lnTo>
                  <a:lnTo>
                    <a:pt x="0" y="20586"/>
                  </a:lnTo>
                  <a:lnTo>
                    <a:pt x="113525" y="20586"/>
                  </a:lnTo>
                  <a:lnTo>
                    <a:pt x="120624" y="24193"/>
                  </a:lnTo>
                  <a:lnTo>
                    <a:pt x="134594" y="55803"/>
                  </a:lnTo>
                  <a:lnTo>
                    <a:pt x="133934" y="65620"/>
                  </a:lnTo>
                  <a:lnTo>
                    <a:pt x="114960" y="92100"/>
                  </a:lnTo>
                  <a:lnTo>
                    <a:pt x="96443" y="92100"/>
                  </a:lnTo>
                  <a:lnTo>
                    <a:pt x="93408" y="88671"/>
                  </a:lnTo>
                  <a:lnTo>
                    <a:pt x="93408" y="78562"/>
                  </a:lnTo>
                  <a:lnTo>
                    <a:pt x="78079" y="78562"/>
                  </a:lnTo>
                  <a:lnTo>
                    <a:pt x="78079" y="128409"/>
                  </a:lnTo>
                  <a:lnTo>
                    <a:pt x="93408" y="128409"/>
                  </a:lnTo>
                  <a:lnTo>
                    <a:pt x="93408" y="117030"/>
                  </a:lnTo>
                  <a:lnTo>
                    <a:pt x="96278" y="113779"/>
                  </a:lnTo>
                  <a:lnTo>
                    <a:pt x="120700" y="113779"/>
                  </a:lnTo>
                  <a:lnTo>
                    <a:pt x="127736" y="117386"/>
                  </a:lnTo>
                  <a:lnTo>
                    <a:pt x="146570" y="161455"/>
                  </a:lnTo>
                  <a:lnTo>
                    <a:pt x="145796" y="176834"/>
                  </a:lnTo>
                  <a:lnTo>
                    <a:pt x="131241" y="212382"/>
                  </a:lnTo>
                  <a:lnTo>
                    <a:pt x="97713" y="228104"/>
                  </a:lnTo>
                  <a:lnTo>
                    <a:pt x="86499" y="227190"/>
                  </a:lnTo>
                  <a:lnTo>
                    <a:pt x="48209" y="200875"/>
                  </a:lnTo>
                  <a:lnTo>
                    <a:pt x="37833" y="171208"/>
                  </a:lnTo>
                  <a:lnTo>
                    <a:pt x="37833" y="157657"/>
                  </a:lnTo>
                  <a:lnTo>
                    <a:pt x="22034" y="157657"/>
                  </a:lnTo>
                  <a:lnTo>
                    <a:pt x="22034" y="225386"/>
                  </a:lnTo>
                  <a:lnTo>
                    <a:pt x="37833" y="225386"/>
                  </a:lnTo>
                  <a:lnTo>
                    <a:pt x="37833" y="216547"/>
                  </a:lnTo>
                  <a:lnTo>
                    <a:pt x="39116" y="214020"/>
                  </a:lnTo>
                  <a:lnTo>
                    <a:pt x="43268" y="214020"/>
                  </a:lnTo>
                  <a:lnTo>
                    <a:pt x="45021" y="215099"/>
                  </a:lnTo>
                  <a:lnTo>
                    <a:pt x="46939" y="217258"/>
                  </a:lnTo>
                  <a:lnTo>
                    <a:pt x="61125" y="231254"/>
                  </a:lnTo>
                  <a:lnTo>
                    <a:pt x="75438" y="241236"/>
                  </a:lnTo>
                  <a:lnTo>
                    <a:pt x="89865" y="247230"/>
                  </a:lnTo>
                  <a:lnTo>
                    <a:pt x="104419" y="249237"/>
                  </a:lnTo>
                  <a:lnTo>
                    <a:pt x="121488" y="247942"/>
                  </a:lnTo>
                  <a:lnTo>
                    <a:pt x="161899" y="228638"/>
                  </a:lnTo>
                  <a:lnTo>
                    <a:pt x="184353" y="181813"/>
                  </a:lnTo>
                  <a:lnTo>
                    <a:pt x="185851" y="160909"/>
                  </a:lnTo>
                  <a:lnTo>
                    <a:pt x="184899" y="150355"/>
                  </a:lnTo>
                  <a:lnTo>
                    <a:pt x="164084" y="114998"/>
                  </a:lnTo>
                  <a:lnTo>
                    <a:pt x="142265" y="102400"/>
                  </a:lnTo>
                  <a:lnTo>
                    <a:pt x="148069" y="98742"/>
                  </a:lnTo>
                  <a:lnTo>
                    <a:pt x="171869" y="63385"/>
                  </a:lnTo>
                  <a:lnTo>
                    <a:pt x="172440" y="56883"/>
                  </a:lnTo>
                  <a:lnTo>
                    <a:pt x="171577" y="46088"/>
                  </a:lnTo>
                  <a:lnTo>
                    <a:pt x="168973" y="36436"/>
                  </a:lnTo>
                  <a:lnTo>
                    <a:pt x="164630" y="27940"/>
                  </a:lnTo>
                  <a:lnTo>
                    <a:pt x="158546" y="20586"/>
                  </a:lnTo>
                  <a:lnTo>
                    <a:pt x="199745" y="20586"/>
                  </a:lnTo>
                  <a:lnTo>
                    <a:pt x="219862" y="20586"/>
                  </a:lnTo>
                  <a:lnTo>
                    <a:pt x="335788" y="20586"/>
                  </a:lnTo>
                  <a:lnTo>
                    <a:pt x="335788" y="52006"/>
                  </a:lnTo>
                  <a:lnTo>
                    <a:pt x="286931" y="52006"/>
                  </a:lnTo>
                  <a:lnTo>
                    <a:pt x="273837" y="53327"/>
                  </a:lnTo>
                  <a:lnTo>
                    <a:pt x="232829" y="85471"/>
                  </a:lnTo>
                  <a:lnTo>
                    <a:pt x="221780" y="133819"/>
                  </a:lnTo>
                  <a:lnTo>
                    <a:pt x="223380" y="152387"/>
                  </a:lnTo>
                  <a:lnTo>
                    <a:pt x="247408" y="199923"/>
                  </a:lnTo>
                  <a:lnTo>
                    <a:pt x="291642" y="225831"/>
                  </a:lnTo>
                  <a:lnTo>
                    <a:pt x="308965" y="227558"/>
                  </a:lnTo>
                  <a:lnTo>
                    <a:pt x="321830" y="226606"/>
                  </a:lnTo>
                  <a:lnTo>
                    <a:pt x="334581" y="223761"/>
                  </a:lnTo>
                  <a:lnTo>
                    <a:pt x="347218" y="219024"/>
                  </a:lnTo>
                  <a:lnTo>
                    <a:pt x="359740" y="212382"/>
                  </a:lnTo>
                  <a:lnTo>
                    <a:pt x="361327" y="215277"/>
                  </a:lnTo>
                  <a:lnTo>
                    <a:pt x="364210" y="218706"/>
                  </a:lnTo>
                  <a:lnTo>
                    <a:pt x="371551" y="225933"/>
                  </a:lnTo>
                  <a:lnTo>
                    <a:pt x="373151" y="228282"/>
                  </a:lnTo>
                  <a:lnTo>
                    <a:pt x="373151" y="232981"/>
                  </a:lnTo>
                  <a:lnTo>
                    <a:pt x="370916" y="234607"/>
                  </a:lnTo>
                  <a:lnTo>
                    <a:pt x="363575" y="234607"/>
                  </a:lnTo>
                  <a:lnTo>
                    <a:pt x="363575" y="250850"/>
                  </a:lnTo>
                  <a:lnTo>
                    <a:pt x="432066" y="250850"/>
                  </a:lnTo>
                  <a:lnTo>
                    <a:pt x="432066" y="234607"/>
                  </a:lnTo>
                  <a:lnTo>
                    <a:pt x="419608" y="234607"/>
                  </a:lnTo>
                  <a:lnTo>
                    <a:pt x="413689" y="233895"/>
                  </a:lnTo>
                  <a:lnTo>
                    <a:pt x="378472" y="207378"/>
                  </a:lnTo>
                  <a:lnTo>
                    <a:pt x="374586" y="201549"/>
                  </a:lnTo>
                  <a:lnTo>
                    <a:pt x="383057" y="193662"/>
                  </a:lnTo>
                  <a:lnTo>
                    <a:pt x="389318" y="185166"/>
                  </a:lnTo>
                  <a:lnTo>
                    <a:pt x="393357" y="176047"/>
                  </a:lnTo>
                  <a:lnTo>
                    <a:pt x="395185" y="166331"/>
                  </a:lnTo>
                  <a:lnTo>
                    <a:pt x="395541" y="158102"/>
                  </a:lnTo>
                  <a:lnTo>
                    <a:pt x="394703" y="150761"/>
                  </a:lnTo>
                  <a:lnTo>
                    <a:pt x="392671" y="144284"/>
                  </a:lnTo>
                  <a:lnTo>
                    <a:pt x="389432" y="138696"/>
                  </a:lnTo>
                  <a:lnTo>
                    <a:pt x="384327" y="131838"/>
                  </a:lnTo>
                  <a:lnTo>
                    <a:pt x="377621" y="128409"/>
                  </a:lnTo>
                  <a:lnTo>
                    <a:pt x="361657" y="128409"/>
                  </a:lnTo>
                  <a:lnTo>
                    <a:pt x="355104" y="131838"/>
                  </a:lnTo>
                  <a:lnTo>
                    <a:pt x="344246" y="145567"/>
                  </a:lnTo>
                  <a:lnTo>
                    <a:pt x="341528" y="153504"/>
                  </a:lnTo>
                  <a:lnTo>
                    <a:pt x="341528" y="162547"/>
                  </a:lnTo>
                  <a:lnTo>
                    <a:pt x="341922" y="170599"/>
                  </a:lnTo>
                  <a:lnTo>
                    <a:pt x="343090" y="178523"/>
                  </a:lnTo>
                  <a:lnTo>
                    <a:pt x="345033" y="186309"/>
                  </a:lnTo>
                  <a:lnTo>
                    <a:pt x="347764" y="193967"/>
                  </a:lnTo>
                  <a:lnTo>
                    <a:pt x="340461" y="197993"/>
                  </a:lnTo>
                  <a:lnTo>
                    <a:pt x="332917" y="200875"/>
                  </a:lnTo>
                  <a:lnTo>
                    <a:pt x="325132" y="202603"/>
                  </a:lnTo>
                  <a:lnTo>
                    <a:pt x="317106" y="203174"/>
                  </a:lnTo>
                  <a:lnTo>
                    <a:pt x="306539" y="202158"/>
                  </a:lnTo>
                  <a:lnTo>
                    <a:pt x="273088" y="176898"/>
                  </a:lnTo>
                  <a:lnTo>
                    <a:pt x="263931" y="137071"/>
                  </a:lnTo>
                  <a:lnTo>
                    <a:pt x="264985" y="121602"/>
                  </a:lnTo>
                  <a:lnTo>
                    <a:pt x="287858" y="82321"/>
                  </a:lnTo>
                  <a:lnTo>
                    <a:pt x="314706" y="75311"/>
                  </a:lnTo>
                  <a:lnTo>
                    <a:pt x="377939" y="75311"/>
                  </a:lnTo>
                  <a:lnTo>
                    <a:pt x="377939" y="20586"/>
                  </a:lnTo>
                  <a:lnTo>
                    <a:pt x="438772" y="20586"/>
                  </a:lnTo>
                  <a:lnTo>
                    <a:pt x="438772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873267" y="4039548"/>
              <a:ext cx="124545" cy="98068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942724" y="3638074"/>
              <a:ext cx="756285" cy="377825"/>
            </a:xfrm>
            <a:custGeom>
              <a:avLst/>
              <a:gdLst/>
              <a:ahLst/>
              <a:cxnLst/>
              <a:rect l="l" t="t" r="r" b="b"/>
              <a:pathLst>
                <a:path w="756284" h="377825">
                  <a:moveTo>
                    <a:pt x="755878" y="126784"/>
                  </a:moveTo>
                  <a:lnTo>
                    <a:pt x="675881" y="126784"/>
                  </a:lnTo>
                  <a:lnTo>
                    <a:pt x="675881" y="147370"/>
                  </a:lnTo>
                  <a:lnTo>
                    <a:pt x="675881" y="249656"/>
                  </a:lnTo>
                  <a:lnTo>
                    <a:pt x="659904" y="285165"/>
                  </a:lnTo>
                  <a:lnTo>
                    <a:pt x="621995" y="318452"/>
                  </a:lnTo>
                  <a:lnTo>
                    <a:pt x="591578" y="325081"/>
                  </a:lnTo>
                  <a:lnTo>
                    <a:pt x="581164" y="324370"/>
                  </a:lnTo>
                  <a:lnTo>
                    <a:pt x="545833" y="305917"/>
                  </a:lnTo>
                  <a:lnTo>
                    <a:pt x="535063" y="273608"/>
                  </a:lnTo>
                  <a:lnTo>
                    <a:pt x="535063" y="245440"/>
                  </a:lnTo>
                  <a:lnTo>
                    <a:pt x="554215" y="245440"/>
                  </a:lnTo>
                  <a:lnTo>
                    <a:pt x="581469" y="241782"/>
                  </a:lnTo>
                  <a:lnTo>
                    <a:pt x="600925" y="230809"/>
                  </a:lnTo>
                  <a:lnTo>
                    <a:pt x="612597" y="212521"/>
                  </a:lnTo>
                  <a:lnTo>
                    <a:pt x="616496" y="186918"/>
                  </a:lnTo>
                  <a:lnTo>
                    <a:pt x="615200" y="175920"/>
                  </a:lnTo>
                  <a:lnTo>
                    <a:pt x="611339" y="165658"/>
                  </a:lnTo>
                  <a:lnTo>
                    <a:pt x="604901" y="156146"/>
                  </a:lnTo>
                  <a:lnTo>
                    <a:pt x="595896" y="147370"/>
                  </a:lnTo>
                  <a:lnTo>
                    <a:pt x="675881" y="147370"/>
                  </a:lnTo>
                  <a:lnTo>
                    <a:pt x="675881" y="126784"/>
                  </a:lnTo>
                  <a:lnTo>
                    <a:pt x="488111" y="126784"/>
                  </a:lnTo>
                  <a:lnTo>
                    <a:pt x="477100" y="126784"/>
                  </a:lnTo>
                  <a:lnTo>
                    <a:pt x="239026" y="126784"/>
                  </a:lnTo>
                  <a:lnTo>
                    <a:pt x="236626" y="126784"/>
                  </a:lnTo>
                  <a:lnTo>
                    <a:pt x="197281" y="126784"/>
                  </a:lnTo>
                  <a:lnTo>
                    <a:pt x="185496" y="118351"/>
                  </a:lnTo>
                  <a:lnTo>
                    <a:pt x="173393" y="106603"/>
                  </a:lnTo>
                  <a:lnTo>
                    <a:pt x="162496" y="92608"/>
                  </a:lnTo>
                  <a:lnTo>
                    <a:pt x="152806" y="76390"/>
                  </a:lnTo>
                  <a:lnTo>
                    <a:pt x="127889" y="23291"/>
                  </a:lnTo>
                  <a:lnTo>
                    <a:pt x="121361" y="12903"/>
                  </a:lnTo>
                  <a:lnTo>
                    <a:pt x="114236" y="5549"/>
                  </a:lnTo>
                  <a:lnTo>
                    <a:pt x="106514" y="1244"/>
                  </a:lnTo>
                  <a:lnTo>
                    <a:pt x="98196" y="0"/>
                  </a:lnTo>
                  <a:lnTo>
                    <a:pt x="94043" y="355"/>
                  </a:lnTo>
                  <a:lnTo>
                    <a:pt x="89738" y="2527"/>
                  </a:lnTo>
                  <a:lnTo>
                    <a:pt x="80784" y="10477"/>
                  </a:lnTo>
                  <a:lnTo>
                    <a:pt x="76962" y="12458"/>
                  </a:lnTo>
                  <a:lnTo>
                    <a:pt x="68973" y="12458"/>
                  </a:lnTo>
                  <a:lnTo>
                    <a:pt x="66586" y="9029"/>
                  </a:lnTo>
                  <a:lnTo>
                    <a:pt x="66586" y="0"/>
                  </a:lnTo>
                  <a:lnTo>
                    <a:pt x="52209" y="0"/>
                  </a:lnTo>
                  <a:lnTo>
                    <a:pt x="52209" y="51473"/>
                  </a:lnTo>
                  <a:lnTo>
                    <a:pt x="66586" y="51473"/>
                  </a:lnTo>
                  <a:lnTo>
                    <a:pt x="66586" y="41897"/>
                  </a:lnTo>
                  <a:lnTo>
                    <a:pt x="68173" y="37388"/>
                  </a:lnTo>
                  <a:lnTo>
                    <a:pt x="74561" y="28714"/>
                  </a:lnTo>
                  <a:lnTo>
                    <a:pt x="79197" y="26733"/>
                  </a:lnTo>
                  <a:lnTo>
                    <a:pt x="85267" y="27089"/>
                  </a:lnTo>
                  <a:lnTo>
                    <a:pt x="120230" y="80327"/>
                  </a:lnTo>
                  <a:lnTo>
                    <a:pt x="124777" y="89433"/>
                  </a:lnTo>
                  <a:lnTo>
                    <a:pt x="159512" y="122961"/>
                  </a:lnTo>
                  <a:lnTo>
                    <a:pt x="169964" y="126784"/>
                  </a:lnTo>
                  <a:lnTo>
                    <a:pt x="0" y="126784"/>
                  </a:lnTo>
                  <a:lnTo>
                    <a:pt x="0" y="147370"/>
                  </a:lnTo>
                  <a:lnTo>
                    <a:pt x="136042" y="147370"/>
                  </a:lnTo>
                  <a:lnTo>
                    <a:pt x="136042" y="178790"/>
                  </a:lnTo>
                  <a:lnTo>
                    <a:pt x="87172" y="178790"/>
                  </a:lnTo>
                  <a:lnTo>
                    <a:pt x="74091" y="180111"/>
                  </a:lnTo>
                  <a:lnTo>
                    <a:pt x="33070" y="212255"/>
                  </a:lnTo>
                  <a:lnTo>
                    <a:pt x="22034" y="260604"/>
                  </a:lnTo>
                  <a:lnTo>
                    <a:pt x="23634" y="279171"/>
                  </a:lnTo>
                  <a:lnTo>
                    <a:pt x="47663" y="326707"/>
                  </a:lnTo>
                  <a:lnTo>
                    <a:pt x="91897" y="352615"/>
                  </a:lnTo>
                  <a:lnTo>
                    <a:pt x="109207" y="354342"/>
                  </a:lnTo>
                  <a:lnTo>
                    <a:pt x="122085" y="353390"/>
                  </a:lnTo>
                  <a:lnTo>
                    <a:pt x="134835" y="350545"/>
                  </a:lnTo>
                  <a:lnTo>
                    <a:pt x="147472" y="345808"/>
                  </a:lnTo>
                  <a:lnTo>
                    <a:pt x="159981" y="339166"/>
                  </a:lnTo>
                  <a:lnTo>
                    <a:pt x="161582" y="342061"/>
                  </a:lnTo>
                  <a:lnTo>
                    <a:pt x="164452" y="345490"/>
                  </a:lnTo>
                  <a:lnTo>
                    <a:pt x="171805" y="352717"/>
                  </a:lnTo>
                  <a:lnTo>
                    <a:pt x="173405" y="355066"/>
                  </a:lnTo>
                  <a:lnTo>
                    <a:pt x="173405" y="359765"/>
                  </a:lnTo>
                  <a:lnTo>
                    <a:pt x="171170" y="361391"/>
                  </a:lnTo>
                  <a:lnTo>
                    <a:pt x="163817" y="361391"/>
                  </a:lnTo>
                  <a:lnTo>
                    <a:pt x="163817" y="377634"/>
                  </a:lnTo>
                  <a:lnTo>
                    <a:pt x="232321" y="377634"/>
                  </a:lnTo>
                  <a:lnTo>
                    <a:pt x="232321" y="361391"/>
                  </a:lnTo>
                  <a:lnTo>
                    <a:pt x="219862" y="361391"/>
                  </a:lnTo>
                  <a:lnTo>
                    <a:pt x="213931" y="360680"/>
                  </a:lnTo>
                  <a:lnTo>
                    <a:pt x="178727" y="334162"/>
                  </a:lnTo>
                  <a:lnTo>
                    <a:pt x="174840" y="328333"/>
                  </a:lnTo>
                  <a:lnTo>
                    <a:pt x="183311" y="320446"/>
                  </a:lnTo>
                  <a:lnTo>
                    <a:pt x="189560" y="311950"/>
                  </a:lnTo>
                  <a:lnTo>
                    <a:pt x="193611" y="302831"/>
                  </a:lnTo>
                  <a:lnTo>
                    <a:pt x="195427" y="293116"/>
                  </a:lnTo>
                  <a:lnTo>
                    <a:pt x="195795" y="284886"/>
                  </a:lnTo>
                  <a:lnTo>
                    <a:pt x="194957" y="277545"/>
                  </a:lnTo>
                  <a:lnTo>
                    <a:pt x="192913" y="271068"/>
                  </a:lnTo>
                  <a:lnTo>
                    <a:pt x="189687" y="265480"/>
                  </a:lnTo>
                  <a:lnTo>
                    <a:pt x="184581" y="258622"/>
                  </a:lnTo>
                  <a:lnTo>
                    <a:pt x="177876" y="255193"/>
                  </a:lnTo>
                  <a:lnTo>
                    <a:pt x="161899" y="255193"/>
                  </a:lnTo>
                  <a:lnTo>
                    <a:pt x="155359" y="258622"/>
                  </a:lnTo>
                  <a:lnTo>
                    <a:pt x="144500" y="272351"/>
                  </a:lnTo>
                  <a:lnTo>
                    <a:pt x="141782" y="280289"/>
                  </a:lnTo>
                  <a:lnTo>
                    <a:pt x="141782" y="289331"/>
                  </a:lnTo>
                  <a:lnTo>
                    <a:pt x="142176" y="297383"/>
                  </a:lnTo>
                  <a:lnTo>
                    <a:pt x="143344" y="305308"/>
                  </a:lnTo>
                  <a:lnTo>
                    <a:pt x="145288" y="313093"/>
                  </a:lnTo>
                  <a:lnTo>
                    <a:pt x="148005" y="320751"/>
                  </a:lnTo>
                  <a:lnTo>
                    <a:pt x="140703" y="324777"/>
                  </a:lnTo>
                  <a:lnTo>
                    <a:pt x="133159" y="327660"/>
                  </a:lnTo>
                  <a:lnTo>
                    <a:pt x="125374" y="329387"/>
                  </a:lnTo>
                  <a:lnTo>
                    <a:pt x="117360" y="329958"/>
                  </a:lnTo>
                  <a:lnTo>
                    <a:pt x="106781" y="328942"/>
                  </a:lnTo>
                  <a:lnTo>
                    <a:pt x="73342" y="303682"/>
                  </a:lnTo>
                  <a:lnTo>
                    <a:pt x="64185" y="263855"/>
                  </a:lnTo>
                  <a:lnTo>
                    <a:pt x="65227" y="248386"/>
                  </a:lnTo>
                  <a:lnTo>
                    <a:pt x="88099" y="209105"/>
                  </a:lnTo>
                  <a:lnTo>
                    <a:pt x="114960" y="202095"/>
                  </a:lnTo>
                  <a:lnTo>
                    <a:pt x="178193" y="202095"/>
                  </a:lnTo>
                  <a:lnTo>
                    <a:pt x="178193" y="147370"/>
                  </a:lnTo>
                  <a:lnTo>
                    <a:pt x="236626" y="147370"/>
                  </a:lnTo>
                  <a:lnTo>
                    <a:pt x="239026" y="147370"/>
                  </a:lnTo>
                  <a:lnTo>
                    <a:pt x="276872" y="147370"/>
                  </a:lnTo>
                  <a:lnTo>
                    <a:pt x="268274" y="157772"/>
                  </a:lnTo>
                  <a:lnTo>
                    <a:pt x="262140" y="168363"/>
                  </a:lnTo>
                  <a:lnTo>
                    <a:pt x="258457" y="179171"/>
                  </a:lnTo>
                  <a:lnTo>
                    <a:pt x="257225" y="190169"/>
                  </a:lnTo>
                  <a:lnTo>
                    <a:pt x="258102" y="199656"/>
                  </a:lnTo>
                  <a:lnTo>
                    <a:pt x="279260" y="232333"/>
                  </a:lnTo>
                  <a:lnTo>
                    <a:pt x="314871" y="240563"/>
                  </a:lnTo>
                  <a:lnTo>
                    <a:pt x="320141" y="238937"/>
                  </a:lnTo>
                  <a:lnTo>
                    <a:pt x="330365" y="232435"/>
                  </a:lnTo>
                  <a:lnTo>
                    <a:pt x="334987" y="230809"/>
                  </a:lnTo>
                  <a:lnTo>
                    <a:pt x="343611" y="230809"/>
                  </a:lnTo>
                  <a:lnTo>
                    <a:pt x="345846" y="234061"/>
                  </a:lnTo>
                  <a:lnTo>
                    <a:pt x="345846" y="242189"/>
                  </a:lnTo>
                  <a:lnTo>
                    <a:pt x="359257" y="242189"/>
                  </a:lnTo>
                  <a:lnTo>
                    <a:pt x="359257" y="171754"/>
                  </a:lnTo>
                  <a:lnTo>
                    <a:pt x="343446" y="171754"/>
                  </a:lnTo>
                  <a:lnTo>
                    <a:pt x="343446" y="183667"/>
                  </a:lnTo>
                  <a:lnTo>
                    <a:pt x="342099" y="198374"/>
                  </a:lnTo>
                  <a:lnTo>
                    <a:pt x="304647" y="209550"/>
                  </a:lnTo>
                  <a:lnTo>
                    <a:pt x="302196" y="169113"/>
                  </a:lnTo>
                  <a:lnTo>
                    <a:pt x="336016" y="146405"/>
                  </a:lnTo>
                  <a:lnTo>
                    <a:pt x="345846" y="145745"/>
                  </a:lnTo>
                  <a:lnTo>
                    <a:pt x="357212" y="146761"/>
                  </a:lnTo>
                  <a:lnTo>
                    <a:pt x="390105" y="170738"/>
                  </a:lnTo>
                  <a:lnTo>
                    <a:pt x="398056" y="204266"/>
                  </a:lnTo>
                  <a:lnTo>
                    <a:pt x="397192" y="216649"/>
                  </a:lnTo>
                  <a:lnTo>
                    <a:pt x="375691" y="254825"/>
                  </a:lnTo>
                  <a:lnTo>
                    <a:pt x="340575" y="265480"/>
                  </a:lnTo>
                  <a:lnTo>
                    <a:pt x="267284" y="265480"/>
                  </a:lnTo>
                  <a:lnTo>
                    <a:pt x="267284" y="286080"/>
                  </a:lnTo>
                  <a:lnTo>
                    <a:pt x="280695" y="286080"/>
                  </a:lnTo>
                  <a:lnTo>
                    <a:pt x="289648" y="287464"/>
                  </a:lnTo>
                  <a:lnTo>
                    <a:pt x="297827" y="291630"/>
                  </a:lnTo>
                  <a:lnTo>
                    <a:pt x="305219" y="298577"/>
                  </a:lnTo>
                  <a:lnTo>
                    <a:pt x="311835" y="308292"/>
                  </a:lnTo>
                  <a:lnTo>
                    <a:pt x="333870" y="350012"/>
                  </a:lnTo>
                  <a:lnTo>
                    <a:pt x="342734" y="359968"/>
                  </a:lnTo>
                  <a:lnTo>
                    <a:pt x="353034" y="367080"/>
                  </a:lnTo>
                  <a:lnTo>
                    <a:pt x="364769" y="371348"/>
                  </a:lnTo>
                  <a:lnTo>
                    <a:pt x="377939" y="372770"/>
                  </a:lnTo>
                  <a:lnTo>
                    <a:pt x="386118" y="372389"/>
                  </a:lnTo>
                  <a:lnTo>
                    <a:pt x="393865" y="371271"/>
                  </a:lnTo>
                  <a:lnTo>
                    <a:pt x="401205" y="369417"/>
                  </a:lnTo>
                  <a:lnTo>
                    <a:pt x="408114" y="366801"/>
                  </a:lnTo>
                  <a:lnTo>
                    <a:pt x="416102" y="363194"/>
                  </a:lnTo>
                  <a:lnTo>
                    <a:pt x="421055" y="361391"/>
                  </a:lnTo>
                  <a:lnTo>
                    <a:pt x="422960" y="361391"/>
                  </a:lnTo>
                  <a:lnTo>
                    <a:pt x="427113" y="362115"/>
                  </a:lnTo>
                  <a:lnTo>
                    <a:pt x="429196" y="365175"/>
                  </a:lnTo>
                  <a:lnTo>
                    <a:pt x="429196" y="372770"/>
                  </a:lnTo>
                  <a:lnTo>
                    <a:pt x="444042" y="372770"/>
                  </a:lnTo>
                  <a:lnTo>
                    <a:pt x="444042" y="305574"/>
                  </a:lnTo>
                  <a:lnTo>
                    <a:pt x="429196" y="305574"/>
                  </a:lnTo>
                  <a:lnTo>
                    <a:pt x="429196" y="314248"/>
                  </a:lnTo>
                  <a:lnTo>
                    <a:pt x="428637" y="321767"/>
                  </a:lnTo>
                  <a:lnTo>
                    <a:pt x="406996" y="350545"/>
                  </a:lnTo>
                  <a:lnTo>
                    <a:pt x="398056" y="350545"/>
                  </a:lnTo>
                  <a:lnTo>
                    <a:pt x="363575" y="325628"/>
                  </a:lnTo>
                  <a:lnTo>
                    <a:pt x="355752" y="310972"/>
                  </a:lnTo>
                  <a:lnTo>
                    <a:pt x="348602" y="299491"/>
                  </a:lnTo>
                  <a:lnTo>
                    <a:pt x="342099" y="291185"/>
                  </a:lnTo>
                  <a:lnTo>
                    <a:pt x="336270" y="286080"/>
                  </a:lnTo>
                  <a:lnTo>
                    <a:pt x="350151" y="286080"/>
                  </a:lnTo>
                  <a:lnTo>
                    <a:pt x="389915" y="279577"/>
                  </a:lnTo>
                  <a:lnTo>
                    <a:pt x="427520" y="248894"/>
                  </a:lnTo>
                  <a:lnTo>
                    <a:pt x="438289" y="208051"/>
                  </a:lnTo>
                  <a:lnTo>
                    <a:pt x="436499" y="190246"/>
                  </a:lnTo>
                  <a:lnTo>
                    <a:pt x="431114" y="174193"/>
                  </a:lnTo>
                  <a:lnTo>
                    <a:pt x="422135" y="159905"/>
                  </a:lnTo>
                  <a:lnTo>
                    <a:pt x="409562" y="147370"/>
                  </a:lnTo>
                  <a:lnTo>
                    <a:pt x="477100" y="147370"/>
                  </a:lnTo>
                  <a:lnTo>
                    <a:pt x="488111" y="147370"/>
                  </a:lnTo>
                  <a:lnTo>
                    <a:pt x="538886" y="147370"/>
                  </a:lnTo>
                  <a:lnTo>
                    <a:pt x="547306" y="148018"/>
                  </a:lnTo>
                  <a:lnTo>
                    <a:pt x="577037" y="177063"/>
                  </a:lnTo>
                  <a:lnTo>
                    <a:pt x="577697" y="185293"/>
                  </a:lnTo>
                  <a:lnTo>
                    <a:pt x="575322" y="202133"/>
                  </a:lnTo>
                  <a:lnTo>
                    <a:pt x="568236" y="214147"/>
                  </a:lnTo>
                  <a:lnTo>
                    <a:pt x="556399" y="221361"/>
                  </a:lnTo>
                  <a:lnTo>
                    <a:pt x="539851" y="223761"/>
                  </a:lnTo>
                  <a:lnTo>
                    <a:pt x="493864" y="223761"/>
                  </a:lnTo>
                  <a:lnTo>
                    <a:pt x="493864" y="264401"/>
                  </a:lnTo>
                  <a:lnTo>
                    <a:pt x="501408" y="302463"/>
                  </a:lnTo>
                  <a:lnTo>
                    <a:pt x="537667" y="339813"/>
                  </a:lnTo>
                  <a:lnTo>
                    <a:pt x="586790" y="351091"/>
                  </a:lnTo>
                  <a:lnTo>
                    <a:pt x="601751" y="350012"/>
                  </a:lnTo>
                  <a:lnTo>
                    <a:pt x="642124" y="333756"/>
                  </a:lnTo>
                  <a:lnTo>
                    <a:pt x="671982" y="299516"/>
                  </a:lnTo>
                  <a:lnTo>
                    <a:pt x="675881" y="290830"/>
                  </a:lnTo>
                  <a:lnTo>
                    <a:pt x="675881" y="334302"/>
                  </a:lnTo>
                  <a:lnTo>
                    <a:pt x="677710" y="350418"/>
                  </a:lnTo>
                  <a:lnTo>
                    <a:pt x="683196" y="361924"/>
                  </a:lnTo>
                  <a:lnTo>
                    <a:pt x="692327" y="368833"/>
                  </a:lnTo>
                  <a:lnTo>
                    <a:pt x="705104" y="371144"/>
                  </a:lnTo>
                  <a:lnTo>
                    <a:pt x="742950" y="371144"/>
                  </a:lnTo>
                  <a:lnTo>
                    <a:pt x="742950" y="354342"/>
                  </a:lnTo>
                  <a:lnTo>
                    <a:pt x="732891" y="354342"/>
                  </a:lnTo>
                  <a:lnTo>
                    <a:pt x="725347" y="353085"/>
                  </a:lnTo>
                  <a:lnTo>
                    <a:pt x="719963" y="349326"/>
                  </a:lnTo>
                  <a:lnTo>
                    <a:pt x="716724" y="343065"/>
                  </a:lnTo>
                  <a:lnTo>
                    <a:pt x="715645" y="334302"/>
                  </a:lnTo>
                  <a:lnTo>
                    <a:pt x="715645" y="237312"/>
                  </a:lnTo>
                  <a:lnTo>
                    <a:pt x="715645" y="147370"/>
                  </a:lnTo>
                  <a:lnTo>
                    <a:pt x="755878" y="147370"/>
                  </a:lnTo>
                  <a:lnTo>
                    <a:pt x="755878" y="126784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1413116" y="0"/>
                  </a:moveTo>
                  <a:lnTo>
                    <a:pt x="0" y="0"/>
                  </a:lnTo>
                  <a:lnTo>
                    <a:pt x="0" y="1539595"/>
                  </a:lnTo>
                  <a:lnTo>
                    <a:pt x="47256" y="1538516"/>
                  </a:lnTo>
                  <a:lnTo>
                    <a:pt x="104597" y="1534934"/>
                  </a:lnTo>
                  <a:lnTo>
                    <a:pt x="160261" y="1529181"/>
                  </a:lnTo>
                  <a:lnTo>
                    <a:pt x="214122" y="1521320"/>
                  </a:lnTo>
                  <a:lnTo>
                    <a:pt x="266090" y="1511388"/>
                  </a:lnTo>
                  <a:lnTo>
                    <a:pt x="316039" y="1499463"/>
                  </a:lnTo>
                  <a:lnTo>
                    <a:pt x="363855" y="1485595"/>
                  </a:lnTo>
                  <a:lnTo>
                    <a:pt x="409422" y="1469847"/>
                  </a:lnTo>
                  <a:lnTo>
                    <a:pt x="452628" y="1452283"/>
                  </a:lnTo>
                  <a:lnTo>
                    <a:pt x="493356" y="1432941"/>
                  </a:lnTo>
                  <a:lnTo>
                    <a:pt x="531495" y="1411909"/>
                  </a:lnTo>
                  <a:lnTo>
                    <a:pt x="566928" y="1389214"/>
                  </a:lnTo>
                  <a:lnTo>
                    <a:pt x="599541" y="1364945"/>
                  </a:lnTo>
                  <a:lnTo>
                    <a:pt x="629221" y="1339138"/>
                  </a:lnTo>
                  <a:lnTo>
                    <a:pt x="655853" y="1311871"/>
                  </a:lnTo>
                  <a:lnTo>
                    <a:pt x="699528" y="1253159"/>
                  </a:lnTo>
                  <a:lnTo>
                    <a:pt x="722058" y="1209497"/>
                  </a:lnTo>
                  <a:lnTo>
                    <a:pt x="738898" y="1163802"/>
                  </a:lnTo>
                  <a:lnTo>
                    <a:pt x="750862" y="1116533"/>
                  </a:lnTo>
                  <a:lnTo>
                    <a:pt x="758761" y="1068146"/>
                  </a:lnTo>
                  <a:lnTo>
                    <a:pt x="763409" y="1019073"/>
                  </a:lnTo>
                  <a:lnTo>
                    <a:pt x="765619" y="969772"/>
                  </a:lnTo>
                  <a:lnTo>
                    <a:pt x="766203" y="920699"/>
                  </a:lnTo>
                  <a:lnTo>
                    <a:pt x="765733" y="825042"/>
                  </a:lnTo>
                  <a:lnTo>
                    <a:pt x="766305" y="779348"/>
                  </a:lnTo>
                  <a:lnTo>
                    <a:pt x="768502" y="735685"/>
                  </a:lnTo>
                  <a:lnTo>
                    <a:pt x="773137" y="694512"/>
                  </a:lnTo>
                  <a:lnTo>
                    <a:pt x="781011" y="656259"/>
                  </a:lnTo>
                  <a:lnTo>
                    <a:pt x="795312" y="615188"/>
                  </a:lnTo>
                  <a:lnTo>
                    <a:pt x="814870" y="578040"/>
                  </a:lnTo>
                  <a:lnTo>
                    <a:pt x="839216" y="544017"/>
                  </a:lnTo>
                  <a:lnTo>
                    <a:pt x="867956" y="512305"/>
                  </a:lnTo>
                  <a:lnTo>
                    <a:pt x="900645" y="482117"/>
                  </a:lnTo>
                  <a:lnTo>
                    <a:pt x="936840" y="452640"/>
                  </a:lnTo>
                  <a:lnTo>
                    <a:pt x="976147" y="423087"/>
                  </a:lnTo>
                  <a:lnTo>
                    <a:pt x="1062291" y="360502"/>
                  </a:lnTo>
                  <a:lnTo>
                    <a:pt x="1108290" y="325882"/>
                  </a:lnTo>
                  <a:lnTo>
                    <a:pt x="1155661" y="287959"/>
                  </a:lnTo>
                  <a:lnTo>
                    <a:pt x="1190980" y="257670"/>
                  </a:lnTo>
                  <a:lnTo>
                    <a:pt x="1226400" y="225272"/>
                  </a:lnTo>
                  <a:lnTo>
                    <a:pt x="1261491" y="190893"/>
                  </a:lnTo>
                  <a:lnTo>
                    <a:pt x="1295857" y="154635"/>
                  </a:lnTo>
                  <a:lnTo>
                    <a:pt x="1329067" y="116586"/>
                  </a:lnTo>
                  <a:lnTo>
                    <a:pt x="1360728" y="76873"/>
                  </a:lnTo>
                  <a:lnTo>
                    <a:pt x="1390396" y="35572"/>
                  </a:lnTo>
                  <a:lnTo>
                    <a:pt x="1413116" y="0"/>
                  </a:lnTo>
                  <a:close/>
                </a:path>
                <a:path w="10692130" h="7560309">
                  <a:moveTo>
                    <a:pt x="10691990" y="6094019"/>
                  </a:moveTo>
                  <a:lnTo>
                    <a:pt x="10604576" y="6105347"/>
                  </a:lnTo>
                  <a:lnTo>
                    <a:pt x="10552621" y="6115278"/>
                  </a:lnTo>
                  <a:lnTo>
                    <a:pt x="10502671" y="6127204"/>
                  </a:lnTo>
                  <a:lnTo>
                    <a:pt x="10454856" y="6141072"/>
                  </a:lnTo>
                  <a:lnTo>
                    <a:pt x="10409288" y="6156820"/>
                  </a:lnTo>
                  <a:lnTo>
                    <a:pt x="10366083" y="6174384"/>
                  </a:lnTo>
                  <a:lnTo>
                    <a:pt x="10325354" y="6193726"/>
                  </a:lnTo>
                  <a:lnTo>
                    <a:pt x="10287216" y="6214757"/>
                  </a:lnTo>
                  <a:lnTo>
                    <a:pt x="10251783" y="6237440"/>
                  </a:lnTo>
                  <a:lnTo>
                    <a:pt x="10219169" y="6261722"/>
                  </a:lnTo>
                  <a:lnTo>
                    <a:pt x="10189477" y="6287516"/>
                  </a:lnTo>
                  <a:lnTo>
                    <a:pt x="10162845" y="6314795"/>
                  </a:lnTo>
                  <a:lnTo>
                    <a:pt x="10119182" y="6373508"/>
                  </a:lnTo>
                  <a:lnTo>
                    <a:pt x="10096652" y="6417170"/>
                  </a:lnTo>
                  <a:lnTo>
                    <a:pt x="10079812" y="6462865"/>
                  </a:lnTo>
                  <a:lnTo>
                    <a:pt x="10067849" y="6510134"/>
                  </a:lnTo>
                  <a:lnTo>
                    <a:pt x="10059949" y="6558521"/>
                  </a:lnTo>
                  <a:lnTo>
                    <a:pt x="10055301" y="6607594"/>
                  </a:lnTo>
                  <a:lnTo>
                    <a:pt x="10053091" y="6656895"/>
                  </a:lnTo>
                  <a:lnTo>
                    <a:pt x="10052507" y="6705968"/>
                  </a:lnTo>
                  <a:lnTo>
                    <a:pt x="10052977" y="6801625"/>
                  </a:lnTo>
                  <a:lnTo>
                    <a:pt x="10052393" y="6847319"/>
                  </a:lnTo>
                  <a:lnTo>
                    <a:pt x="10050208" y="6890982"/>
                  </a:lnTo>
                  <a:lnTo>
                    <a:pt x="10045573" y="6932155"/>
                  </a:lnTo>
                  <a:lnTo>
                    <a:pt x="10037699" y="6970408"/>
                  </a:lnTo>
                  <a:lnTo>
                    <a:pt x="10023386" y="7011479"/>
                  </a:lnTo>
                  <a:lnTo>
                    <a:pt x="10003841" y="7048627"/>
                  </a:lnTo>
                  <a:lnTo>
                    <a:pt x="9979482" y="7082650"/>
                  </a:lnTo>
                  <a:lnTo>
                    <a:pt x="9950755" y="7114362"/>
                  </a:lnTo>
                  <a:lnTo>
                    <a:pt x="9918065" y="7144550"/>
                  </a:lnTo>
                  <a:lnTo>
                    <a:pt x="9881857" y="7174014"/>
                  </a:lnTo>
                  <a:lnTo>
                    <a:pt x="9842563" y="7203580"/>
                  </a:lnTo>
                  <a:lnTo>
                    <a:pt x="9756407" y="7266165"/>
                  </a:lnTo>
                  <a:lnTo>
                    <a:pt x="9710420" y="7300785"/>
                  </a:lnTo>
                  <a:lnTo>
                    <a:pt x="9663049" y="7338708"/>
                  </a:lnTo>
                  <a:lnTo>
                    <a:pt x="9627718" y="7368997"/>
                  </a:lnTo>
                  <a:lnTo>
                    <a:pt x="9592310" y="7401395"/>
                  </a:lnTo>
                  <a:lnTo>
                    <a:pt x="9557207" y="7435774"/>
                  </a:lnTo>
                  <a:lnTo>
                    <a:pt x="9522854" y="7472032"/>
                  </a:lnTo>
                  <a:lnTo>
                    <a:pt x="9489630" y="7510081"/>
                  </a:lnTo>
                  <a:lnTo>
                    <a:pt x="9457982" y="7549794"/>
                  </a:lnTo>
                  <a:lnTo>
                    <a:pt x="9450654" y="7559992"/>
                  </a:lnTo>
                  <a:lnTo>
                    <a:pt x="10691990" y="7559992"/>
                  </a:lnTo>
                  <a:lnTo>
                    <a:pt x="10691990" y="609401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6047" y="0"/>
              <a:ext cx="3155952" cy="42464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317209"/>
              <a:ext cx="2138540" cy="42427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1384" y="504539"/>
              <a:ext cx="2573655" cy="406400"/>
            </a:xfrm>
            <a:custGeom>
              <a:avLst/>
              <a:gdLst/>
              <a:ahLst/>
              <a:cxnLst/>
              <a:rect l="l" t="t" r="r" b="b"/>
              <a:pathLst>
                <a:path w="2573654" h="406400">
                  <a:moveTo>
                    <a:pt x="412635" y="99669"/>
                  </a:moveTo>
                  <a:lnTo>
                    <a:pt x="328282" y="99669"/>
                  </a:lnTo>
                  <a:lnTo>
                    <a:pt x="326148" y="91617"/>
                  </a:lnTo>
                  <a:lnTo>
                    <a:pt x="321437" y="76009"/>
                  </a:lnTo>
                  <a:lnTo>
                    <a:pt x="296811" y="41935"/>
                  </a:lnTo>
                  <a:lnTo>
                    <a:pt x="255320" y="15735"/>
                  </a:lnTo>
                  <a:lnTo>
                    <a:pt x="236181" y="8864"/>
                  </a:lnTo>
                  <a:lnTo>
                    <a:pt x="236181" y="99669"/>
                  </a:lnTo>
                  <a:lnTo>
                    <a:pt x="152285" y="99669"/>
                  </a:lnTo>
                  <a:lnTo>
                    <a:pt x="134048" y="99669"/>
                  </a:lnTo>
                  <a:lnTo>
                    <a:pt x="91186" y="99669"/>
                  </a:lnTo>
                  <a:lnTo>
                    <a:pt x="92062" y="89446"/>
                  </a:lnTo>
                  <a:lnTo>
                    <a:pt x="113296" y="56095"/>
                  </a:lnTo>
                  <a:lnTo>
                    <a:pt x="148183" y="47320"/>
                  </a:lnTo>
                  <a:lnTo>
                    <a:pt x="171424" y="47320"/>
                  </a:lnTo>
                  <a:lnTo>
                    <a:pt x="211099" y="59905"/>
                  </a:lnTo>
                  <a:lnTo>
                    <a:pt x="234353" y="93967"/>
                  </a:lnTo>
                  <a:lnTo>
                    <a:pt x="236181" y="99669"/>
                  </a:lnTo>
                  <a:lnTo>
                    <a:pt x="236181" y="8864"/>
                  </a:lnTo>
                  <a:lnTo>
                    <a:pt x="192608" y="279"/>
                  </a:lnTo>
                  <a:lnTo>
                    <a:pt x="185115" y="0"/>
                  </a:lnTo>
                  <a:lnTo>
                    <a:pt x="91643" y="0"/>
                  </a:lnTo>
                  <a:lnTo>
                    <a:pt x="45593" y="8051"/>
                  </a:lnTo>
                  <a:lnTo>
                    <a:pt x="8483" y="37312"/>
                  </a:lnTo>
                  <a:lnTo>
                    <a:pt x="5461" y="51346"/>
                  </a:lnTo>
                  <a:lnTo>
                    <a:pt x="5727" y="59055"/>
                  </a:lnTo>
                  <a:lnTo>
                    <a:pt x="18389" y="97320"/>
                  </a:lnTo>
                  <a:lnTo>
                    <a:pt x="20510" y="99669"/>
                  </a:lnTo>
                  <a:lnTo>
                    <a:pt x="0" y="99669"/>
                  </a:lnTo>
                  <a:lnTo>
                    <a:pt x="0" y="142455"/>
                  </a:lnTo>
                  <a:lnTo>
                    <a:pt x="24612" y="142455"/>
                  </a:lnTo>
                  <a:lnTo>
                    <a:pt x="24612" y="405218"/>
                  </a:lnTo>
                  <a:lnTo>
                    <a:pt x="111239" y="405218"/>
                  </a:lnTo>
                  <a:lnTo>
                    <a:pt x="110782" y="142455"/>
                  </a:lnTo>
                  <a:lnTo>
                    <a:pt x="134048" y="142455"/>
                  </a:lnTo>
                  <a:lnTo>
                    <a:pt x="152285" y="142455"/>
                  </a:lnTo>
                  <a:lnTo>
                    <a:pt x="283603" y="142455"/>
                  </a:lnTo>
                  <a:lnTo>
                    <a:pt x="283603" y="205879"/>
                  </a:lnTo>
                  <a:lnTo>
                    <a:pt x="283603" y="213436"/>
                  </a:lnTo>
                  <a:lnTo>
                    <a:pt x="283603" y="312089"/>
                  </a:lnTo>
                  <a:lnTo>
                    <a:pt x="278434" y="318465"/>
                  </a:lnTo>
                  <a:lnTo>
                    <a:pt x="271437" y="321818"/>
                  </a:lnTo>
                  <a:lnTo>
                    <a:pt x="254114" y="322491"/>
                  </a:lnTo>
                  <a:lnTo>
                    <a:pt x="247726" y="318808"/>
                  </a:lnTo>
                  <a:lnTo>
                    <a:pt x="243471" y="311086"/>
                  </a:lnTo>
                  <a:lnTo>
                    <a:pt x="243471" y="213601"/>
                  </a:lnTo>
                  <a:lnTo>
                    <a:pt x="248183" y="209232"/>
                  </a:lnTo>
                  <a:lnTo>
                    <a:pt x="257606" y="208902"/>
                  </a:lnTo>
                  <a:lnTo>
                    <a:pt x="266585" y="208800"/>
                  </a:lnTo>
                  <a:lnTo>
                    <a:pt x="273913" y="209524"/>
                  </a:lnTo>
                  <a:lnTo>
                    <a:pt x="279577" y="211074"/>
                  </a:lnTo>
                  <a:lnTo>
                    <a:pt x="283603" y="213436"/>
                  </a:lnTo>
                  <a:lnTo>
                    <a:pt x="283603" y="205879"/>
                  </a:lnTo>
                  <a:lnTo>
                    <a:pt x="241198" y="167119"/>
                  </a:lnTo>
                  <a:lnTo>
                    <a:pt x="238150" y="166446"/>
                  </a:lnTo>
                  <a:lnTo>
                    <a:pt x="231622" y="166281"/>
                  </a:lnTo>
                  <a:lnTo>
                    <a:pt x="221589" y="166611"/>
                  </a:lnTo>
                  <a:lnTo>
                    <a:pt x="174231" y="180644"/>
                  </a:lnTo>
                  <a:lnTo>
                    <a:pt x="157302" y="217462"/>
                  </a:lnTo>
                  <a:lnTo>
                    <a:pt x="157302" y="316115"/>
                  </a:lnTo>
                  <a:lnTo>
                    <a:pt x="165760" y="340969"/>
                  </a:lnTo>
                  <a:lnTo>
                    <a:pt x="181114" y="358648"/>
                  </a:lnTo>
                  <a:lnTo>
                    <a:pt x="203377" y="369163"/>
                  </a:lnTo>
                  <a:lnTo>
                    <a:pt x="232524" y="372491"/>
                  </a:lnTo>
                  <a:lnTo>
                    <a:pt x="243471" y="372186"/>
                  </a:lnTo>
                  <a:lnTo>
                    <a:pt x="284048" y="361416"/>
                  </a:lnTo>
                  <a:lnTo>
                    <a:pt x="284048" y="405218"/>
                  </a:lnTo>
                  <a:lnTo>
                    <a:pt x="371132" y="406222"/>
                  </a:lnTo>
                  <a:lnTo>
                    <a:pt x="371132" y="361416"/>
                  </a:lnTo>
                  <a:lnTo>
                    <a:pt x="371132" y="322491"/>
                  </a:lnTo>
                  <a:lnTo>
                    <a:pt x="371132" y="208800"/>
                  </a:lnTo>
                  <a:lnTo>
                    <a:pt x="371132" y="205879"/>
                  </a:lnTo>
                  <a:lnTo>
                    <a:pt x="371132" y="142455"/>
                  </a:lnTo>
                  <a:lnTo>
                    <a:pt x="412635" y="142455"/>
                  </a:lnTo>
                  <a:lnTo>
                    <a:pt x="412635" y="99669"/>
                  </a:lnTo>
                  <a:close/>
                </a:path>
                <a:path w="2573654" h="406400">
                  <a:moveTo>
                    <a:pt x="1563446" y="99669"/>
                  </a:moveTo>
                  <a:lnTo>
                    <a:pt x="1435773" y="99669"/>
                  </a:lnTo>
                  <a:lnTo>
                    <a:pt x="1435773" y="142455"/>
                  </a:lnTo>
                  <a:lnTo>
                    <a:pt x="1435773" y="290614"/>
                  </a:lnTo>
                  <a:lnTo>
                    <a:pt x="1397482" y="308063"/>
                  </a:lnTo>
                  <a:lnTo>
                    <a:pt x="1390751" y="307213"/>
                  </a:lnTo>
                  <a:lnTo>
                    <a:pt x="1363281" y="287934"/>
                  </a:lnTo>
                  <a:lnTo>
                    <a:pt x="1363281" y="241109"/>
                  </a:lnTo>
                  <a:lnTo>
                    <a:pt x="1367815" y="240931"/>
                  </a:lnTo>
                  <a:lnTo>
                    <a:pt x="1373657" y="239356"/>
                  </a:lnTo>
                  <a:lnTo>
                    <a:pt x="1399298" y="213436"/>
                  </a:lnTo>
                  <a:lnTo>
                    <a:pt x="1399298" y="160070"/>
                  </a:lnTo>
                  <a:lnTo>
                    <a:pt x="1397939" y="155371"/>
                  </a:lnTo>
                  <a:lnTo>
                    <a:pt x="1390027" y="145643"/>
                  </a:lnTo>
                  <a:lnTo>
                    <a:pt x="1384566" y="142455"/>
                  </a:lnTo>
                  <a:lnTo>
                    <a:pt x="1435773" y="142455"/>
                  </a:lnTo>
                  <a:lnTo>
                    <a:pt x="1435773" y="99669"/>
                  </a:lnTo>
                  <a:lnTo>
                    <a:pt x="1272095" y="99669"/>
                  </a:lnTo>
                  <a:lnTo>
                    <a:pt x="1253858" y="99669"/>
                  </a:lnTo>
                  <a:lnTo>
                    <a:pt x="1208265" y="99669"/>
                  </a:lnTo>
                  <a:lnTo>
                    <a:pt x="1209167" y="96977"/>
                  </a:lnTo>
                  <a:lnTo>
                    <a:pt x="1212062" y="86410"/>
                  </a:lnTo>
                  <a:lnTo>
                    <a:pt x="1212824" y="80873"/>
                  </a:lnTo>
                  <a:lnTo>
                    <a:pt x="1212824" y="75514"/>
                  </a:lnTo>
                  <a:lnTo>
                    <a:pt x="1192301" y="30200"/>
                  </a:lnTo>
                  <a:lnTo>
                    <a:pt x="1156220" y="9156"/>
                  </a:lnTo>
                  <a:lnTo>
                    <a:pt x="1137894" y="4038"/>
                  </a:lnTo>
                  <a:lnTo>
                    <a:pt x="1137894" y="92113"/>
                  </a:lnTo>
                  <a:lnTo>
                    <a:pt x="1137589" y="97320"/>
                  </a:lnTo>
                  <a:lnTo>
                    <a:pt x="1136675" y="99669"/>
                  </a:lnTo>
                  <a:lnTo>
                    <a:pt x="1133487" y="99669"/>
                  </a:lnTo>
                  <a:lnTo>
                    <a:pt x="1119809" y="99669"/>
                  </a:lnTo>
                  <a:lnTo>
                    <a:pt x="1074661" y="99669"/>
                  </a:lnTo>
                  <a:lnTo>
                    <a:pt x="1068679" y="95135"/>
                  </a:lnTo>
                  <a:lnTo>
                    <a:pt x="1064412" y="89103"/>
                  </a:lnTo>
                  <a:lnTo>
                    <a:pt x="1061847" y="81546"/>
                  </a:lnTo>
                  <a:lnTo>
                    <a:pt x="1060996" y="72491"/>
                  </a:lnTo>
                  <a:lnTo>
                    <a:pt x="1060996" y="64427"/>
                  </a:lnTo>
                  <a:lnTo>
                    <a:pt x="1064793" y="57886"/>
                  </a:lnTo>
                  <a:lnTo>
                    <a:pt x="1077861" y="49161"/>
                  </a:lnTo>
                  <a:lnTo>
                    <a:pt x="1082725" y="47320"/>
                  </a:lnTo>
                  <a:lnTo>
                    <a:pt x="1102029" y="47320"/>
                  </a:lnTo>
                  <a:lnTo>
                    <a:pt x="1135532" y="69850"/>
                  </a:lnTo>
                  <a:lnTo>
                    <a:pt x="1137894" y="92113"/>
                  </a:lnTo>
                  <a:lnTo>
                    <a:pt x="1137894" y="4038"/>
                  </a:lnTo>
                  <a:lnTo>
                    <a:pt x="1130833" y="2552"/>
                  </a:lnTo>
                  <a:lnTo>
                    <a:pt x="1121968" y="1130"/>
                  </a:lnTo>
                  <a:lnTo>
                    <a:pt x="1113739" y="279"/>
                  </a:lnTo>
                  <a:lnTo>
                    <a:pt x="1106131" y="0"/>
                  </a:lnTo>
                  <a:lnTo>
                    <a:pt x="1051420" y="0"/>
                  </a:lnTo>
                  <a:lnTo>
                    <a:pt x="1010373" y="8051"/>
                  </a:lnTo>
                  <a:lnTo>
                    <a:pt x="977557" y="37312"/>
                  </a:lnTo>
                  <a:lnTo>
                    <a:pt x="974813" y="51346"/>
                  </a:lnTo>
                  <a:lnTo>
                    <a:pt x="975360" y="59080"/>
                  </a:lnTo>
                  <a:lnTo>
                    <a:pt x="992289" y="93294"/>
                  </a:lnTo>
                  <a:lnTo>
                    <a:pt x="999439" y="99669"/>
                  </a:lnTo>
                  <a:lnTo>
                    <a:pt x="844867" y="99669"/>
                  </a:lnTo>
                  <a:lnTo>
                    <a:pt x="826630" y="99669"/>
                  </a:lnTo>
                  <a:lnTo>
                    <a:pt x="710819" y="99669"/>
                  </a:lnTo>
                  <a:lnTo>
                    <a:pt x="692581" y="99669"/>
                  </a:lnTo>
                  <a:lnTo>
                    <a:pt x="558533" y="99669"/>
                  </a:lnTo>
                  <a:lnTo>
                    <a:pt x="558533" y="142849"/>
                  </a:lnTo>
                  <a:lnTo>
                    <a:pt x="583158" y="142849"/>
                  </a:lnTo>
                  <a:lnTo>
                    <a:pt x="583158" y="229539"/>
                  </a:lnTo>
                  <a:lnTo>
                    <a:pt x="538010" y="229539"/>
                  </a:lnTo>
                  <a:lnTo>
                    <a:pt x="538010" y="126758"/>
                  </a:lnTo>
                  <a:lnTo>
                    <a:pt x="534060" y="120383"/>
                  </a:lnTo>
                  <a:lnTo>
                    <a:pt x="490080" y="96520"/>
                  </a:lnTo>
                  <a:lnTo>
                    <a:pt x="474179" y="95643"/>
                  </a:lnTo>
                  <a:lnTo>
                    <a:pt x="458076" y="96926"/>
                  </a:lnTo>
                  <a:lnTo>
                    <a:pt x="418401" y="119799"/>
                  </a:lnTo>
                  <a:lnTo>
                    <a:pt x="415366" y="126009"/>
                  </a:lnTo>
                  <a:lnTo>
                    <a:pt x="415366" y="183730"/>
                  </a:lnTo>
                  <a:lnTo>
                    <a:pt x="453199" y="183730"/>
                  </a:lnTo>
                  <a:lnTo>
                    <a:pt x="453199" y="229539"/>
                  </a:lnTo>
                  <a:lnTo>
                    <a:pt x="419011" y="229539"/>
                  </a:lnTo>
                  <a:lnTo>
                    <a:pt x="419011" y="314109"/>
                  </a:lnTo>
                  <a:lnTo>
                    <a:pt x="440893" y="346824"/>
                  </a:lnTo>
                  <a:lnTo>
                    <a:pt x="472351" y="354469"/>
                  </a:lnTo>
                  <a:lnTo>
                    <a:pt x="484670" y="354380"/>
                  </a:lnTo>
                  <a:lnTo>
                    <a:pt x="508609" y="350850"/>
                  </a:lnTo>
                  <a:lnTo>
                    <a:pt x="525703" y="343293"/>
                  </a:lnTo>
                  <a:lnTo>
                    <a:pt x="535965" y="331724"/>
                  </a:lnTo>
                  <a:lnTo>
                    <a:pt x="539381" y="316115"/>
                  </a:lnTo>
                  <a:lnTo>
                    <a:pt x="539381" y="286918"/>
                  </a:lnTo>
                  <a:lnTo>
                    <a:pt x="583158" y="286918"/>
                  </a:lnTo>
                  <a:lnTo>
                    <a:pt x="583158" y="405739"/>
                  </a:lnTo>
                  <a:lnTo>
                    <a:pt x="669328" y="405739"/>
                  </a:lnTo>
                  <a:lnTo>
                    <a:pt x="669328" y="142849"/>
                  </a:lnTo>
                  <a:lnTo>
                    <a:pt x="692581" y="142849"/>
                  </a:lnTo>
                  <a:lnTo>
                    <a:pt x="710819" y="142849"/>
                  </a:lnTo>
                  <a:lnTo>
                    <a:pt x="717207" y="142849"/>
                  </a:lnTo>
                  <a:lnTo>
                    <a:pt x="717207" y="405739"/>
                  </a:lnTo>
                  <a:lnTo>
                    <a:pt x="803376" y="405739"/>
                  </a:lnTo>
                  <a:lnTo>
                    <a:pt x="803376" y="142849"/>
                  </a:lnTo>
                  <a:lnTo>
                    <a:pt x="844867" y="142849"/>
                  </a:lnTo>
                  <a:lnTo>
                    <a:pt x="844867" y="142455"/>
                  </a:lnTo>
                  <a:lnTo>
                    <a:pt x="888644" y="142455"/>
                  </a:lnTo>
                  <a:lnTo>
                    <a:pt x="888644" y="221983"/>
                  </a:lnTo>
                  <a:lnTo>
                    <a:pt x="843508" y="221983"/>
                  </a:lnTo>
                  <a:lnTo>
                    <a:pt x="843508" y="297154"/>
                  </a:lnTo>
                  <a:lnTo>
                    <a:pt x="877582" y="329450"/>
                  </a:lnTo>
                  <a:lnTo>
                    <a:pt x="907796" y="334746"/>
                  </a:lnTo>
                  <a:lnTo>
                    <a:pt x="924039" y="333514"/>
                  </a:lnTo>
                  <a:lnTo>
                    <a:pt x="959777" y="315112"/>
                  </a:lnTo>
                  <a:lnTo>
                    <a:pt x="970711" y="291452"/>
                  </a:lnTo>
                  <a:lnTo>
                    <a:pt x="970711" y="142455"/>
                  </a:lnTo>
                  <a:lnTo>
                    <a:pt x="1010373" y="142455"/>
                  </a:lnTo>
                  <a:lnTo>
                    <a:pt x="1010373" y="405218"/>
                  </a:lnTo>
                  <a:lnTo>
                    <a:pt x="1096556" y="405714"/>
                  </a:lnTo>
                  <a:lnTo>
                    <a:pt x="1096556" y="142455"/>
                  </a:lnTo>
                  <a:lnTo>
                    <a:pt x="1119809" y="142455"/>
                  </a:lnTo>
                  <a:lnTo>
                    <a:pt x="1133487" y="142455"/>
                  </a:lnTo>
                  <a:lnTo>
                    <a:pt x="1144435" y="142455"/>
                  </a:lnTo>
                  <a:lnTo>
                    <a:pt x="1144435" y="405218"/>
                  </a:lnTo>
                  <a:lnTo>
                    <a:pt x="1230604" y="406222"/>
                  </a:lnTo>
                  <a:lnTo>
                    <a:pt x="1230604" y="142455"/>
                  </a:lnTo>
                  <a:lnTo>
                    <a:pt x="1253858" y="142455"/>
                  </a:lnTo>
                  <a:lnTo>
                    <a:pt x="1272095" y="142455"/>
                  </a:lnTo>
                  <a:lnTo>
                    <a:pt x="1295501" y="142455"/>
                  </a:lnTo>
                  <a:lnTo>
                    <a:pt x="1299756" y="144475"/>
                  </a:lnTo>
                  <a:lnTo>
                    <a:pt x="1310093" y="152527"/>
                  </a:lnTo>
                  <a:lnTo>
                    <a:pt x="1312672" y="156552"/>
                  </a:lnTo>
                  <a:lnTo>
                    <a:pt x="1312672" y="191274"/>
                  </a:lnTo>
                  <a:lnTo>
                    <a:pt x="1285316" y="211416"/>
                  </a:lnTo>
                  <a:lnTo>
                    <a:pt x="1275740" y="211416"/>
                  </a:lnTo>
                  <a:lnTo>
                    <a:pt x="1275765" y="305168"/>
                  </a:lnTo>
                  <a:lnTo>
                    <a:pt x="1312075" y="349250"/>
                  </a:lnTo>
                  <a:lnTo>
                    <a:pt x="1356982" y="362585"/>
                  </a:lnTo>
                  <a:lnTo>
                    <a:pt x="1385176" y="364439"/>
                  </a:lnTo>
                  <a:lnTo>
                    <a:pt x="1398854" y="363816"/>
                  </a:lnTo>
                  <a:lnTo>
                    <a:pt x="1412074" y="361416"/>
                  </a:lnTo>
                  <a:lnTo>
                    <a:pt x="1424838" y="357263"/>
                  </a:lnTo>
                  <a:lnTo>
                    <a:pt x="1437144" y="351358"/>
                  </a:lnTo>
                  <a:lnTo>
                    <a:pt x="1437144" y="405218"/>
                  </a:lnTo>
                  <a:lnTo>
                    <a:pt x="1521955" y="405714"/>
                  </a:lnTo>
                  <a:lnTo>
                    <a:pt x="1521955" y="351358"/>
                  </a:lnTo>
                  <a:lnTo>
                    <a:pt x="1521955" y="308063"/>
                  </a:lnTo>
                  <a:lnTo>
                    <a:pt x="1521955" y="142455"/>
                  </a:lnTo>
                  <a:lnTo>
                    <a:pt x="1563446" y="142455"/>
                  </a:lnTo>
                  <a:lnTo>
                    <a:pt x="1563446" y="99669"/>
                  </a:lnTo>
                  <a:close/>
                </a:path>
                <a:path w="2573654" h="406400">
                  <a:moveTo>
                    <a:pt x="2573375" y="99669"/>
                  </a:moveTo>
                  <a:lnTo>
                    <a:pt x="2243721" y="99669"/>
                  </a:lnTo>
                  <a:lnTo>
                    <a:pt x="2202688" y="99669"/>
                  </a:lnTo>
                  <a:lnTo>
                    <a:pt x="2179891" y="99669"/>
                  </a:lnTo>
                  <a:lnTo>
                    <a:pt x="2180806" y="96977"/>
                  </a:lnTo>
                  <a:lnTo>
                    <a:pt x="2183688" y="86410"/>
                  </a:lnTo>
                  <a:lnTo>
                    <a:pt x="2184450" y="80873"/>
                  </a:lnTo>
                  <a:lnTo>
                    <a:pt x="2184450" y="75514"/>
                  </a:lnTo>
                  <a:lnTo>
                    <a:pt x="2163927" y="30200"/>
                  </a:lnTo>
                  <a:lnTo>
                    <a:pt x="2127859" y="9156"/>
                  </a:lnTo>
                  <a:lnTo>
                    <a:pt x="2109520" y="4038"/>
                  </a:lnTo>
                  <a:lnTo>
                    <a:pt x="2109520" y="92113"/>
                  </a:lnTo>
                  <a:lnTo>
                    <a:pt x="2109216" y="97320"/>
                  </a:lnTo>
                  <a:lnTo>
                    <a:pt x="2108314" y="99669"/>
                  </a:lnTo>
                  <a:lnTo>
                    <a:pt x="2091436" y="99669"/>
                  </a:lnTo>
                  <a:lnTo>
                    <a:pt x="2046300" y="99669"/>
                  </a:lnTo>
                  <a:lnTo>
                    <a:pt x="2040318" y="95135"/>
                  </a:lnTo>
                  <a:lnTo>
                    <a:pt x="2036038" y="89103"/>
                  </a:lnTo>
                  <a:lnTo>
                    <a:pt x="2033473" y="81546"/>
                  </a:lnTo>
                  <a:lnTo>
                    <a:pt x="2032622" y="72491"/>
                  </a:lnTo>
                  <a:lnTo>
                    <a:pt x="2032622" y="64427"/>
                  </a:lnTo>
                  <a:lnTo>
                    <a:pt x="2036419" y="57886"/>
                  </a:lnTo>
                  <a:lnTo>
                    <a:pt x="2049487" y="49161"/>
                  </a:lnTo>
                  <a:lnTo>
                    <a:pt x="2054352" y="47320"/>
                  </a:lnTo>
                  <a:lnTo>
                    <a:pt x="2073656" y="47320"/>
                  </a:lnTo>
                  <a:lnTo>
                    <a:pt x="2107171" y="69850"/>
                  </a:lnTo>
                  <a:lnTo>
                    <a:pt x="2109520" y="92113"/>
                  </a:lnTo>
                  <a:lnTo>
                    <a:pt x="2109520" y="4038"/>
                  </a:lnTo>
                  <a:lnTo>
                    <a:pt x="2102459" y="2552"/>
                  </a:lnTo>
                  <a:lnTo>
                    <a:pt x="2093595" y="1130"/>
                  </a:lnTo>
                  <a:lnTo>
                    <a:pt x="2085365" y="279"/>
                  </a:lnTo>
                  <a:lnTo>
                    <a:pt x="2077758" y="0"/>
                  </a:lnTo>
                  <a:lnTo>
                    <a:pt x="2023046" y="0"/>
                  </a:lnTo>
                  <a:lnTo>
                    <a:pt x="1982012" y="8051"/>
                  </a:lnTo>
                  <a:lnTo>
                    <a:pt x="1949183" y="37312"/>
                  </a:lnTo>
                  <a:lnTo>
                    <a:pt x="1946440" y="51346"/>
                  </a:lnTo>
                  <a:lnTo>
                    <a:pt x="1946986" y="59080"/>
                  </a:lnTo>
                  <a:lnTo>
                    <a:pt x="1963928" y="93294"/>
                  </a:lnTo>
                  <a:lnTo>
                    <a:pt x="1971065" y="99669"/>
                  </a:lnTo>
                  <a:lnTo>
                    <a:pt x="1957387" y="99669"/>
                  </a:lnTo>
                  <a:lnTo>
                    <a:pt x="1834286" y="99669"/>
                  </a:lnTo>
                  <a:lnTo>
                    <a:pt x="1659191" y="99669"/>
                  </a:lnTo>
                  <a:lnTo>
                    <a:pt x="1659191" y="142455"/>
                  </a:lnTo>
                  <a:lnTo>
                    <a:pt x="1719834" y="142455"/>
                  </a:lnTo>
                  <a:lnTo>
                    <a:pt x="1719834" y="199339"/>
                  </a:lnTo>
                  <a:lnTo>
                    <a:pt x="1720062" y="207860"/>
                  </a:lnTo>
                  <a:lnTo>
                    <a:pt x="1689290" y="232562"/>
                  </a:lnTo>
                  <a:lnTo>
                    <a:pt x="1671955" y="232562"/>
                  </a:lnTo>
                  <a:lnTo>
                    <a:pt x="1671955" y="290944"/>
                  </a:lnTo>
                  <a:lnTo>
                    <a:pt x="1690649" y="290944"/>
                  </a:lnTo>
                  <a:lnTo>
                    <a:pt x="1696732" y="291960"/>
                  </a:lnTo>
                  <a:lnTo>
                    <a:pt x="1700834" y="293636"/>
                  </a:lnTo>
                  <a:lnTo>
                    <a:pt x="1702968" y="295986"/>
                  </a:lnTo>
                  <a:lnTo>
                    <a:pt x="1706918" y="303034"/>
                  </a:lnTo>
                  <a:lnTo>
                    <a:pt x="1708886" y="308063"/>
                  </a:lnTo>
                  <a:lnTo>
                    <a:pt x="1708886" y="359410"/>
                  </a:lnTo>
                  <a:lnTo>
                    <a:pt x="1709902" y="369849"/>
                  </a:lnTo>
                  <a:lnTo>
                    <a:pt x="1745881" y="402704"/>
                  </a:lnTo>
                  <a:lnTo>
                    <a:pt x="1775917" y="405714"/>
                  </a:lnTo>
                  <a:lnTo>
                    <a:pt x="1802358" y="405714"/>
                  </a:lnTo>
                  <a:lnTo>
                    <a:pt x="1831695" y="358571"/>
                  </a:lnTo>
                  <a:lnTo>
                    <a:pt x="1833372" y="355879"/>
                  </a:lnTo>
                  <a:lnTo>
                    <a:pt x="1826069" y="358571"/>
                  </a:lnTo>
                  <a:lnTo>
                    <a:pt x="1818322" y="357733"/>
                  </a:lnTo>
                  <a:lnTo>
                    <a:pt x="1801901" y="349008"/>
                  </a:lnTo>
                  <a:lnTo>
                    <a:pt x="1797799" y="343128"/>
                  </a:lnTo>
                  <a:lnTo>
                    <a:pt x="1797799" y="300012"/>
                  </a:lnTo>
                  <a:lnTo>
                    <a:pt x="1796707" y="292722"/>
                  </a:lnTo>
                  <a:lnTo>
                    <a:pt x="1762861" y="260311"/>
                  </a:lnTo>
                  <a:lnTo>
                    <a:pt x="1745830" y="256717"/>
                  </a:lnTo>
                  <a:lnTo>
                    <a:pt x="1756003" y="256349"/>
                  </a:lnTo>
                  <a:lnTo>
                    <a:pt x="1797202" y="238061"/>
                  </a:lnTo>
                  <a:lnTo>
                    <a:pt x="1808746" y="211924"/>
                  </a:lnTo>
                  <a:lnTo>
                    <a:pt x="1808746" y="142455"/>
                  </a:lnTo>
                  <a:lnTo>
                    <a:pt x="1834286" y="142455"/>
                  </a:lnTo>
                  <a:lnTo>
                    <a:pt x="1957387" y="142455"/>
                  </a:lnTo>
                  <a:lnTo>
                    <a:pt x="1957387" y="142849"/>
                  </a:lnTo>
                  <a:lnTo>
                    <a:pt x="1982012" y="142849"/>
                  </a:lnTo>
                  <a:lnTo>
                    <a:pt x="1982012" y="204228"/>
                  </a:lnTo>
                  <a:lnTo>
                    <a:pt x="1982012" y="212369"/>
                  </a:lnTo>
                  <a:lnTo>
                    <a:pt x="1982012" y="314337"/>
                  </a:lnTo>
                  <a:lnTo>
                    <a:pt x="1978660" y="318465"/>
                  </a:lnTo>
                  <a:lnTo>
                    <a:pt x="1971675" y="321818"/>
                  </a:lnTo>
                  <a:lnTo>
                    <a:pt x="1954352" y="322491"/>
                  </a:lnTo>
                  <a:lnTo>
                    <a:pt x="1947964" y="318808"/>
                  </a:lnTo>
                  <a:lnTo>
                    <a:pt x="1943709" y="311086"/>
                  </a:lnTo>
                  <a:lnTo>
                    <a:pt x="1943709" y="213601"/>
                  </a:lnTo>
                  <a:lnTo>
                    <a:pt x="1948421" y="209232"/>
                  </a:lnTo>
                  <a:lnTo>
                    <a:pt x="1957844" y="208902"/>
                  </a:lnTo>
                  <a:lnTo>
                    <a:pt x="1966823" y="208800"/>
                  </a:lnTo>
                  <a:lnTo>
                    <a:pt x="1974138" y="209524"/>
                  </a:lnTo>
                  <a:lnTo>
                    <a:pt x="1979815" y="211074"/>
                  </a:lnTo>
                  <a:lnTo>
                    <a:pt x="1982012" y="212369"/>
                  </a:lnTo>
                  <a:lnTo>
                    <a:pt x="1982012" y="204228"/>
                  </a:lnTo>
                  <a:lnTo>
                    <a:pt x="1941423" y="167119"/>
                  </a:lnTo>
                  <a:lnTo>
                    <a:pt x="1938388" y="166446"/>
                  </a:lnTo>
                  <a:lnTo>
                    <a:pt x="1931860" y="166281"/>
                  </a:lnTo>
                  <a:lnTo>
                    <a:pt x="1921827" y="166611"/>
                  </a:lnTo>
                  <a:lnTo>
                    <a:pt x="1874456" y="180644"/>
                  </a:lnTo>
                  <a:lnTo>
                    <a:pt x="1857527" y="217462"/>
                  </a:lnTo>
                  <a:lnTo>
                    <a:pt x="1857527" y="231546"/>
                  </a:lnTo>
                  <a:lnTo>
                    <a:pt x="1812848" y="231546"/>
                  </a:lnTo>
                  <a:lnTo>
                    <a:pt x="1812848" y="288937"/>
                  </a:lnTo>
                  <a:lnTo>
                    <a:pt x="1857527" y="288937"/>
                  </a:lnTo>
                  <a:lnTo>
                    <a:pt x="1857527" y="316115"/>
                  </a:lnTo>
                  <a:lnTo>
                    <a:pt x="1865998" y="340779"/>
                  </a:lnTo>
                  <a:lnTo>
                    <a:pt x="1881352" y="358406"/>
                  </a:lnTo>
                  <a:lnTo>
                    <a:pt x="1903615" y="368973"/>
                  </a:lnTo>
                  <a:lnTo>
                    <a:pt x="1932762" y="372491"/>
                  </a:lnTo>
                  <a:lnTo>
                    <a:pt x="1958378" y="369658"/>
                  </a:lnTo>
                  <a:lnTo>
                    <a:pt x="1978240" y="361175"/>
                  </a:lnTo>
                  <a:lnTo>
                    <a:pt x="1982012" y="357390"/>
                  </a:lnTo>
                  <a:lnTo>
                    <a:pt x="1982012" y="405739"/>
                  </a:lnTo>
                  <a:lnTo>
                    <a:pt x="2068182" y="405739"/>
                  </a:lnTo>
                  <a:lnTo>
                    <a:pt x="2068182" y="142849"/>
                  </a:lnTo>
                  <a:lnTo>
                    <a:pt x="2109673" y="142849"/>
                  </a:lnTo>
                  <a:lnTo>
                    <a:pt x="2109673" y="142455"/>
                  </a:lnTo>
                  <a:lnTo>
                    <a:pt x="2116061" y="142455"/>
                  </a:lnTo>
                  <a:lnTo>
                    <a:pt x="2116061" y="405218"/>
                  </a:lnTo>
                  <a:lnTo>
                    <a:pt x="2202230" y="406222"/>
                  </a:lnTo>
                  <a:lnTo>
                    <a:pt x="2202230" y="142455"/>
                  </a:lnTo>
                  <a:lnTo>
                    <a:pt x="2202688" y="142455"/>
                  </a:lnTo>
                  <a:lnTo>
                    <a:pt x="2243721" y="142455"/>
                  </a:lnTo>
                  <a:lnTo>
                    <a:pt x="2344039" y="142455"/>
                  </a:lnTo>
                  <a:lnTo>
                    <a:pt x="2344039" y="207899"/>
                  </a:lnTo>
                  <a:lnTo>
                    <a:pt x="2344039" y="215442"/>
                  </a:lnTo>
                  <a:lnTo>
                    <a:pt x="2344039" y="316115"/>
                  </a:lnTo>
                  <a:lnTo>
                    <a:pt x="2337041" y="319138"/>
                  </a:lnTo>
                  <a:lnTo>
                    <a:pt x="2331580" y="320814"/>
                  </a:lnTo>
                  <a:lnTo>
                    <a:pt x="2327618" y="321144"/>
                  </a:lnTo>
                  <a:lnTo>
                    <a:pt x="2320937" y="321487"/>
                  </a:lnTo>
                  <a:lnTo>
                    <a:pt x="2315921" y="318135"/>
                  </a:lnTo>
                  <a:lnTo>
                    <a:pt x="2312568" y="311086"/>
                  </a:lnTo>
                  <a:lnTo>
                    <a:pt x="2312568" y="215607"/>
                  </a:lnTo>
                  <a:lnTo>
                    <a:pt x="2317432" y="211251"/>
                  </a:lnTo>
                  <a:lnTo>
                    <a:pt x="2327160" y="210908"/>
                  </a:lnTo>
                  <a:lnTo>
                    <a:pt x="2334755" y="210578"/>
                  </a:lnTo>
                  <a:lnTo>
                    <a:pt x="2340381" y="212090"/>
                  </a:lnTo>
                  <a:lnTo>
                    <a:pt x="2344039" y="215442"/>
                  </a:lnTo>
                  <a:lnTo>
                    <a:pt x="2344039" y="207899"/>
                  </a:lnTo>
                  <a:lnTo>
                    <a:pt x="2313482" y="169138"/>
                  </a:lnTo>
                  <a:lnTo>
                    <a:pt x="2310447" y="168465"/>
                  </a:lnTo>
                  <a:lnTo>
                    <a:pt x="2303449" y="168300"/>
                  </a:lnTo>
                  <a:lnTo>
                    <a:pt x="2292515" y="168630"/>
                  </a:lnTo>
                  <a:lnTo>
                    <a:pt x="2243328" y="182664"/>
                  </a:lnTo>
                  <a:lnTo>
                    <a:pt x="2226437" y="219138"/>
                  </a:lnTo>
                  <a:lnTo>
                    <a:pt x="2226437" y="316280"/>
                  </a:lnTo>
                  <a:lnTo>
                    <a:pt x="2232812" y="340779"/>
                  </a:lnTo>
                  <a:lnTo>
                    <a:pt x="2246122" y="358406"/>
                  </a:lnTo>
                  <a:lnTo>
                    <a:pt x="2266327" y="368973"/>
                  </a:lnTo>
                  <a:lnTo>
                    <a:pt x="2293429" y="372491"/>
                  </a:lnTo>
                  <a:lnTo>
                    <a:pt x="2311120" y="371868"/>
                  </a:lnTo>
                  <a:lnTo>
                    <a:pt x="2325903" y="369976"/>
                  </a:lnTo>
                  <a:lnTo>
                    <a:pt x="2337790" y="366826"/>
                  </a:lnTo>
                  <a:lnTo>
                    <a:pt x="2346769" y="362432"/>
                  </a:lnTo>
                  <a:lnTo>
                    <a:pt x="2346769" y="405218"/>
                  </a:lnTo>
                  <a:lnTo>
                    <a:pt x="2428837" y="406222"/>
                  </a:lnTo>
                  <a:lnTo>
                    <a:pt x="2428837" y="362432"/>
                  </a:lnTo>
                  <a:lnTo>
                    <a:pt x="2428837" y="321487"/>
                  </a:lnTo>
                  <a:lnTo>
                    <a:pt x="2428837" y="320649"/>
                  </a:lnTo>
                  <a:lnTo>
                    <a:pt x="2467597" y="364439"/>
                  </a:lnTo>
                  <a:lnTo>
                    <a:pt x="2470327" y="365112"/>
                  </a:lnTo>
                  <a:lnTo>
                    <a:pt x="2510599" y="361073"/>
                  </a:lnTo>
                  <a:lnTo>
                    <a:pt x="2545956" y="328764"/>
                  </a:lnTo>
                  <a:lnTo>
                    <a:pt x="2547836" y="314109"/>
                  </a:lnTo>
                  <a:lnTo>
                    <a:pt x="2547836" y="224510"/>
                  </a:lnTo>
                  <a:lnTo>
                    <a:pt x="2546451" y="219138"/>
                  </a:lnTo>
                  <a:lnTo>
                    <a:pt x="2544241" y="210578"/>
                  </a:lnTo>
                  <a:lnTo>
                    <a:pt x="2543543" y="207899"/>
                  </a:lnTo>
                  <a:lnTo>
                    <a:pt x="2541778" y="201041"/>
                  </a:lnTo>
                  <a:lnTo>
                    <a:pt x="2529040" y="183984"/>
                  </a:lnTo>
                  <a:lnTo>
                    <a:pt x="2518473" y="178193"/>
                  </a:lnTo>
                  <a:lnTo>
                    <a:pt x="2509634" y="173355"/>
                  </a:lnTo>
                  <a:lnTo>
                    <a:pt x="2483561" y="169138"/>
                  </a:lnTo>
                  <a:lnTo>
                    <a:pt x="2473833" y="169164"/>
                  </a:lnTo>
                  <a:lnTo>
                    <a:pt x="2464295" y="169760"/>
                  </a:lnTo>
                  <a:lnTo>
                    <a:pt x="2461666" y="170091"/>
                  </a:lnTo>
                  <a:lnTo>
                    <a:pt x="2461666" y="229539"/>
                  </a:lnTo>
                  <a:lnTo>
                    <a:pt x="2461666" y="316280"/>
                  </a:lnTo>
                  <a:lnTo>
                    <a:pt x="2458021" y="320306"/>
                  </a:lnTo>
                  <a:lnTo>
                    <a:pt x="2450731" y="321652"/>
                  </a:lnTo>
                  <a:lnTo>
                    <a:pt x="2441003" y="323329"/>
                  </a:lnTo>
                  <a:lnTo>
                    <a:pt x="2433701" y="322160"/>
                  </a:lnTo>
                  <a:lnTo>
                    <a:pt x="2431872" y="320649"/>
                  </a:lnTo>
                  <a:lnTo>
                    <a:pt x="2428837" y="318135"/>
                  </a:lnTo>
                  <a:lnTo>
                    <a:pt x="2428837" y="224510"/>
                  </a:lnTo>
                  <a:lnTo>
                    <a:pt x="2431275" y="222148"/>
                  </a:lnTo>
                  <a:lnTo>
                    <a:pt x="2434310" y="220814"/>
                  </a:lnTo>
                  <a:lnTo>
                    <a:pt x="2444953" y="219811"/>
                  </a:lnTo>
                  <a:lnTo>
                    <a:pt x="2451023" y="219138"/>
                  </a:lnTo>
                  <a:lnTo>
                    <a:pt x="2455595" y="222491"/>
                  </a:lnTo>
                  <a:lnTo>
                    <a:pt x="2461666" y="229539"/>
                  </a:lnTo>
                  <a:lnTo>
                    <a:pt x="2461666" y="170091"/>
                  </a:lnTo>
                  <a:lnTo>
                    <a:pt x="2428837" y="178193"/>
                  </a:lnTo>
                  <a:lnTo>
                    <a:pt x="2428837" y="142455"/>
                  </a:lnTo>
                  <a:lnTo>
                    <a:pt x="2573375" y="142455"/>
                  </a:lnTo>
                  <a:lnTo>
                    <a:pt x="2573375" y="9966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1017" y="909748"/>
              <a:ext cx="173718" cy="1208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43792" y="604209"/>
              <a:ext cx="1012825" cy="306070"/>
            </a:xfrm>
            <a:custGeom>
              <a:avLst/>
              <a:gdLst/>
              <a:ahLst/>
              <a:cxnLst/>
              <a:rect l="l" t="t" r="r" b="b"/>
              <a:pathLst>
                <a:path w="1012825" h="306069">
                  <a:moveTo>
                    <a:pt x="286321" y="42786"/>
                  </a:moveTo>
                  <a:lnTo>
                    <a:pt x="285877" y="0"/>
                  </a:lnTo>
                  <a:lnTo>
                    <a:pt x="0" y="0"/>
                  </a:lnTo>
                  <a:lnTo>
                    <a:pt x="0" y="42786"/>
                  </a:lnTo>
                  <a:lnTo>
                    <a:pt x="158661" y="42786"/>
                  </a:lnTo>
                  <a:lnTo>
                    <a:pt x="158661" y="69469"/>
                  </a:lnTo>
                  <a:lnTo>
                    <a:pt x="110782" y="69469"/>
                  </a:lnTo>
                  <a:lnTo>
                    <a:pt x="90182" y="70218"/>
                  </a:lnTo>
                  <a:lnTo>
                    <a:pt x="49237" y="81546"/>
                  </a:lnTo>
                  <a:lnTo>
                    <a:pt x="26149" y="112509"/>
                  </a:lnTo>
                  <a:lnTo>
                    <a:pt x="24612" y="124841"/>
                  </a:lnTo>
                  <a:lnTo>
                    <a:pt x="24612" y="258724"/>
                  </a:lnTo>
                  <a:lnTo>
                    <a:pt x="51282" y="297243"/>
                  </a:lnTo>
                  <a:lnTo>
                    <a:pt x="98856" y="305879"/>
                  </a:lnTo>
                  <a:lnTo>
                    <a:pt x="120815" y="305041"/>
                  </a:lnTo>
                  <a:lnTo>
                    <a:pt x="144068" y="252691"/>
                  </a:lnTo>
                  <a:lnTo>
                    <a:pt x="143459" y="253365"/>
                  </a:lnTo>
                  <a:lnTo>
                    <a:pt x="140271" y="253530"/>
                  </a:lnTo>
                  <a:lnTo>
                    <a:pt x="127508" y="252526"/>
                  </a:lnTo>
                  <a:lnTo>
                    <a:pt x="122491" y="251180"/>
                  </a:lnTo>
                  <a:lnTo>
                    <a:pt x="114592" y="245808"/>
                  </a:lnTo>
                  <a:lnTo>
                    <a:pt x="112153" y="239598"/>
                  </a:lnTo>
                  <a:lnTo>
                    <a:pt x="112153" y="141947"/>
                  </a:lnTo>
                  <a:lnTo>
                    <a:pt x="140309" y="116776"/>
                  </a:lnTo>
                  <a:lnTo>
                    <a:pt x="148831" y="116776"/>
                  </a:lnTo>
                  <a:lnTo>
                    <a:pt x="158661" y="117792"/>
                  </a:lnTo>
                  <a:lnTo>
                    <a:pt x="158661" y="305549"/>
                  </a:lnTo>
                  <a:lnTo>
                    <a:pt x="244843" y="305549"/>
                  </a:lnTo>
                  <a:lnTo>
                    <a:pt x="244843" y="42786"/>
                  </a:lnTo>
                  <a:lnTo>
                    <a:pt x="286321" y="42786"/>
                  </a:lnTo>
                  <a:close/>
                </a:path>
                <a:path w="1012825" h="306069">
                  <a:moveTo>
                    <a:pt x="920102" y="0"/>
                  </a:moveTo>
                  <a:lnTo>
                    <a:pt x="670229" y="0"/>
                  </a:lnTo>
                  <a:lnTo>
                    <a:pt x="647433" y="0"/>
                  </a:lnTo>
                  <a:lnTo>
                    <a:pt x="538010" y="0"/>
                  </a:lnTo>
                  <a:lnTo>
                    <a:pt x="538010" y="42786"/>
                  </a:lnTo>
                  <a:lnTo>
                    <a:pt x="538010" y="182219"/>
                  </a:lnTo>
                  <a:lnTo>
                    <a:pt x="535444" y="188137"/>
                  </a:lnTo>
                  <a:lnTo>
                    <a:pt x="530491" y="192290"/>
                  </a:lnTo>
                  <a:lnTo>
                    <a:pt x="523138" y="194678"/>
                  </a:lnTo>
                  <a:lnTo>
                    <a:pt x="513384" y="195300"/>
                  </a:lnTo>
                  <a:lnTo>
                    <a:pt x="503643" y="193865"/>
                  </a:lnTo>
                  <a:lnTo>
                    <a:pt x="496747" y="190017"/>
                  </a:lnTo>
                  <a:lnTo>
                    <a:pt x="492696" y="183794"/>
                  </a:lnTo>
                  <a:lnTo>
                    <a:pt x="491502" y="175171"/>
                  </a:lnTo>
                  <a:lnTo>
                    <a:pt x="491502" y="42786"/>
                  </a:lnTo>
                  <a:lnTo>
                    <a:pt x="538010" y="42786"/>
                  </a:lnTo>
                  <a:lnTo>
                    <a:pt x="538010" y="0"/>
                  </a:lnTo>
                  <a:lnTo>
                    <a:pt x="382079" y="0"/>
                  </a:lnTo>
                  <a:lnTo>
                    <a:pt x="382079" y="42786"/>
                  </a:lnTo>
                  <a:lnTo>
                    <a:pt x="405333" y="42786"/>
                  </a:lnTo>
                  <a:lnTo>
                    <a:pt x="405333" y="178193"/>
                  </a:lnTo>
                  <a:lnTo>
                    <a:pt x="432777" y="227114"/>
                  </a:lnTo>
                  <a:lnTo>
                    <a:pt x="468109" y="243979"/>
                  </a:lnTo>
                  <a:lnTo>
                    <a:pt x="490131" y="246646"/>
                  </a:lnTo>
                  <a:lnTo>
                    <a:pt x="502196" y="246341"/>
                  </a:lnTo>
                  <a:lnTo>
                    <a:pt x="514184" y="244894"/>
                  </a:lnTo>
                  <a:lnTo>
                    <a:pt x="526122" y="242303"/>
                  </a:lnTo>
                  <a:lnTo>
                    <a:pt x="538010" y="238594"/>
                  </a:lnTo>
                  <a:lnTo>
                    <a:pt x="538010" y="305549"/>
                  </a:lnTo>
                  <a:lnTo>
                    <a:pt x="624192" y="305549"/>
                  </a:lnTo>
                  <a:lnTo>
                    <a:pt x="624192" y="238594"/>
                  </a:lnTo>
                  <a:lnTo>
                    <a:pt x="624192" y="195300"/>
                  </a:lnTo>
                  <a:lnTo>
                    <a:pt x="624192" y="42786"/>
                  </a:lnTo>
                  <a:lnTo>
                    <a:pt x="647433" y="42786"/>
                  </a:lnTo>
                  <a:lnTo>
                    <a:pt x="670229" y="42786"/>
                  </a:lnTo>
                  <a:lnTo>
                    <a:pt x="788327" y="42786"/>
                  </a:lnTo>
                  <a:lnTo>
                    <a:pt x="788327" y="65938"/>
                  </a:lnTo>
                  <a:lnTo>
                    <a:pt x="745921" y="65938"/>
                  </a:lnTo>
                  <a:lnTo>
                    <a:pt x="729513" y="66725"/>
                  </a:lnTo>
                  <a:lnTo>
                    <a:pt x="684364" y="86956"/>
                  </a:lnTo>
                  <a:lnTo>
                    <a:pt x="672058" y="116776"/>
                  </a:lnTo>
                  <a:lnTo>
                    <a:pt x="672058" y="216446"/>
                  </a:lnTo>
                  <a:lnTo>
                    <a:pt x="680262" y="241109"/>
                  </a:lnTo>
                  <a:lnTo>
                    <a:pt x="694855" y="258737"/>
                  </a:lnTo>
                  <a:lnTo>
                    <a:pt x="715822" y="269303"/>
                  </a:lnTo>
                  <a:lnTo>
                    <a:pt x="743191" y="272821"/>
                  </a:lnTo>
                  <a:lnTo>
                    <a:pt x="760882" y="272199"/>
                  </a:lnTo>
                  <a:lnTo>
                    <a:pt x="775677" y="270306"/>
                  </a:lnTo>
                  <a:lnTo>
                    <a:pt x="787552" y="267157"/>
                  </a:lnTo>
                  <a:lnTo>
                    <a:pt x="796531" y="262763"/>
                  </a:lnTo>
                  <a:lnTo>
                    <a:pt x="796531" y="305549"/>
                  </a:lnTo>
                  <a:lnTo>
                    <a:pt x="881341" y="305549"/>
                  </a:lnTo>
                  <a:lnTo>
                    <a:pt x="881341" y="172656"/>
                  </a:lnTo>
                  <a:lnTo>
                    <a:pt x="793800" y="172656"/>
                  </a:lnTo>
                  <a:lnTo>
                    <a:pt x="793800" y="212420"/>
                  </a:lnTo>
                  <a:lnTo>
                    <a:pt x="790448" y="219138"/>
                  </a:lnTo>
                  <a:lnTo>
                    <a:pt x="784529" y="222821"/>
                  </a:lnTo>
                  <a:lnTo>
                    <a:pt x="770851" y="223837"/>
                  </a:lnTo>
                  <a:lnTo>
                    <a:pt x="765378" y="219798"/>
                  </a:lnTo>
                  <a:lnTo>
                    <a:pt x="759599" y="211416"/>
                  </a:lnTo>
                  <a:lnTo>
                    <a:pt x="759599" y="113258"/>
                  </a:lnTo>
                  <a:lnTo>
                    <a:pt x="765683" y="109232"/>
                  </a:lnTo>
                  <a:lnTo>
                    <a:pt x="786650" y="109232"/>
                  </a:lnTo>
                  <a:lnTo>
                    <a:pt x="791057" y="113093"/>
                  </a:lnTo>
                  <a:lnTo>
                    <a:pt x="791057" y="134391"/>
                  </a:lnTo>
                  <a:lnTo>
                    <a:pt x="873125" y="134391"/>
                  </a:lnTo>
                  <a:lnTo>
                    <a:pt x="873125" y="42786"/>
                  </a:lnTo>
                  <a:lnTo>
                    <a:pt x="920102" y="42786"/>
                  </a:lnTo>
                  <a:lnTo>
                    <a:pt x="920102" y="0"/>
                  </a:lnTo>
                  <a:close/>
                </a:path>
                <a:path w="1012825" h="306069">
                  <a:moveTo>
                    <a:pt x="1012647" y="43180"/>
                  </a:moveTo>
                  <a:lnTo>
                    <a:pt x="926477" y="43180"/>
                  </a:lnTo>
                  <a:lnTo>
                    <a:pt x="926477" y="306070"/>
                  </a:lnTo>
                  <a:lnTo>
                    <a:pt x="1012647" y="306070"/>
                  </a:lnTo>
                  <a:lnTo>
                    <a:pt x="1012647" y="4318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1183" y="488930"/>
              <a:ext cx="300923" cy="1584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80010" y="504539"/>
              <a:ext cx="1821180" cy="406400"/>
            </a:xfrm>
            <a:custGeom>
              <a:avLst/>
              <a:gdLst/>
              <a:ahLst/>
              <a:cxnLst/>
              <a:rect l="l" t="t" r="r" b="b"/>
              <a:pathLst>
                <a:path w="1821179" h="406400">
                  <a:moveTo>
                    <a:pt x="497433" y="99669"/>
                  </a:moveTo>
                  <a:lnTo>
                    <a:pt x="370674" y="99669"/>
                  </a:lnTo>
                  <a:lnTo>
                    <a:pt x="345147" y="99669"/>
                  </a:lnTo>
                  <a:lnTo>
                    <a:pt x="0" y="99669"/>
                  </a:lnTo>
                  <a:lnTo>
                    <a:pt x="0" y="142455"/>
                  </a:lnTo>
                  <a:lnTo>
                    <a:pt x="141338" y="142455"/>
                  </a:lnTo>
                  <a:lnTo>
                    <a:pt x="141338" y="207899"/>
                  </a:lnTo>
                  <a:lnTo>
                    <a:pt x="141338" y="215442"/>
                  </a:lnTo>
                  <a:lnTo>
                    <a:pt x="141338" y="316115"/>
                  </a:lnTo>
                  <a:lnTo>
                    <a:pt x="134353" y="319138"/>
                  </a:lnTo>
                  <a:lnTo>
                    <a:pt x="128879" y="320814"/>
                  </a:lnTo>
                  <a:lnTo>
                    <a:pt x="124929" y="321144"/>
                  </a:lnTo>
                  <a:lnTo>
                    <a:pt x="118237" y="321487"/>
                  </a:lnTo>
                  <a:lnTo>
                    <a:pt x="113220" y="318135"/>
                  </a:lnTo>
                  <a:lnTo>
                    <a:pt x="109880" y="311086"/>
                  </a:lnTo>
                  <a:lnTo>
                    <a:pt x="109880" y="215607"/>
                  </a:lnTo>
                  <a:lnTo>
                    <a:pt x="114744" y="211251"/>
                  </a:lnTo>
                  <a:lnTo>
                    <a:pt x="124472" y="210908"/>
                  </a:lnTo>
                  <a:lnTo>
                    <a:pt x="132067" y="210578"/>
                  </a:lnTo>
                  <a:lnTo>
                    <a:pt x="137693" y="212090"/>
                  </a:lnTo>
                  <a:lnTo>
                    <a:pt x="141338" y="215442"/>
                  </a:lnTo>
                  <a:lnTo>
                    <a:pt x="141338" y="207899"/>
                  </a:lnTo>
                  <a:lnTo>
                    <a:pt x="110794" y="169138"/>
                  </a:lnTo>
                  <a:lnTo>
                    <a:pt x="107746" y="168465"/>
                  </a:lnTo>
                  <a:lnTo>
                    <a:pt x="100761" y="168300"/>
                  </a:lnTo>
                  <a:lnTo>
                    <a:pt x="89814" y="168630"/>
                  </a:lnTo>
                  <a:lnTo>
                    <a:pt x="40627" y="182664"/>
                  </a:lnTo>
                  <a:lnTo>
                    <a:pt x="23749" y="219138"/>
                  </a:lnTo>
                  <a:lnTo>
                    <a:pt x="23749" y="316280"/>
                  </a:lnTo>
                  <a:lnTo>
                    <a:pt x="30111" y="340779"/>
                  </a:lnTo>
                  <a:lnTo>
                    <a:pt x="43421" y="358406"/>
                  </a:lnTo>
                  <a:lnTo>
                    <a:pt x="63627" y="368973"/>
                  </a:lnTo>
                  <a:lnTo>
                    <a:pt x="90728" y="372491"/>
                  </a:lnTo>
                  <a:lnTo>
                    <a:pt x="108419" y="371868"/>
                  </a:lnTo>
                  <a:lnTo>
                    <a:pt x="123215" y="369976"/>
                  </a:lnTo>
                  <a:lnTo>
                    <a:pt x="135089" y="366826"/>
                  </a:lnTo>
                  <a:lnTo>
                    <a:pt x="144068" y="362432"/>
                  </a:lnTo>
                  <a:lnTo>
                    <a:pt x="144068" y="405218"/>
                  </a:lnTo>
                  <a:lnTo>
                    <a:pt x="226148" y="406222"/>
                  </a:lnTo>
                  <a:lnTo>
                    <a:pt x="226148" y="362432"/>
                  </a:lnTo>
                  <a:lnTo>
                    <a:pt x="226148" y="321487"/>
                  </a:lnTo>
                  <a:lnTo>
                    <a:pt x="226148" y="320649"/>
                  </a:lnTo>
                  <a:lnTo>
                    <a:pt x="264896" y="364439"/>
                  </a:lnTo>
                  <a:lnTo>
                    <a:pt x="267639" y="365112"/>
                  </a:lnTo>
                  <a:lnTo>
                    <a:pt x="307898" y="361073"/>
                  </a:lnTo>
                  <a:lnTo>
                    <a:pt x="343268" y="328764"/>
                  </a:lnTo>
                  <a:lnTo>
                    <a:pt x="345147" y="314109"/>
                  </a:lnTo>
                  <a:lnTo>
                    <a:pt x="345147" y="224510"/>
                  </a:lnTo>
                  <a:lnTo>
                    <a:pt x="343763" y="219138"/>
                  </a:lnTo>
                  <a:lnTo>
                    <a:pt x="341541" y="210578"/>
                  </a:lnTo>
                  <a:lnTo>
                    <a:pt x="340855" y="207899"/>
                  </a:lnTo>
                  <a:lnTo>
                    <a:pt x="315772" y="178193"/>
                  </a:lnTo>
                  <a:lnTo>
                    <a:pt x="280860" y="169138"/>
                  </a:lnTo>
                  <a:lnTo>
                    <a:pt x="271145" y="169164"/>
                  </a:lnTo>
                  <a:lnTo>
                    <a:pt x="261594" y="169760"/>
                  </a:lnTo>
                  <a:lnTo>
                    <a:pt x="258978" y="170091"/>
                  </a:lnTo>
                  <a:lnTo>
                    <a:pt x="258978" y="229539"/>
                  </a:lnTo>
                  <a:lnTo>
                    <a:pt x="258978" y="316280"/>
                  </a:lnTo>
                  <a:lnTo>
                    <a:pt x="255320" y="320306"/>
                  </a:lnTo>
                  <a:lnTo>
                    <a:pt x="248031" y="321652"/>
                  </a:lnTo>
                  <a:lnTo>
                    <a:pt x="238302" y="323329"/>
                  </a:lnTo>
                  <a:lnTo>
                    <a:pt x="231013" y="322160"/>
                  </a:lnTo>
                  <a:lnTo>
                    <a:pt x="229184" y="320649"/>
                  </a:lnTo>
                  <a:lnTo>
                    <a:pt x="226148" y="318135"/>
                  </a:lnTo>
                  <a:lnTo>
                    <a:pt x="226148" y="224510"/>
                  </a:lnTo>
                  <a:lnTo>
                    <a:pt x="228574" y="222148"/>
                  </a:lnTo>
                  <a:lnTo>
                    <a:pt x="231622" y="220814"/>
                  </a:lnTo>
                  <a:lnTo>
                    <a:pt x="242252" y="219811"/>
                  </a:lnTo>
                  <a:lnTo>
                    <a:pt x="248335" y="219138"/>
                  </a:lnTo>
                  <a:lnTo>
                    <a:pt x="252895" y="222491"/>
                  </a:lnTo>
                  <a:lnTo>
                    <a:pt x="258978" y="229539"/>
                  </a:lnTo>
                  <a:lnTo>
                    <a:pt x="258978" y="170091"/>
                  </a:lnTo>
                  <a:lnTo>
                    <a:pt x="226148" y="178193"/>
                  </a:lnTo>
                  <a:lnTo>
                    <a:pt x="226148" y="142455"/>
                  </a:lnTo>
                  <a:lnTo>
                    <a:pt x="345147" y="142455"/>
                  </a:lnTo>
                  <a:lnTo>
                    <a:pt x="345147" y="142849"/>
                  </a:lnTo>
                  <a:lnTo>
                    <a:pt x="369773" y="142849"/>
                  </a:lnTo>
                  <a:lnTo>
                    <a:pt x="369773" y="405739"/>
                  </a:lnTo>
                  <a:lnTo>
                    <a:pt x="455942" y="405739"/>
                  </a:lnTo>
                  <a:lnTo>
                    <a:pt x="455942" y="142849"/>
                  </a:lnTo>
                  <a:lnTo>
                    <a:pt x="497433" y="142849"/>
                  </a:lnTo>
                  <a:lnTo>
                    <a:pt x="497433" y="99669"/>
                  </a:lnTo>
                  <a:close/>
                </a:path>
                <a:path w="1821179" h="406400">
                  <a:moveTo>
                    <a:pt x="1820608" y="99669"/>
                  </a:moveTo>
                  <a:lnTo>
                    <a:pt x="1690192" y="99669"/>
                  </a:lnTo>
                  <a:lnTo>
                    <a:pt x="1668310" y="99669"/>
                  </a:lnTo>
                  <a:lnTo>
                    <a:pt x="1575295" y="99669"/>
                  </a:lnTo>
                  <a:lnTo>
                    <a:pt x="1575295" y="142455"/>
                  </a:lnTo>
                  <a:lnTo>
                    <a:pt x="1575295" y="281889"/>
                  </a:lnTo>
                  <a:lnTo>
                    <a:pt x="1569377" y="286918"/>
                  </a:lnTo>
                  <a:lnTo>
                    <a:pt x="1547787" y="286918"/>
                  </a:lnTo>
                  <a:lnTo>
                    <a:pt x="1541856" y="281889"/>
                  </a:lnTo>
                  <a:lnTo>
                    <a:pt x="1539735" y="271818"/>
                  </a:lnTo>
                  <a:lnTo>
                    <a:pt x="1539735" y="142455"/>
                  </a:lnTo>
                  <a:lnTo>
                    <a:pt x="1575295" y="142455"/>
                  </a:lnTo>
                  <a:lnTo>
                    <a:pt x="1575295" y="99669"/>
                  </a:lnTo>
                  <a:lnTo>
                    <a:pt x="921461" y="99669"/>
                  </a:lnTo>
                  <a:lnTo>
                    <a:pt x="919340" y="91617"/>
                  </a:lnTo>
                  <a:lnTo>
                    <a:pt x="900036" y="52476"/>
                  </a:lnTo>
                  <a:lnTo>
                    <a:pt x="864019" y="23317"/>
                  </a:lnTo>
                  <a:lnTo>
                    <a:pt x="829360" y="8864"/>
                  </a:lnTo>
                  <a:lnTo>
                    <a:pt x="829360" y="99669"/>
                  </a:lnTo>
                  <a:lnTo>
                    <a:pt x="745477" y="99669"/>
                  </a:lnTo>
                  <a:lnTo>
                    <a:pt x="727227" y="99669"/>
                  </a:lnTo>
                  <a:lnTo>
                    <a:pt x="684377" y="99669"/>
                  </a:lnTo>
                  <a:lnTo>
                    <a:pt x="685253" y="89446"/>
                  </a:lnTo>
                  <a:lnTo>
                    <a:pt x="706488" y="56095"/>
                  </a:lnTo>
                  <a:lnTo>
                    <a:pt x="741362" y="47320"/>
                  </a:lnTo>
                  <a:lnTo>
                    <a:pt x="764616" y="47320"/>
                  </a:lnTo>
                  <a:lnTo>
                    <a:pt x="804291" y="59905"/>
                  </a:lnTo>
                  <a:lnTo>
                    <a:pt x="827544" y="93967"/>
                  </a:lnTo>
                  <a:lnTo>
                    <a:pt x="829360" y="99669"/>
                  </a:lnTo>
                  <a:lnTo>
                    <a:pt x="829360" y="8864"/>
                  </a:lnTo>
                  <a:lnTo>
                    <a:pt x="785799" y="279"/>
                  </a:lnTo>
                  <a:lnTo>
                    <a:pt x="778294" y="0"/>
                  </a:lnTo>
                  <a:lnTo>
                    <a:pt x="684834" y="0"/>
                  </a:lnTo>
                  <a:lnTo>
                    <a:pt x="638784" y="8051"/>
                  </a:lnTo>
                  <a:lnTo>
                    <a:pt x="601675" y="37312"/>
                  </a:lnTo>
                  <a:lnTo>
                    <a:pt x="598652" y="51346"/>
                  </a:lnTo>
                  <a:lnTo>
                    <a:pt x="598906" y="59055"/>
                  </a:lnTo>
                  <a:lnTo>
                    <a:pt x="611581" y="97320"/>
                  </a:lnTo>
                  <a:lnTo>
                    <a:pt x="613702" y="99669"/>
                  </a:lnTo>
                  <a:lnTo>
                    <a:pt x="593178" y="99669"/>
                  </a:lnTo>
                  <a:lnTo>
                    <a:pt x="593178" y="142455"/>
                  </a:lnTo>
                  <a:lnTo>
                    <a:pt x="617804" y="142455"/>
                  </a:lnTo>
                  <a:lnTo>
                    <a:pt x="617804" y="405218"/>
                  </a:lnTo>
                  <a:lnTo>
                    <a:pt x="704430" y="405218"/>
                  </a:lnTo>
                  <a:lnTo>
                    <a:pt x="703973" y="142455"/>
                  </a:lnTo>
                  <a:lnTo>
                    <a:pt x="727227" y="142455"/>
                  </a:lnTo>
                  <a:lnTo>
                    <a:pt x="745477" y="142455"/>
                  </a:lnTo>
                  <a:lnTo>
                    <a:pt x="876782" y="142455"/>
                  </a:lnTo>
                  <a:lnTo>
                    <a:pt x="876782" y="205879"/>
                  </a:lnTo>
                  <a:lnTo>
                    <a:pt x="876782" y="213436"/>
                  </a:lnTo>
                  <a:lnTo>
                    <a:pt x="876782" y="312089"/>
                  </a:lnTo>
                  <a:lnTo>
                    <a:pt x="871613" y="318465"/>
                  </a:lnTo>
                  <a:lnTo>
                    <a:pt x="864628" y="321818"/>
                  </a:lnTo>
                  <a:lnTo>
                    <a:pt x="847305" y="322491"/>
                  </a:lnTo>
                  <a:lnTo>
                    <a:pt x="840917" y="318808"/>
                  </a:lnTo>
                  <a:lnTo>
                    <a:pt x="836663" y="311086"/>
                  </a:lnTo>
                  <a:lnTo>
                    <a:pt x="836663" y="213601"/>
                  </a:lnTo>
                  <a:lnTo>
                    <a:pt x="841375" y="209232"/>
                  </a:lnTo>
                  <a:lnTo>
                    <a:pt x="850798" y="208902"/>
                  </a:lnTo>
                  <a:lnTo>
                    <a:pt x="859777" y="208800"/>
                  </a:lnTo>
                  <a:lnTo>
                    <a:pt x="867092" y="209524"/>
                  </a:lnTo>
                  <a:lnTo>
                    <a:pt x="872769" y="211074"/>
                  </a:lnTo>
                  <a:lnTo>
                    <a:pt x="876782" y="213436"/>
                  </a:lnTo>
                  <a:lnTo>
                    <a:pt x="876782" y="205879"/>
                  </a:lnTo>
                  <a:lnTo>
                    <a:pt x="834377" y="167119"/>
                  </a:lnTo>
                  <a:lnTo>
                    <a:pt x="831342" y="166446"/>
                  </a:lnTo>
                  <a:lnTo>
                    <a:pt x="824801" y="166281"/>
                  </a:lnTo>
                  <a:lnTo>
                    <a:pt x="814768" y="166611"/>
                  </a:lnTo>
                  <a:lnTo>
                    <a:pt x="767410" y="180644"/>
                  </a:lnTo>
                  <a:lnTo>
                    <a:pt x="750493" y="217462"/>
                  </a:lnTo>
                  <a:lnTo>
                    <a:pt x="750493" y="316115"/>
                  </a:lnTo>
                  <a:lnTo>
                    <a:pt x="758952" y="340969"/>
                  </a:lnTo>
                  <a:lnTo>
                    <a:pt x="774306" y="358648"/>
                  </a:lnTo>
                  <a:lnTo>
                    <a:pt x="796569" y="369163"/>
                  </a:lnTo>
                  <a:lnTo>
                    <a:pt x="825715" y="372491"/>
                  </a:lnTo>
                  <a:lnTo>
                    <a:pt x="836663" y="372186"/>
                  </a:lnTo>
                  <a:lnTo>
                    <a:pt x="877239" y="361416"/>
                  </a:lnTo>
                  <a:lnTo>
                    <a:pt x="877239" y="405218"/>
                  </a:lnTo>
                  <a:lnTo>
                    <a:pt x="964323" y="406222"/>
                  </a:lnTo>
                  <a:lnTo>
                    <a:pt x="964323" y="361416"/>
                  </a:lnTo>
                  <a:lnTo>
                    <a:pt x="964323" y="322491"/>
                  </a:lnTo>
                  <a:lnTo>
                    <a:pt x="964323" y="208800"/>
                  </a:lnTo>
                  <a:lnTo>
                    <a:pt x="964323" y="205879"/>
                  </a:lnTo>
                  <a:lnTo>
                    <a:pt x="964323" y="142455"/>
                  </a:lnTo>
                  <a:lnTo>
                    <a:pt x="987577" y="142455"/>
                  </a:lnTo>
                  <a:lnTo>
                    <a:pt x="1005814" y="142455"/>
                  </a:lnTo>
                  <a:lnTo>
                    <a:pt x="1137132" y="142455"/>
                  </a:lnTo>
                  <a:lnTo>
                    <a:pt x="1137132" y="205879"/>
                  </a:lnTo>
                  <a:lnTo>
                    <a:pt x="1137132" y="213436"/>
                  </a:lnTo>
                  <a:lnTo>
                    <a:pt x="1137132" y="312089"/>
                  </a:lnTo>
                  <a:lnTo>
                    <a:pt x="1131963" y="318465"/>
                  </a:lnTo>
                  <a:lnTo>
                    <a:pt x="1124978" y="321818"/>
                  </a:lnTo>
                  <a:lnTo>
                    <a:pt x="1107643" y="322491"/>
                  </a:lnTo>
                  <a:lnTo>
                    <a:pt x="1101267" y="318808"/>
                  </a:lnTo>
                  <a:lnTo>
                    <a:pt x="1097000" y="311086"/>
                  </a:lnTo>
                  <a:lnTo>
                    <a:pt x="1097000" y="213601"/>
                  </a:lnTo>
                  <a:lnTo>
                    <a:pt x="1101725" y="209232"/>
                  </a:lnTo>
                  <a:lnTo>
                    <a:pt x="1111148" y="208902"/>
                  </a:lnTo>
                  <a:lnTo>
                    <a:pt x="1120114" y="208800"/>
                  </a:lnTo>
                  <a:lnTo>
                    <a:pt x="1127442" y="209524"/>
                  </a:lnTo>
                  <a:lnTo>
                    <a:pt x="1133119" y="211074"/>
                  </a:lnTo>
                  <a:lnTo>
                    <a:pt x="1137132" y="213436"/>
                  </a:lnTo>
                  <a:lnTo>
                    <a:pt x="1137132" y="205879"/>
                  </a:lnTo>
                  <a:lnTo>
                    <a:pt x="1094727" y="167119"/>
                  </a:lnTo>
                  <a:lnTo>
                    <a:pt x="1091692" y="166446"/>
                  </a:lnTo>
                  <a:lnTo>
                    <a:pt x="1085151" y="166281"/>
                  </a:lnTo>
                  <a:lnTo>
                    <a:pt x="1075118" y="166611"/>
                  </a:lnTo>
                  <a:lnTo>
                    <a:pt x="1027760" y="180644"/>
                  </a:lnTo>
                  <a:lnTo>
                    <a:pt x="1010831" y="217462"/>
                  </a:lnTo>
                  <a:lnTo>
                    <a:pt x="1010831" y="316115"/>
                  </a:lnTo>
                  <a:lnTo>
                    <a:pt x="1019302" y="340969"/>
                  </a:lnTo>
                  <a:lnTo>
                    <a:pt x="1034656" y="358648"/>
                  </a:lnTo>
                  <a:lnTo>
                    <a:pt x="1056906" y="369163"/>
                  </a:lnTo>
                  <a:lnTo>
                    <a:pt x="1086065" y="372491"/>
                  </a:lnTo>
                  <a:lnTo>
                    <a:pt x="1097013" y="372186"/>
                  </a:lnTo>
                  <a:lnTo>
                    <a:pt x="1137589" y="361416"/>
                  </a:lnTo>
                  <a:lnTo>
                    <a:pt x="1137589" y="405218"/>
                  </a:lnTo>
                  <a:lnTo>
                    <a:pt x="1224673" y="406222"/>
                  </a:lnTo>
                  <a:lnTo>
                    <a:pt x="1224673" y="361416"/>
                  </a:lnTo>
                  <a:lnTo>
                    <a:pt x="1224673" y="322491"/>
                  </a:lnTo>
                  <a:lnTo>
                    <a:pt x="1224673" y="208800"/>
                  </a:lnTo>
                  <a:lnTo>
                    <a:pt x="1224673" y="205879"/>
                  </a:lnTo>
                  <a:lnTo>
                    <a:pt x="1224673" y="142455"/>
                  </a:lnTo>
                  <a:lnTo>
                    <a:pt x="1247927" y="142455"/>
                  </a:lnTo>
                  <a:lnTo>
                    <a:pt x="1266164" y="142455"/>
                  </a:lnTo>
                  <a:lnTo>
                    <a:pt x="1324978" y="142455"/>
                  </a:lnTo>
                  <a:lnTo>
                    <a:pt x="1324978" y="199339"/>
                  </a:lnTo>
                  <a:lnTo>
                    <a:pt x="1304061" y="231241"/>
                  </a:lnTo>
                  <a:lnTo>
                    <a:pt x="1264793" y="232562"/>
                  </a:lnTo>
                  <a:lnTo>
                    <a:pt x="1264793" y="290944"/>
                  </a:lnTo>
                  <a:lnTo>
                    <a:pt x="1284859" y="290944"/>
                  </a:lnTo>
                  <a:lnTo>
                    <a:pt x="1293063" y="291617"/>
                  </a:lnTo>
                  <a:lnTo>
                    <a:pt x="1298536" y="293293"/>
                  </a:lnTo>
                  <a:lnTo>
                    <a:pt x="1301280" y="295986"/>
                  </a:lnTo>
                  <a:lnTo>
                    <a:pt x="1305229" y="303034"/>
                  </a:lnTo>
                  <a:lnTo>
                    <a:pt x="1307198" y="308063"/>
                  </a:lnTo>
                  <a:lnTo>
                    <a:pt x="1307198" y="359410"/>
                  </a:lnTo>
                  <a:lnTo>
                    <a:pt x="1308214" y="369849"/>
                  </a:lnTo>
                  <a:lnTo>
                    <a:pt x="1344193" y="402704"/>
                  </a:lnTo>
                  <a:lnTo>
                    <a:pt x="1374228" y="405714"/>
                  </a:lnTo>
                  <a:lnTo>
                    <a:pt x="1417993" y="405714"/>
                  </a:lnTo>
                  <a:lnTo>
                    <a:pt x="1439887" y="354380"/>
                  </a:lnTo>
                  <a:lnTo>
                    <a:pt x="1438363" y="355041"/>
                  </a:lnTo>
                  <a:lnTo>
                    <a:pt x="1434261" y="355219"/>
                  </a:lnTo>
                  <a:lnTo>
                    <a:pt x="1419364" y="354545"/>
                  </a:lnTo>
                  <a:lnTo>
                    <a:pt x="1412976" y="353529"/>
                  </a:lnTo>
                  <a:lnTo>
                    <a:pt x="1400213" y="348500"/>
                  </a:lnTo>
                  <a:lnTo>
                    <a:pt x="1396111" y="342633"/>
                  </a:lnTo>
                  <a:lnTo>
                    <a:pt x="1396111" y="302526"/>
                  </a:lnTo>
                  <a:lnTo>
                    <a:pt x="1394993" y="295224"/>
                  </a:lnTo>
                  <a:lnTo>
                    <a:pt x="1364945" y="264096"/>
                  </a:lnTo>
                  <a:lnTo>
                    <a:pt x="1344434" y="256717"/>
                  </a:lnTo>
                  <a:lnTo>
                    <a:pt x="1341399" y="256717"/>
                  </a:lnTo>
                  <a:lnTo>
                    <a:pt x="1355763" y="256349"/>
                  </a:lnTo>
                  <a:lnTo>
                    <a:pt x="1393367" y="244640"/>
                  </a:lnTo>
                  <a:lnTo>
                    <a:pt x="1413891" y="211924"/>
                  </a:lnTo>
                  <a:lnTo>
                    <a:pt x="1413891" y="142455"/>
                  </a:lnTo>
                  <a:lnTo>
                    <a:pt x="1430299" y="142455"/>
                  </a:lnTo>
                  <a:lnTo>
                    <a:pt x="1454924" y="142455"/>
                  </a:lnTo>
                  <a:lnTo>
                    <a:pt x="1454924" y="279882"/>
                  </a:lnTo>
                  <a:lnTo>
                    <a:pt x="1457667" y="285242"/>
                  </a:lnTo>
                  <a:lnTo>
                    <a:pt x="1484591" y="314477"/>
                  </a:lnTo>
                  <a:lnTo>
                    <a:pt x="1522857" y="330720"/>
                  </a:lnTo>
                  <a:lnTo>
                    <a:pt x="1557515" y="334238"/>
                  </a:lnTo>
                  <a:lnTo>
                    <a:pt x="1582902" y="332536"/>
                  </a:lnTo>
                  <a:lnTo>
                    <a:pt x="1624622" y="318947"/>
                  </a:lnTo>
                  <a:lnTo>
                    <a:pt x="1655318" y="290449"/>
                  </a:lnTo>
                  <a:lnTo>
                    <a:pt x="1657083" y="286918"/>
                  </a:lnTo>
                  <a:lnTo>
                    <a:pt x="1658912" y="283273"/>
                  </a:lnTo>
                  <a:lnTo>
                    <a:pt x="1660105" y="276860"/>
                  </a:lnTo>
                  <a:lnTo>
                    <a:pt x="1660105" y="142455"/>
                  </a:lnTo>
                  <a:lnTo>
                    <a:pt x="1668310" y="142455"/>
                  </a:lnTo>
                  <a:lnTo>
                    <a:pt x="1668310" y="142849"/>
                  </a:lnTo>
                  <a:lnTo>
                    <a:pt x="1692935" y="142849"/>
                  </a:lnTo>
                  <a:lnTo>
                    <a:pt x="1692935" y="405739"/>
                  </a:lnTo>
                  <a:lnTo>
                    <a:pt x="1779104" y="405739"/>
                  </a:lnTo>
                  <a:lnTo>
                    <a:pt x="1779104" y="142849"/>
                  </a:lnTo>
                  <a:lnTo>
                    <a:pt x="1820608" y="142849"/>
                  </a:lnTo>
                  <a:lnTo>
                    <a:pt x="1820608" y="99669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20939" y="1406268"/>
              <a:ext cx="186690" cy="273050"/>
            </a:xfrm>
            <a:custGeom>
              <a:avLst/>
              <a:gdLst/>
              <a:ahLst/>
              <a:cxnLst/>
              <a:rect l="l" t="t" r="r" b="b"/>
              <a:pathLst>
                <a:path w="186689" h="273050">
                  <a:moveTo>
                    <a:pt x="63564" y="0"/>
                  </a:moveTo>
                  <a:lnTo>
                    <a:pt x="24947" y="14446"/>
                  </a:lnTo>
                  <a:lnTo>
                    <a:pt x="8884" y="49369"/>
                  </a:lnTo>
                  <a:lnTo>
                    <a:pt x="8884" y="55709"/>
                  </a:lnTo>
                  <a:lnTo>
                    <a:pt x="10537" y="62416"/>
                  </a:lnTo>
                  <a:lnTo>
                    <a:pt x="17146" y="76556"/>
                  </a:lnTo>
                  <a:lnTo>
                    <a:pt x="21757" y="83263"/>
                  </a:lnTo>
                  <a:lnTo>
                    <a:pt x="27679" y="89599"/>
                  </a:lnTo>
                  <a:lnTo>
                    <a:pt x="0" y="89599"/>
                  </a:lnTo>
                  <a:lnTo>
                    <a:pt x="0" y="118860"/>
                  </a:lnTo>
                  <a:lnTo>
                    <a:pt x="22553" y="118860"/>
                  </a:lnTo>
                  <a:lnTo>
                    <a:pt x="22553" y="257835"/>
                  </a:lnTo>
                  <a:lnTo>
                    <a:pt x="53312" y="272465"/>
                  </a:lnTo>
                  <a:lnTo>
                    <a:pt x="53312" y="118860"/>
                  </a:lnTo>
                  <a:lnTo>
                    <a:pt x="77233" y="118860"/>
                  </a:lnTo>
                  <a:lnTo>
                    <a:pt x="77233" y="89599"/>
                  </a:lnTo>
                  <a:lnTo>
                    <a:pt x="44768" y="89599"/>
                  </a:lnTo>
                  <a:lnTo>
                    <a:pt x="42490" y="85457"/>
                  </a:lnTo>
                  <a:lnTo>
                    <a:pt x="40780" y="80885"/>
                  </a:lnTo>
                  <a:lnTo>
                    <a:pt x="38501" y="70887"/>
                  </a:lnTo>
                  <a:lnTo>
                    <a:pt x="37932" y="65707"/>
                  </a:lnTo>
                  <a:lnTo>
                    <a:pt x="37932" y="60342"/>
                  </a:lnTo>
                  <a:lnTo>
                    <a:pt x="63137" y="29850"/>
                  </a:lnTo>
                  <a:lnTo>
                    <a:pt x="78944" y="27428"/>
                  </a:lnTo>
                  <a:lnTo>
                    <a:pt x="90604" y="28353"/>
                  </a:lnTo>
                  <a:lnTo>
                    <a:pt x="128153" y="42238"/>
                  </a:lnTo>
                  <a:lnTo>
                    <a:pt x="167044" y="71350"/>
                  </a:lnTo>
                  <a:lnTo>
                    <a:pt x="179751" y="84117"/>
                  </a:lnTo>
                  <a:lnTo>
                    <a:pt x="186587" y="78630"/>
                  </a:lnTo>
                  <a:lnTo>
                    <a:pt x="156471" y="45486"/>
                  </a:lnTo>
                  <a:lnTo>
                    <a:pt x="124905" y="20664"/>
                  </a:lnTo>
                  <a:lnTo>
                    <a:pt x="78291" y="1291"/>
                  </a:lnTo>
                  <a:lnTo>
                    <a:pt x="63564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0657" y="1495867"/>
              <a:ext cx="349937" cy="2102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79750" y="1406278"/>
              <a:ext cx="854710" cy="273050"/>
            </a:xfrm>
            <a:custGeom>
              <a:avLst/>
              <a:gdLst/>
              <a:ahLst/>
              <a:cxnLst/>
              <a:rect l="l" t="t" r="r" b="b"/>
              <a:pathLst>
                <a:path w="854710" h="273050">
                  <a:moveTo>
                    <a:pt x="130886" y="89598"/>
                  </a:moveTo>
                  <a:lnTo>
                    <a:pt x="96710" y="89598"/>
                  </a:lnTo>
                  <a:lnTo>
                    <a:pt x="93230" y="73672"/>
                  </a:lnTo>
                  <a:lnTo>
                    <a:pt x="88265" y="59194"/>
                  </a:lnTo>
                  <a:lnTo>
                    <a:pt x="64871" y="25031"/>
                  </a:lnTo>
                  <a:lnTo>
                    <a:pt x="35204" y="12788"/>
                  </a:lnTo>
                  <a:lnTo>
                    <a:pt x="28130" y="13525"/>
                  </a:lnTo>
                  <a:lnTo>
                    <a:pt x="647" y="44932"/>
                  </a:lnTo>
                  <a:lnTo>
                    <a:pt x="0" y="53022"/>
                  </a:lnTo>
                  <a:lnTo>
                    <a:pt x="0" y="58635"/>
                  </a:lnTo>
                  <a:lnTo>
                    <a:pt x="685" y="63931"/>
                  </a:lnTo>
                  <a:lnTo>
                    <a:pt x="3429" y="73926"/>
                  </a:lnTo>
                  <a:lnTo>
                    <a:pt x="5359" y="78384"/>
                  </a:lnTo>
                  <a:lnTo>
                    <a:pt x="7874" y="82283"/>
                  </a:lnTo>
                  <a:lnTo>
                    <a:pt x="24955" y="82283"/>
                  </a:lnTo>
                  <a:lnTo>
                    <a:pt x="24041" y="79844"/>
                  </a:lnTo>
                  <a:lnTo>
                    <a:pt x="22161" y="72529"/>
                  </a:lnTo>
                  <a:lnTo>
                    <a:pt x="21882" y="70091"/>
                  </a:lnTo>
                  <a:lnTo>
                    <a:pt x="21882" y="60096"/>
                  </a:lnTo>
                  <a:lnTo>
                    <a:pt x="24155" y="53632"/>
                  </a:lnTo>
                  <a:lnTo>
                    <a:pt x="33261" y="42913"/>
                  </a:lnTo>
                  <a:lnTo>
                    <a:pt x="38849" y="40220"/>
                  </a:lnTo>
                  <a:lnTo>
                    <a:pt x="45453" y="40220"/>
                  </a:lnTo>
                  <a:lnTo>
                    <a:pt x="76212" y="69938"/>
                  </a:lnTo>
                  <a:lnTo>
                    <a:pt x="81343" y="89598"/>
                  </a:lnTo>
                  <a:lnTo>
                    <a:pt x="54343" y="89598"/>
                  </a:lnTo>
                  <a:lnTo>
                    <a:pt x="54343" y="118859"/>
                  </a:lnTo>
                  <a:lnTo>
                    <a:pt x="76212" y="118859"/>
                  </a:lnTo>
                  <a:lnTo>
                    <a:pt x="76212" y="250520"/>
                  </a:lnTo>
                  <a:lnTo>
                    <a:pt x="106972" y="272465"/>
                  </a:lnTo>
                  <a:lnTo>
                    <a:pt x="106972" y="118859"/>
                  </a:lnTo>
                  <a:lnTo>
                    <a:pt x="130886" y="118859"/>
                  </a:lnTo>
                  <a:lnTo>
                    <a:pt x="130886" y="89598"/>
                  </a:lnTo>
                  <a:close/>
                </a:path>
                <a:path w="854710" h="273050">
                  <a:moveTo>
                    <a:pt x="854341" y="89598"/>
                  </a:moveTo>
                  <a:lnTo>
                    <a:pt x="854341" y="89598"/>
                  </a:lnTo>
                  <a:lnTo>
                    <a:pt x="532422" y="89598"/>
                  </a:lnTo>
                  <a:lnTo>
                    <a:pt x="549516" y="118859"/>
                  </a:lnTo>
                  <a:lnTo>
                    <a:pt x="558749" y="118859"/>
                  </a:lnTo>
                  <a:lnTo>
                    <a:pt x="578561" y="118859"/>
                  </a:lnTo>
                  <a:lnTo>
                    <a:pt x="580618" y="118859"/>
                  </a:lnTo>
                  <a:lnTo>
                    <a:pt x="580618" y="181025"/>
                  </a:lnTo>
                  <a:lnTo>
                    <a:pt x="534136" y="181025"/>
                  </a:lnTo>
                  <a:lnTo>
                    <a:pt x="534136" y="153593"/>
                  </a:lnTo>
                  <a:lnTo>
                    <a:pt x="534136" y="140792"/>
                  </a:lnTo>
                  <a:lnTo>
                    <a:pt x="533133" y="131445"/>
                  </a:lnTo>
                  <a:lnTo>
                    <a:pt x="530123" y="122059"/>
                  </a:lnTo>
                  <a:lnTo>
                    <a:pt x="525106" y="112610"/>
                  </a:lnTo>
                  <a:lnTo>
                    <a:pt x="520242" y="106057"/>
                  </a:lnTo>
                  <a:lnTo>
                    <a:pt x="518071" y="103124"/>
                  </a:lnTo>
                  <a:lnTo>
                    <a:pt x="510070" y="94805"/>
                  </a:lnTo>
                  <a:lnTo>
                    <a:pt x="506806" y="92379"/>
                  </a:lnTo>
                  <a:lnTo>
                    <a:pt x="506806" y="123240"/>
                  </a:lnTo>
                  <a:lnTo>
                    <a:pt x="506704" y="131102"/>
                  </a:lnTo>
                  <a:lnTo>
                    <a:pt x="505091" y="153593"/>
                  </a:lnTo>
                  <a:lnTo>
                    <a:pt x="498030" y="151650"/>
                  </a:lnTo>
                  <a:lnTo>
                    <a:pt x="492277" y="148107"/>
                  </a:lnTo>
                  <a:lnTo>
                    <a:pt x="483387" y="137871"/>
                  </a:lnTo>
                  <a:lnTo>
                    <a:pt x="481164" y="132270"/>
                  </a:lnTo>
                  <a:lnTo>
                    <a:pt x="481164" y="120561"/>
                  </a:lnTo>
                  <a:lnTo>
                    <a:pt x="482473" y="115811"/>
                  </a:lnTo>
                  <a:lnTo>
                    <a:pt x="487718" y="108000"/>
                  </a:lnTo>
                  <a:lnTo>
                    <a:pt x="490969" y="106057"/>
                  </a:lnTo>
                  <a:lnTo>
                    <a:pt x="498030" y="106057"/>
                  </a:lnTo>
                  <a:lnTo>
                    <a:pt x="500811" y="108369"/>
                  </a:lnTo>
                  <a:lnTo>
                    <a:pt x="505599" y="117640"/>
                  </a:lnTo>
                  <a:lnTo>
                    <a:pt x="506806" y="123240"/>
                  </a:lnTo>
                  <a:lnTo>
                    <a:pt x="506806" y="92379"/>
                  </a:lnTo>
                  <a:lnTo>
                    <a:pt x="502094" y="88861"/>
                  </a:lnTo>
                  <a:lnTo>
                    <a:pt x="494182" y="85305"/>
                  </a:lnTo>
                  <a:lnTo>
                    <a:pt x="486295" y="84112"/>
                  </a:lnTo>
                  <a:lnTo>
                    <a:pt x="477862" y="84112"/>
                  </a:lnTo>
                  <a:lnTo>
                    <a:pt x="470636" y="87160"/>
                  </a:lnTo>
                  <a:lnTo>
                    <a:pt x="458952" y="98958"/>
                  </a:lnTo>
                  <a:lnTo>
                    <a:pt x="458952" y="89598"/>
                  </a:lnTo>
                  <a:lnTo>
                    <a:pt x="405993" y="89598"/>
                  </a:lnTo>
                  <a:lnTo>
                    <a:pt x="405993" y="184683"/>
                  </a:lnTo>
                  <a:lnTo>
                    <a:pt x="399008" y="191744"/>
                  </a:lnTo>
                  <a:lnTo>
                    <a:pt x="365150" y="213766"/>
                  </a:lnTo>
                  <a:lnTo>
                    <a:pt x="353021" y="215773"/>
                  </a:lnTo>
                  <a:lnTo>
                    <a:pt x="344589" y="215773"/>
                  </a:lnTo>
                  <a:lnTo>
                    <a:pt x="337350" y="213461"/>
                  </a:lnTo>
                  <a:lnTo>
                    <a:pt x="325285" y="204190"/>
                  </a:lnTo>
                  <a:lnTo>
                    <a:pt x="322262" y="198589"/>
                  </a:lnTo>
                  <a:lnTo>
                    <a:pt x="322262" y="183959"/>
                  </a:lnTo>
                  <a:lnTo>
                    <a:pt x="356438" y="162737"/>
                  </a:lnTo>
                  <a:lnTo>
                    <a:pt x="363042" y="162737"/>
                  </a:lnTo>
                  <a:lnTo>
                    <a:pt x="398919" y="179692"/>
                  </a:lnTo>
                  <a:lnTo>
                    <a:pt x="405993" y="184683"/>
                  </a:lnTo>
                  <a:lnTo>
                    <a:pt x="405993" y="89598"/>
                  </a:lnTo>
                  <a:lnTo>
                    <a:pt x="300393" y="89598"/>
                  </a:lnTo>
                  <a:lnTo>
                    <a:pt x="292874" y="89598"/>
                  </a:lnTo>
                  <a:lnTo>
                    <a:pt x="267931" y="89598"/>
                  </a:lnTo>
                  <a:lnTo>
                    <a:pt x="265645" y="85458"/>
                  </a:lnTo>
                  <a:lnTo>
                    <a:pt x="263931" y="80886"/>
                  </a:lnTo>
                  <a:lnTo>
                    <a:pt x="261658" y="70878"/>
                  </a:lnTo>
                  <a:lnTo>
                    <a:pt x="261086" y="65697"/>
                  </a:lnTo>
                  <a:lnTo>
                    <a:pt x="261086" y="60337"/>
                  </a:lnTo>
                  <a:lnTo>
                    <a:pt x="286296" y="29845"/>
                  </a:lnTo>
                  <a:lnTo>
                    <a:pt x="302094" y="27419"/>
                  </a:lnTo>
                  <a:lnTo>
                    <a:pt x="313753" y="28346"/>
                  </a:lnTo>
                  <a:lnTo>
                    <a:pt x="351307" y="42240"/>
                  </a:lnTo>
                  <a:lnTo>
                    <a:pt x="390207" y="71348"/>
                  </a:lnTo>
                  <a:lnTo>
                    <a:pt x="402907" y="84112"/>
                  </a:lnTo>
                  <a:lnTo>
                    <a:pt x="409752" y="78625"/>
                  </a:lnTo>
                  <a:lnTo>
                    <a:pt x="379628" y="45478"/>
                  </a:lnTo>
                  <a:lnTo>
                    <a:pt x="348068" y="20662"/>
                  </a:lnTo>
                  <a:lnTo>
                    <a:pt x="301447" y="1282"/>
                  </a:lnTo>
                  <a:lnTo>
                    <a:pt x="286715" y="0"/>
                  </a:lnTo>
                  <a:lnTo>
                    <a:pt x="275844" y="901"/>
                  </a:lnTo>
                  <a:lnTo>
                    <a:pt x="241071" y="22047"/>
                  </a:lnTo>
                  <a:lnTo>
                    <a:pt x="232041" y="49364"/>
                  </a:lnTo>
                  <a:lnTo>
                    <a:pt x="232041" y="55702"/>
                  </a:lnTo>
                  <a:lnTo>
                    <a:pt x="233692" y="62407"/>
                  </a:lnTo>
                  <a:lnTo>
                    <a:pt x="240296" y="76555"/>
                  </a:lnTo>
                  <a:lnTo>
                    <a:pt x="244919" y="83261"/>
                  </a:lnTo>
                  <a:lnTo>
                    <a:pt x="250837" y="89598"/>
                  </a:lnTo>
                  <a:lnTo>
                    <a:pt x="223164" y="89598"/>
                  </a:lnTo>
                  <a:lnTo>
                    <a:pt x="223164" y="118859"/>
                  </a:lnTo>
                  <a:lnTo>
                    <a:pt x="245719" y="118859"/>
                  </a:lnTo>
                  <a:lnTo>
                    <a:pt x="245719" y="257835"/>
                  </a:lnTo>
                  <a:lnTo>
                    <a:pt x="276466" y="272465"/>
                  </a:lnTo>
                  <a:lnTo>
                    <a:pt x="276466" y="118859"/>
                  </a:lnTo>
                  <a:lnTo>
                    <a:pt x="292874" y="118859"/>
                  </a:lnTo>
                  <a:lnTo>
                    <a:pt x="300393" y="118859"/>
                  </a:lnTo>
                  <a:lnTo>
                    <a:pt x="404279" y="118859"/>
                  </a:lnTo>
                  <a:lnTo>
                    <a:pt x="404279" y="168224"/>
                  </a:lnTo>
                  <a:lnTo>
                    <a:pt x="370484" y="140144"/>
                  </a:lnTo>
                  <a:lnTo>
                    <a:pt x="349605" y="135305"/>
                  </a:lnTo>
                  <a:lnTo>
                    <a:pt x="340385" y="136144"/>
                  </a:lnTo>
                  <a:lnTo>
                    <a:pt x="306844" y="163423"/>
                  </a:lnTo>
                  <a:lnTo>
                    <a:pt x="303466" y="181025"/>
                  </a:lnTo>
                  <a:lnTo>
                    <a:pt x="304711" y="190944"/>
                  </a:lnTo>
                  <a:lnTo>
                    <a:pt x="333438" y="229958"/>
                  </a:lnTo>
                  <a:lnTo>
                    <a:pt x="363270" y="241376"/>
                  </a:lnTo>
                  <a:lnTo>
                    <a:pt x="369189" y="241376"/>
                  </a:lnTo>
                  <a:lnTo>
                    <a:pt x="404279" y="221259"/>
                  </a:lnTo>
                  <a:lnTo>
                    <a:pt x="404279" y="250520"/>
                  </a:lnTo>
                  <a:lnTo>
                    <a:pt x="435038" y="272465"/>
                  </a:lnTo>
                  <a:lnTo>
                    <a:pt x="435038" y="221259"/>
                  </a:lnTo>
                  <a:lnTo>
                    <a:pt x="435038" y="215773"/>
                  </a:lnTo>
                  <a:lnTo>
                    <a:pt x="435038" y="168224"/>
                  </a:lnTo>
                  <a:lnTo>
                    <a:pt x="435038" y="118859"/>
                  </a:lnTo>
                  <a:lnTo>
                    <a:pt x="455904" y="118859"/>
                  </a:lnTo>
                  <a:lnTo>
                    <a:pt x="476021" y="152552"/>
                  </a:lnTo>
                  <a:lnTo>
                    <a:pt x="503377" y="166395"/>
                  </a:lnTo>
                  <a:lnTo>
                    <a:pt x="503377" y="181025"/>
                  </a:lnTo>
                  <a:lnTo>
                    <a:pt x="486524" y="181025"/>
                  </a:lnTo>
                  <a:lnTo>
                    <a:pt x="483730" y="181940"/>
                  </a:lnTo>
                  <a:lnTo>
                    <a:pt x="478942" y="185597"/>
                  </a:lnTo>
                  <a:lnTo>
                    <a:pt x="477748" y="187731"/>
                  </a:lnTo>
                  <a:lnTo>
                    <a:pt x="477748" y="190169"/>
                  </a:lnTo>
                  <a:lnTo>
                    <a:pt x="505294" y="226225"/>
                  </a:lnTo>
                  <a:lnTo>
                    <a:pt x="527304" y="235889"/>
                  </a:lnTo>
                  <a:lnTo>
                    <a:pt x="529120" y="235889"/>
                  </a:lnTo>
                  <a:lnTo>
                    <a:pt x="530720" y="234607"/>
                  </a:lnTo>
                  <a:lnTo>
                    <a:pt x="533450" y="229489"/>
                  </a:lnTo>
                  <a:lnTo>
                    <a:pt x="534136" y="226504"/>
                  </a:lnTo>
                  <a:lnTo>
                    <a:pt x="534136" y="210286"/>
                  </a:lnTo>
                  <a:lnTo>
                    <a:pt x="580618" y="210286"/>
                  </a:lnTo>
                  <a:lnTo>
                    <a:pt x="580618" y="250520"/>
                  </a:lnTo>
                  <a:lnTo>
                    <a:pt x="611365" y="272465"/>
                  </a:lnTo>
                  <a:lnTo>
                    <a:pt x="611365" y="118859"/>
                  </a:lnTo>
                  <a:lnTo>
                    <a:pt x="627773" y="118859"/>
                  </a:lnTo>
                  <a:lnTo>
                    <a:pt x="635292" y="118859"/>
                  </a:lnTo>
                  <a:lnTo>
                    <a:pt x="649643" y="118859"/>
                  </a:lnTo>
                  <a:lnTo>
                    <a:pt x="649643" y="250520"/>
                  </a:lnTo>
                  <a:lnTo>
                    <a:pt x="680402" y="272465"/>
                  </a:lnTo>
                  <a:lnTo>
                    <a:pt x="680402" y="118859"/>
                  </a:lnTo>
                  <a:lnTo>
                    <a:pt x="696798" y="118859"/>
                  </a:lnTo>
                  <a:lnTo>
                    <a:pt x="704316" y="118859"/>
                  </a:lnTo>
                  <a:lnTo>
                    <a:pt x="727900" y="118859"/>
                  </a:lnTo>
                  <a:lnTo>
                    <a:pt x="727900" y="166395"/>
                  </a:lnTo>
                  <a:lnTo>
                    <a:pt x="713778" y="166395"/>
                  </a:lnTo>
                  <a:lnTo>
                    <a:pt x="710526" y="167309"/>
                  </a:lnTo>
                  <a:lnTo>
                    <a:pt x="705281" y="170967"/>
                  </a:lnTo>
                  <a:lnTo>
                    <a:pt x="703973" y="173101"/>
                  </a:lnTo>
                  <a:lnTo>
                    <a:pt x="703973" y="175539"/>
                  </a:lnTo>
                  <a:lnTo>
                    <a:pt x="728726" y="211594"/>
                  </a:lnTo>
                  <a:lnTo>
                    <a:pt x="748398" y="221259"/>
                  </a:lnTo>
                  <a:lnTo>
                    <a:pt x="750227" y="221259"/>
                  </a:lnTo>
                  <a:lnTo>
                    <a:pt x="751814" y="219976"/>
                  </a:lnTo>
                  <a:lnTo>
                    <a:pt x="754557" y="214858"/>
                  </a:lnTo>
                  <a:lnTo>
                    <a:pt x="755230" y="211874"/>
                  </a:lnTo>
                  <a:lnTo>
                    <a:pt x="755230" y="118859"/>
                  </a:lnTo>
                  <a:lnTo>
                    <a:pt x="799668" y="118859"/>
                  </a:lnTo>
                  <a:lnTo>
                    <a:pt x="799668" y="254177"/>
                  </a:lnTo>
                  <a:lnTo>
                    <a:pt x="830414" y="272465"/>
                  </a:lnTo>
                  <a:lnTo>
                    <a:pt x="830414" y="118859"/>
                  </a:lnTo>
                  <a:lnTo>
                    <a:pt x="854341" y="118859"/>
                  </a:lnTo>
                  <a:lnTo>
                    <a:pt x="854341" y="8959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26364" y="1495867"/>
              <a:ext cx="216659" cy="18286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80815" y="1419066"/>
              <a:ext cx="946785" cy="265430"/>
            </a:xfrm>
            <a:custGeom>
              <a:avLst/>
              <a:gdLst/>
              <a:ahLst/>
              <a:cxnLst/>
              <a:rect l="l" t="t" r="r" b="b"/>
              <a:pathLst>
                <a:path w="946785" h="265430">
                  <a:moveTo>
                    <a:pt x="130886" y="76809"/>
                  </a:moveTo>
                  <a:lnTo>
                    <a:pt x="96710" y="76809"/>
                  </a:lnTo>
                  <a:lnTo>
                    <a:pt x="93230" y="60883"/>
                  </a:lnTo>
                  <a:lnTo>
                    <a:pt x="88252" y="46405"/>
                  </a:lnTo>
                  <a:lnTo>
                    <a:pt x="64871" y="12242"/>
                  </a:lnTo>
                  <a:lnTo>
                    <a:pt x="35204" y="0"/>
                  </a:lnTo>
                  <a:lnTo>
                    <a:pt x="28130" y="736"/>
                  </a:lnTo>
                  <a:lnTo>
                    <a:pt x="647" y="32143"/>
                  </a:lnTo>
                  <a:lnTo>
                    <a:pt x="0" y="40233"/>
                  </a:lnTo>
                  <a:lnTo>
                    <a:pt x="0" y="45847"/>
                  </a:lnTo>
                  <a:lnTo>
                    <a:pt x="685" y="51142"/>
                  </a:lnTo>
                  <a:lnTo>
                    <a:pt x="3416" y="61137"/>
                  </a:lnTo>
                  <a:lnTo>
                    <a:pt x="5359" y="65595"/>
                  </a:lnTo>
                  <a:lnTo>
                    <a:pt x="7874" y="69494"/>
                  </a:lnTo>
                  <a:lnTo>
                    <a:pt x="24955" y="69494"/>
                  </a:lnTo>
                  <a:lnTo>
                    <a:pt x="24041" y="67056"/>
                  </a:lnTo>
                  <a:lnTo>
                    <a:pt x="22161" y="59740"/>
                  </a:lnTo>
                  <a:lnTo>
                    <a:pt x="21882" y="57302"/>
                  </a:lnTo>
                  <a:lnTo>
                    <a:pt x="21882" y="47307"/>
                  </a:lnTo>
                  <a:lnTo>
                    <a:pt x="24155" y="40843"/>
                  </a:lnTo>
                  <a:lnTo>
                    <a:pt x="33261" y="30124"/>
                  </a:lnTo>
                  <a:lnTo>
                    <a:pt x="38849" y="27432"/>
                  </a:lnTo>
                  <a:lnTo>
                    <a:pt x="45453" y="27432"/>
                  </a:lnTo>
                  <a:lnTo>
                    <a:pt x="76212" y="57150"/>
                  </a:lnTo>
                  <a:lnTo>
                    <a:pt x="81343" y="76809"/>
                  </a:lnTo>
                  <a:lnTo>
                    <a:pt x="54343" y="76809"/>
                  </a:lnTo>
                  <a:lnTo>
                    <a:pt x="54343" y="106070"/>
                  </a:lnTo>
                  <a:lnTo>
                    <a:pt x="76212" y="106070"/>
                  </a:lnTo>
                  <a:lnTo>
                    <a:pt x="76212" y="237731"/>
                  </a:lnTo>
                  <a:lnTo>
                    <a:pt x="106972" y="259676"/>
                  </a:lnTo>
                  <a:lnTo>
                    <a:pt x="106972" y="106070"/>
                  </a:lnTo>
                  <a:lnTo>
                    <a:pt x="130886" y="106070"/>
                  </a:lnTo>
                  <a:lnTo>
                    <a:pt x="130886" y="76809"/>
                  </a:lnTo>
                  <a:close/>
                </a:path>
                <a:path w="946785" h="265430">
                  <a:moveTo>
                    <a:pt x="347548" y="159092"/>
                  </a:moveTo>
                  <a:lnTo>
                    <a:pt x="344817" y="162509"/>
                  </a:lnTo>
                  <a:lnTo>
                    <a:pt x="340880" y="165188"/>
                  </a:lnTo>
                  <a:lnTo>
                    <a:pt x="330631" y="169087"/>
                  </a:lnTo>
                  <a:lnTo>
                    <a:pt x="324878" y="170065"/>
                  </a:lnTo>
                  <a:lnTo>
                    <a:pt x="314858" y="170065"/>
                  </a:lnTo>
                  <a:lnTo>
                    <a:pt x="310870" y="169456"/>
                  </a:lnTo>
                  <a:lnTo>
                    <a:pt x="302209" y="167017"/>
                  </a:lnTo>
                  <a:lnTo>
                    <a:pt x="297662" y="165188"/>
                  </a:lnTo>
                  <a:lnTo>
                    <a:pt x="292874" y="162750"/>
                  </a:lnTo>
                  <a:lnTo>
                    <a:pt x="292874" y="106070"/>
                  </a:lnTo>
                  <a:lnTo>
                    <a:pt x="344131" y="106070"/>
                  </a:lnTo>
                  <a:lnTo>
                    <a:pt x="344131" y="76809"/>
                  </a:lnTo>
                  <a:lnTo>
                    <a:pt x="223164" y="76809"/>
                  </a:lnTo>
                  <a:lnTo>
                    <a:pt x="223164" y="106070"/>
                  </a:lnTo>
                  <a:lnTo>
                    <a:pt x="262115" y="106070"/>
                  </a:lnTo>
                  <a:lnTo>
                    <a:pt x="262115" y="151053"/>
                  </a:lnTo>
                  <a:lnTo>
                    <a:pt x="261772" y="153606"/>
                  </a:lnTo>
                  <a:lnTo>
                    <a:pt x="260413" y="158000"/>
                  </a:lnTo>
                  <a:lnTo>
                    <a:pt x="259613" y="159092"/>
                  </a:lnTo>
                  <a:lnTo>
                    <a:pt x="258699" y="159092"/>
                  </a:lnTo>
                  <a:lnTo>
                    <a:pt x="255739" y="157391"/>
                  </a:lnTo>
                  <a:lnTo>
                    <a:pt x="252831" y="156044"/>
                  </a:lnTo>
                  <a:lnTo>
                    <a:pt x="247129" y="154101"/>
                  </a:lnTo>
                  <a:lnTo>
                    <a:pt x="244348" y="153606"/>
                  </a:lnTo>
                  <a:lnTo>
                    <a:pt x="238874" y="153606"/>
                  </a:lnTo>
                  <a:lnTo>
                    <a:pt x="236486" y="154711"/>
                  </a:lnTo>
                  <a:lnTo>
                    <a:pt x="232384" y="159092"/>
                  </a:lnTo>
                  <a:lnTo>
                    <a:pt x="231355" y="161658"/>
                  </a:lnTo>
                  <a:lnTo>
                    <a:pt x="231355" y="169456"/>
                  </a:lnTo>
                  <a:lnTo>
                    <a:pt x="251866" y="204812"/>
                  </a:lnTo>
                  <a:lnTo>
                    <a:pt x="301409" y="265163"/>
                  </a:lnTo>
                  <a:lnTo>
                    <a:pt x="315087" y="256019"/>
                  </a:lnTo>
                  <a:lnTo>
                    <a:pt x="267246" y="204812"/>
                  </a:lnTo>
                  <a:lnTo>
                    <a:pt x="273164" y="203111"/>
                  </a:lnTo>
                  <a:lnTo>
                    <a:pt x="278295" y="199453"/>
                  </a:lnTo>
                  <a:lnTo>
                    <a:pt x="286956" y="188239"/>
                  </a:lnTo>
                  <a:lnTo>
                    <a:pt x="289788" y="181521"/>
                  </a:lnTo>
                  <a:lnTo>
                    <a:pt x="291160" y="173723"/>
                  </a:lnTo>
                  <a:lnTo>
                    <a:pt x="297091" y="181279"/>
                  </a:lnTo>
                  <a:lnTo>
                    <a:pt x="302895" y="187134"/>
                  </a:lnTo>
                  <a:lnTo>
                    <a:pt x="314286" y="195427"/>
                  </a:lnTo>
                  <a:lnTo>
                    <a:pt x="319303" y="197497"/>
                  </a:lnTo>
                  <a:lnTo>
                    <a:pt x="328180" y="197497"/>
                  </a:lnTo>
                  <a:lnTo>
                    <a:pt x="332511" y="196888"/>
                  </a:lnTo>
                  <a:lnTo>
                    <a:pt x="340715" y="194449"/>
                  </a:lnTo>
                  <a:lnTo>
                    <a:pt x="344360" y="192620"/>
                  </a:lnTo>
                  <a:lnTo>
                    <a:pt x="347548" y="190182"/>
                  </a:lnTo>
                  <a:lnTo>
                    <a:pt x="347548" y="159092"/>
                  </a:lnTo>
                  <a:close/>
                </a:path>
                <a:path w="946785" h="265430">
                  <a:moveTo>
                    <a:pt x="946607" y="76809"/>
                  </a:moveTo>
                  <a:lnTo>
                    <a:pt x="946607" y="76809"/>
                  </a:lnTo>
                  <a:lnTo>
                    <a:pt x="437083" y="76809"/>
                  </a:lnTo>
                  <a:lnTo>
                    <a:pt x="437083" y="106070"/>
                  </a:lnTo>
                  <a:lnTo>
                    <a:pt x="458952" y="106070"/>
                  </a:lnTo>
                  <a:lnTo>
                    <a:pt x="458952" y="174675"/>
                  </a:lnTo>
                  <a:lnTo>
                    <a:pt x="429907" y="202247"/>
                  </a:lnTo>
                  <a:lnTo>
                    <a:pt x="400862" y="212852"/>
                  </a:lnTo>
                  <a:lnTo>
                    <a:pt x="394703" y="212852"/>
                  </a:lnTo>
                  <a:lnTo>
                    <a:pt x="389470" y="211277"/>
                  </a:lnTo>
                  <a:lnTo>
                    <a:pt x="380809" y="204939"/>
                  </a:lnTo>
                  <a:lnTo>
                    <a:pt x="378650" y="201041"/>
                  </a:lnTo>
                  <a:lnTo>
                    <a:pt x="378650" y="196405"/>
                  </a:lnTo>
                  <a:lnTo>
                    <a:pt x="391947" y="189293"/>
                  </a:lnTo>
                  <a:lnTo>
                    <a:pt x="403974" y="181775"/>
                  </a:lnTo>
                  <a:lnTo>
                    <a:pt x="414337" y="174117"/>
                  </a:lnTo>
                  <a:lnTo>
                    <a:pt x="423418" y="166052"/>
                  </a:lnTo>
                  <a:lnTo>
                    <a:pt x="430745" y="158000"/>
                  </a:lnTo>
                  <a:lnTo>
                    <a:pt x="433235" y="154343"/>
                  </a:lnTo>
                  <a:lnTo>
                    <a:pt x="435978" y="150317"/>
                  </a:lnTo>
                  <a:lnTo>
                    <a:pt x="439115" y="143002"/>
                  </a:lnTo>
                  <a:lnTo>
                    <a:pt x="440156" y="136055"/>
                  </a:lnTo>
                  <a:lnTo>
                    <a:pt x="439013" y="125463"/>
                  </a:lnTo>
                  <a:lnTo>
                    <a:pt x="414528" y="89662"/>
                  </a:lnTo>
                  <a:lnTo>
                    <a:pt x="414528" y="117652"/>
                  </a:lnTo>
                  <a:lnTo>
                    <a:pt x="414528" y="128625"/>
                  </a:lnTo>
                  <a:lnTo>
                    <a:pt x="412534" y="134099"/>
                  </a:lnTo>
                  <a:lnTo>
                    <a:pt x="404558" y="145326"/>
                  </a:lnTo>
                  <a:lnTo>
                    <a:pt x="399148" y="150190"/>
                  </a:lnTo>
                  <a:lnTo>
                    <a:pt x="392315" y="154343"/>
                  </a:lnTo>
                  <a:lnTo>
                    <a:pt x="387540" y="150685"/>
                  </a:lnTo>
                  <a:lnTo>
                    <a:pt x="383768" y="146596"/>
                  </a:lnTo>
                  <a:lnTo>
                    <a:pt x="378307" y="137579"/>
                  </a:lnTo>
                  <a:lnTo>
                    <a:pt x="376936" y="133134"/>
                  </a:lnTo>
                  <a:lnTo>
                    <a:pt x="376936" y="121666"/>
                  </a:lnTo>
                  <a:lnTo>
                    <a:pt x="378929" y="115633"/>
                  </a:lnTo>
                  <a:lnTo>
                    <a:pt x="386905" y="105638"/>
                  </a:lnTo>
                  <a:lnTo>
                    <a:pt x="391744" y="103136"/>
                  </a:lnTo>
                  <a:lnTo>
                    <a:pt x="402221" y="103136"/>
                  </a:lnTo>
                  <a:lnTo>
                    <a:pt x="406273" y="105092"/>
                  </a:lnTo>
                  <a:lnTo>
                    <a:pt x="412877" y="112890"/>
                  </a:lnTo>
                  <a:lnTo>
                    <a:pt x="414528" y="117652"/>
                  </a:lnTo>
                  <a:lnTo>
                    <a:pt x="414528" y="89662"/>
                  </a:lnTo>
                  <a:lnTo>
                    <a:pt x="412534" y="87934"/>
                  </a:lnTo>
                  <a:lnTo>
                    <a:pt x="402780" y="82156"/>
                  </a:lnTo>
                  <a:lnTo>
                    <a:pt x="392633" y="78689"/>
                  </a:lnTo>
                  <a:lnTo>
                    <a:pt x="382066" y="77546"/>
                  </a:lnTo>
                  <a:lnTo>
                    <a:pt x="375310" y="78117"/>
                  </a:lnTo>
                  <a:lnTo>
                    <a:pt x="347891" y="100088"/>
                  </a:lnTo>
                  <a:lnTo>
                    <a:pt x="347891" y="108623"/>
                  </a:lnTo>
                  <a:lnTo>
                    <a:pt x="362915" y="147510"/>
                  </a:lnTo>
                  <a:lnTo>
                    <a:pt x="383768" y="163487"/>
                  </a:lnTo>
                  <a:lnTo>
                    <a:pt x="381723" y="165925"/>
                  </a:lnTo>
                  <a:lnTo>
                    <a:pt x="347891" y="181775"/>
                  </a:lnTo>
                  <a:lnTo>
                    <a:pt x="354914" y="193382"/>
                  </a:lnTo>
                  <a:lnTo>
                    <a:pt x="389991" y="226783"/>
                  </a:lnTo>
                  <a:lnTo>
                    <a:pt x="419658" y="234797"/>
                  </a:lnTo>
                  <a:lnTo>
                    <a:pt x="426262" y="234797"/>
                  </a:lnTo>
                  <a:lnTo>
                    <a:pt x="433095" y="233222"/>
                  </a:lnTo>
                  <a:lnTo>
                    <a:pt x="447217" y="226885"/>
                  </a:lnTo>
                  <a:lnTo>
                    <a:pt x="454050" y="222364"/>
                  </a:lnTo>
                  <a:lnTo>
                    <a:pt x="458952" y="218033"/>
                  </a:lnTo>
                  <a:lnTo>
                    <a:pt x="458952" y="237731"/>
                  </a:lnTo>
                  <a:lnTo>
                    <a:pt x="489712" y="259676"/>
                  </a:lnTo>
                  <a:lnTo>
                    <a:pt x="489712" y="106070"/>
                  </a:lnTo>
                  <a:lnTo>
                    <a:pt x="506107" y="106070"/>
                  </a:lnTo>
                  <a:lnTo>
                    <a:pt x="513626" y="106070"/>
                  </a:lnTo>
                  <a:lnTo>
                    <a:pt x="527989" y="106070"/>
                  </a:lnTo>
                  <a:lnTo>
                    <a:pt x="527989" y="237731"/>
                  </a:lnTo>
                  <a:lnTo>
                    <a:pt x="558736" y="259676"/>
                  </a:lnTo>
                  <a:lnTo>
                    <a:pt x="558736" y="106070"/>
                  </a:lnTo>
                  <a:lnTo>
                    <a:pt x="575144" y="106070"/>
                  </a:lnTo>
                  <a:lnTo>
                    <a:pt x="582663" y="106070"/>
                  </a:lnTo>
                  <a:lnTo>
                    <a:pt x="588810" y="106070"/>
                  </a:lnTo>
                  <a:lnTo>
                    <a:pt x="588810" y="166408"/>
                  </a:lnTo>
                  <a:lnTo>
                    <a:pt x="613752" y="201333"/>
                  </a:lnTo>
                  <a:lnTo>
                    <a:pt x="643483" y="215785"/>
                  </a:lnTo>
                  <a:lnTo>
                    <a:pt x="647585" y="215785"/>
                  </a:lnTo>
                  <a:lnTo>
                    <a:pt x="651967" y="214871"/>
                  </a:lnTo>
                  <a:lnTo>
                    <a:pt x="661314" y="211213"/>
                  </a:lnTo>
                  <a:lnTo>
                    <a:pt x="666038" y="208470"/>
                  </a:lnTo>
                  <a:lnTo>
                    <a:pt x="670826" y="204812"/>
                  </a:lnTo>
                  <a:lnTo>
                    <a:pt x="670826" y="160921"/>
                  </a:lnTo>
                  <a:lnTo>
                    <a:pt x="665099" y="167843"/>
                  </a:lnTo>
                  <a:lnTo>
                    <a:pt x="659549" y="173951"/>
                  </a:lnTo>
                  <a:lnTo>
                    <a:pt x="654164" y="179273"/>
                  </a:lnTo>
                  <a:lnTo>
                    <a:pt x="648957" y="183781"/>
                  </a:lnTo>
                  <a:lnTo>
                    <a:pt x="642124" y="189268"/>
                  </a:lnTo>
                  <a:lnTo>
                    <a:pt x="636308" y="192011"/>
                  </a:lnTo>
                  <a:lnTo>
                    <a:pt x="628332" y="192011"/>
                  </a:lnTo>
                  <a:lnTo>
                    <a:pt x="625551" y="190614"/>
                  </a:lnTo>
                  <a:lnTo>
                    <a:pt x="620763" y="185000"/>
                  </a:lnTo>
                  <a:lnTo>
                    <a:pt x="619569" y="181521"/>
                  </a:lnTo>
                  <a:lnTo>
                    <a:pt x="619569" y="106070"/>
                  </a:lnTo>
                  <a:lnTo>
                    <a:pt x="661606" y="106070"/>
                  </a:lnTo>
                  <a:lnTo>
                    <a:pt x="667410" y="106070"/>
                  </a:lnTo>
                  <a:lnTo>
                    <a:pt x="683475" y="106070"/>
                  </a:lnTo>
                  <a:lnTo>
                    <a:pt x="683475" y="237731"/>
                  </a:lnTo>
                  <a:lnTo>
                    <a:pt x="714222" y="259676"/>
                  </a:lnTo>
                  <a:lnTo>
                    <a:pt x="714222" y="106070"/>
                  </a:lnTo>
                  <a:lnTo>
                    <a:pt x="730631" y="106070"/>
                  </a:lnTo>
                  <a:lnTo>
                    <a:pt x="738149" y="106070"/>
                  </a:lnTo>
                  <a:lnTo>
                    <a:pt x="821524" y="106070"/>
                  </a:lnTo>
                  <a:lnTo>
                    <a:pt x="821524" y="153606"/>
                  </a:lnTo>
                  <a:lnTo>
                    <a:pt x="749312" y="153606"/>
                  </a:lnTo>
                  <a:lnTo>
                    <a:pt x="746061" y="155016"/>
                  </a:lnTo>
                  <a:lnTo>
                    <a:pt x="740829" y="160616"/>
                  </a:lnTo>
                  <a:lnTo>
                    <a:pt x="739508" y="164096"/>
                  </a:lnTo>
                  <a:lnTo>
                    <a:pt x="739508" y="168236"/>
                  </a:lnTo>
                  <a:lnTo>
                    <a:pt x="757174" y="207073"/>
                  </a:lnTo>
                  <a:lnTo>
                    <a:pt x="763892" y="212128"/>
                  </a:lnTo>
                  <a:lnTo>
                    <a:pt x="772096" y="212128"/>
                  </a:lnTo>
                  <a:lnTo>
                    <a:pt x="773684" y="211391"/>
                  </a:lnTo>
                  <a:lnTo>
                    <a:pt x="776427" y="208470"/>
                  </a:lnTo>
                  <a:lnTo>
                    <a:pt x="777100" y="206768"/>
                  </a:lnTo>
                  <a:lnTo>
                    <a:pt x="777100" y="189572"/>
                  </a:lnTo>
                  <a:lnTo>
                    <a:pt x="777786" y="187439"/>
                  </a:lnTo>
                  <a:lnTo>
                    <a:pt x="780516" y="183781"/>
                  </a:lnTo>
                  <a:lnTo>
                    <a:pt x="782116" y="182867"/>
                  </a:lnTo>
                  <a:lnTo>
                    <a:pt x="821524" y="182867"/>
                  </a:lnTo>
                  <a:lnTo>
                    <a:pt x="821524" y="241388"/>
                  </a:lnTo>
                  <a:lnTo>
                    <a:pt x="852284" y="259676"/>
                  </a:lnTo>
                  <a:lnTo>
                    <a:pt x="852284" y="106070"/>
                  </a:lnTo>
                  <a:lnTo>
                    <a:pt x="870051" y="106070"/>
                  </a:lnTo>
                  <a:lnTo>
                    <a:pt x="876211" y="106070"/>
                  </a:lnTo>
                  <a:lnTo>
                    <a:pt x="891921" y="106070"/>
                  </a:lnTo>
                  <a:lnTo>
                    <a:pt x="891921" y="237731"/>
                  </a:lnTo>
                  <a:lnTo>
                    <a:pt x="922680" y="259676"/>
                  </a:lnTo>
                  <a:lnTo>
                    <a:pt x="922680" y="106070"/>
                  </a:lnTo>
                  <a:lnTo>
                    <a:pt x="946607" y="106070"/>
                  </a:lnTo>
                  <a:lnTo>
                    <a:pt x="946607" y="7680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0939" y="1977681"/>
              <a:ext cx="281588" cy="1883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38282" y="1900878"/>
              <a:ext cx="131445" cy="259715"/>
            </a:xfrm>
            <a:custGeom>
              <a:avLst/>
              <a:gdLst/>
              <a:ahLst/>
              <a:cxnLst/>
              <a:rect l="l" t="t" r="r" b="b"/>
              <a:pathLst>
                <a:path w="131444" h="259714">
                  <a:moveTo>
                    <a:pt x="35200" y="0"/>
                  </a:moveTo>
                  <a:lnTo>
                    <a:pt x="2564" y="24688"/>
                  </a:lnTo>
                  <a:lnTo>
                    <a:pt x="0" y="40231"/>
                  </a:lnTo>
                  <a:lnTo>
                    <a:pt x="0" y="45839"/>
                  </a:lnTo>
                  <a:lnTo>
                    <a:pt x="683" y="51141"/>
                  </a:lnTo>
                  <a:lnTo>
                    <a:pt x="3420" y="61139"/>
                  </a:lnTo>
                  <a:lnTo>
                    <a:pt x="5356" y="65589"/>
                  </a:lnTo>
                  <a:lnTo>
                    <a:pt x="7862" y="69491"/>
                  </a:lnTo>
                  <a:lnTo>
                    <a:pt x="24947" y="69491"/>
                  </a:lnTo>
                  <a:lnTo>
                    <a:pt x="24037" y="67050"/>
                  </a:lnTo>
                  <a:lnTo>
                    <a:pt x="22157" y="59738"/>
                  </a:lnTo>
                  <a:lnTo>
                    <a:pt x="21873" y="57298"/>
                  </a:lnTo>
                  <a:lnTo>
                    <a:pt x="21873" y="47301"/>
                  </a:lnTo>
                  <a:lnTo>
                    <a:pt x="24149" y="40841"/>
                  </a:lnTo>
                  <a:lnTo>
                    <a:pt x="33263" y="30114"/>
                  </a:lnTo>
                  <a:lnTo>
                    <a:pt x="38848" y="27432"/>
                  </a:lnTo>
                  <a:lnTo>
                    <a:pt x="45453" y="27432"/>
                  </a:lnTo>
                  <a:lnTo>
                    <a:pt x="76207" y="57146"/>
                  </a:lnTo>
                  <a:lnTo>
                    <a:pt x="81334" y="76803"/>
                  </a:lnTo>
                  <a:lnTo>
                    <a:pt x="54338" y="76803"/>
                  </a:lnTo>
                  <a:lnTo>
                    <a:pt x="54338" y="106064"/>
                  </a:lnTo>
                  <a:lnTo>
                    <a:pt x="76207" y="106064"/>
                  </a:lnTo>
                  <a:lnTo>
                    <a:pt x="76207" y="237722"/>
                  </a:lnTo>
                  <a:lnTo>
                    <a:pt x="106963" y="259668"/>
                  </a:lnTo>
                  <a:lnTo>
                    <a:pt x="106963" y="106064"/>
                  </a:lnTo>
                  <a:lnTo>
                    <a:pt x="130884" y="106064"/>
                  </a:lnTo>
                  <a:lnTo>
                    <a:pt x="130884" y="76803"/>
                  </a:lnTo>
                  <a:lnTo>
                    <a:pt x="96710" y="76803"/>
                  </a:lnTo>
                  <a:lnTo>
                    <a:pt x="93230" y="60883"/>
                  </a:lnTo>
                  <a:lnTo>
                    <a:pt x="88254" y="46403"/>
                  </a:lnTo>
                  <a:lnTo>
                    <a:pt x="64867" y="12241"/>
                  </a:lnTo>
                  <a:lnTo>
                    <a:pt x="45558" y="1360"/>
                  </a:lnTo>
                  <a:lnTo>
                    <a:pt x="352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1647" y="1977681"/>
              <a:ext cx="360528" cy="2629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14101" y="1977681"/>
              <a:ext cx="285005" cy="2066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27434" y="2371723"/>
              <a:ext cx="272703" cy="2779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93773" y="2371723"/>
              <a:ext cx="355056" cy="294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43831" y="2459494"/>
              <a:ext cx="285346" cy="18286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38018" y="2369903"/>
              <a:ext cx="1857375" cy="822960"/>
            </a:xfrm>
            <a:custGeom>
              <a:avLst/>
              <a:gdLst/>
              <a:ahLst/>
              <a:cxnLst/>
              <a:rect l="l" t="t" r="r" b="b"/>
              <a:pathLst>
                <a:path w="1857375" h="822960">
                  <a:moveTo>
                    <a:pt x="82016" y="519112"/>
                  </a:moveTo>
                  <a:lnTo>
                    <a:pt x="41008" y="549783"/>
                  </a:lnTo>
                  <a:lnTo>
                    <a:pt x="18453" y="591705"/>
                  </a:lnTo>
                  <a:lnTo>
                    <a:pt x="4610" y="630707"/>
                  </a:lnTo>
                  <a:lnTo>
                    <a:pt x="0" y="665403"/>
                  </a:lnTo>
                  <a:lnTo>
                    <a:pt x="1130" y="682345"/>
                  </a:lnTo>
                  <a:lnTo>
                    <a:pt x="18110" y="738911"/>
                  </a:lnTo>
                  <a:lnTo>
                    <a:pt x="40157" y="780148"/>
                  </a:lnTo>
                  <a:lnTo>
                    <a:pt x="70065" y="822667"/>
                  </a:lnTo>
                  <a:lnTo>
                    <a:pt x="82016" y="811695"/>
                  </a:lnTo>
                  <a:lnTo>
                    <a:pt x="72542" y="793038"/>
                  </a:lnTo>
                  <a:lnTo>
                    <a:pt x="64287" y="774395"/>
                  </a:lnTo>
                  <a:lnTo>
                    <a:pt x="51435" y="737082"/>
                  </a:lnTo>
                  <a:lnTo>
                    <a:pt x="41656" y="682777"/>
                  </a:lnTo>
                  <a:lnTo>
                    <a:pt x="41008" y="665403"/>
                  </a:lnTo>
                  <a:lnTo>
                    <a:pt x="41656" y="648030"/>
                  </a:lnTo>
                  <a:lnTo>
                    <a:pt x="51435" y="593725"/>
                  </a:lnTo>
                  <a:lnTo>
                    <a:pt x="64287" y="556412"/>
                  </a:lnTo>
                  <a:lnTo>
                    <a:pt x="72542" y="537768"/>
                  </a:lnTo>
                  <a:lnTo>
                    <a:pt x="82016" y="519112"/>
                  </a:lnTo>
                  <a:close/>
                </a:path>
                <a:path w="1857375" h="822960">
                  <a:moveTo>
                    <a:pt x="1857324" y="89598"/>
                  </a:moveTo>
                  <a:lnTo>
                    <a:pt x="1787601" y="89598"/>
                  </a:lnTo>
                  <a:lnTo>
                    <a:pt x="1780768" y="89598"/>
                  </a:lnTo>
                  <a:lnTo>
                    <a:pt x="1737029" y="89598"/>
                  </a:lnTo>
                  <a:lnTo>
                    <a:pt x="1737029" y="118859"/>
                  </a:lnTo>
                  <a:lnTo>
                    <a:pt x="1737029" y="191516"/>
                  </a:lnTo>
                  <a:lnTo>
                    <a:pt x="1735035" y="197370"/>
                  </a:lnTo>
                  <a:lnTo>
                    <a:pt x="1727060" y="207124"/>
                  </a:lnTo>
                  <a:lnTo>
                    <a:pt x="1722221" y="209550"/>
                  </a:lnTo>
                  <a:lnTo>
                    <a:pt x="1712658" y="209550"/>
                  </a:lnTo>
                  <a:lnTo>
                    <a:pt x="1709407" y="207848"/>
                  </a:lnTo>
                  <a:lnTo>
                    <a:pt x="1704174" y="201028"/>
                  </a:lnTo>
                  <a:lnTo>
                    <a:pt x="1702981" y="197256"/>
                  </a:lnTo>
                  <a:lnTo>
                    <a:pt x="1702854" y="118859"/>
                  </a:lnTo>
                  <a:lnTo>
                    <a:pt x="1737029" y="118859"/>
                  </a:lnTo>
                  <a:lnTo>
                    <a:pt x="1737029" y="89598"/>
                  </a:lnTo>
                  <a:lnTo>
                    <a:pt x="1522425" y="89598"/>
                  </a:lnTo>
                  <a:lnTo>
                    <a:pt x="1522425" y="184683"/>
                  </a:lnTo>
                  <a:lnTo>
                    <a:pt x="1488033" y="211251"/>
                  </a:lnTo>
                  <a:lnTo>
                    <a:pt x="1469453" y="215773"/>
                  </a:lnTo>
                  <a:lnTo>
                    <a:pt x="1461020" y="215773"/>
                  </a:lnTo>
                  <a:lnTo>
                    <a:pt x="1453794" y="213461"/>
                  </a:lnTo>
                  <a:lnTo>
                    <a:pt x="1441716" y="204190"/>
                  </a:lnTo>
                  <a:lnTo>
                    <a:pt x="1438694" y="198589"/>
                  </a:lnTo>
                  <a:lnTo>
                    <a:pt x="1438694" y="183959"/>
                  </a:lnTo>
                  <a:lnTo>
                    <a:pt x="1472869" y="162750"/>
                  </a:lnTo>
                  <a:lnTo>
                    <a:pt x="1479473" y="162750"/>
                  </a:lnTo>
                  <a:lnTo>
                    <a:pt x="1515351" y="179692"/>
                  </a:lnTo>
                  <a:lnTo>
                    <a:pt x="1522425" y="184683"/>
                  </a:lnTo>
                  <a:lnTo>
                    <a:pt x="1522425" y="89598"/>
                  </a:lnTo>
                  <a:lnTo>
                    <a:pt x="1419212" y="89598"/>
                  </a:lnTo>
                  <a:lnTo>
                    <a:pt x="1409306" y="89598"/>
                  </a:lnTo>
                  <a:lnTo>
                    <a:pt x="1366253" y="89598"/>
                  </a:lnTo>
                  <a:lnTo>
                    <a:pt x="1366253" y="184683"/>
                  </a:lnTo>
                  <a:lnTo>
                    <a:pt x="1331861" y="211251"/>
                  </a:lnTo>
                  <a:lnTo>
                    <a:pt x="1313281" y="215773"/>
                  </a:lnTo>
                  <a:lnTo>
                    <a:pt x="1304848" y="215773"/>
                  </a:lnTo>
                  <a:lnTo>
                    <a:pt x="1297622" y="213461"/>
                  </a:lnTo>
                  <a:lnTo>
                    <a:pt x="1285544" y="204190"/>
                  </a:lnTo>
                  <a:lnTo>
                    <a:pt x="1282522" y="198589"/>
                  </a:lnTo>
                  <a:lnTo>
                    <a:pt x="1282522" y="183959"/>
                  </a:lnTo>
                  <a:lnTo>
                    <a:pt x="1316697" y="162750"/>
                  </a:lnTo>
                  <a:lnTo>
                    <a:pt x="1323301" y="162750"/>
                  </a:lnTo>
                  <a:lnTo>
                    <a:pt x="1359179" y="179692"/>
                  </a:lnTo>
                  <a:lnTo>
                    <a:pt x="1366253" y="184683"/>
                  </a:lnTo>
                  <a:lnTo>
                    <a:pt x="1366253" y="89598"/>
                  </a:lnTo>
                  <a:lnTo>
                    <a:pt x="1260652" y="89598"/>
                  </a:lnTo>
                  <a:lnTo>
                    <a:pt x="1253134" y="89598"/>
                  </a:lnTo>
                  <a:lnTo>
                    <a:pt x="1228191" y="89598"/>
                  </a:lnTo>
                  <a:lnTo>
                    <a:pt x="1225905" y="85458"/>
                  </a:lnTo>
                  <a:lnTo>
                    <a:pt x="1224203" y="80886"/>
                  </a:lnTo>
                  <a:lnTo>
                    <a:pt x="1221917" y="70878"/>
                  </a:lnTo>
                  <a:lnTo>
                    <a:pt x="1221359" y="65709"/>
                  </a:lnTo>
                  <a:lnTo>
                    <a:pt x="1221359" y="60337"/>
                  </a:lnTo>
                  <a:lnTo>
                    <a:pt x="1246555" y="29845"/>
                  </a:lnTo>
                  <a:lnTo>
                    <a:pt x="1262367" y="27419"/>
                  </a:lnTo>
                  <a:lnTo>
                    <a:pt x="1274025" y="28346"/>
                  </a:lnTo>
                  <a:lnTo>
                    <a:pt x="1311579" y="42240"/>
                  </a:lnTo>
                  <a:lnTo>
                    <a:pt x="1350467" y="71348"/>
                  </a:lnTo>
                  <a:lnTo>
                    <a:pt x="1363167" y="84112"/>
                  </a:lnTo>
                  <a:lnTo>
                    <a:pt x="1370012" y="78625"/>
                  </a:lnTo>
                  <a:lnTo>
                    <a:pt x="1339888" y="45478"/>
                  </a:lnTo>
                  <a:lnTo>
                    <a:pt x="1308328" y="20662"/>
                  </a:lnTo>
                  <a:lnTo>
                    <a:pt x="1261706" y="1282"/>
                  </a:lnTo>
                  <a:lnTo>
                    <a:pt x="1246987" y="0"/>
                  </a:lnTo>
                  <a:lnTo>
                    <a:pt x="1236116" y="901"/>
                  </a:lnTo>
                  <a:lnTo>
                    <a:pt x="1201343" y="22047"/>
                  </a:lnTo>
                  <a:lnTo>
                    <a:pt x="1192301" y="49364"/>
                  </a:lnTo>
                  <a:lnTo>
                    <a:pt x="1192301" y="55702"/>
                  </a:lnTo>
                  <a:lnTo>
                    <a:pt x="1193952" y="62407"/>
                  </a:lnTo>
                  <a:lnTo>
                    <a:pt x="1200569" y="76555"/>
                  </a:lnTo>
                  <a:lnTo>
                    <a:pt x="1205179" y="83261"/>
                  </a:lnTo>
                  <a:lnTo>
                    <a:pt x="1211097" y="89598"/>
                  </a:lnTo>
                  <a:lnTo>
                    <a:pt x="1183424" y="89598"/>
                  </a:lnTo>
                  <a:lnTo>
                    <a:pt x="1183424" y="118859"/>
                  </a:lnTo>
                  <a:lnTo>
                    <a:pt x="1205979" y="118859"/>
                  </a:lnTo>
                  <a:lnTo>
                    <a:pt x="1205979" y="257835"/>
                  </a:lnTo>
                  <a:lnTo>
                    <a:pt x="1236726" y="272465"/>
                  </a:lnTo>
                  <a:lnTo>
                    <a:pt x="1236726" y="118859"/>
                  </a:lnTo>
                  <a:lnTo>
                    <a:pt x="1253134" y="118859"/>
                  </a:lnTo>
                  <a:lnTo>
                    <a:pt x="1260652" y="118859"/>
                  </a:lnTo>
                  <a:lnTo>
                    <a:pt x="1364538" y="118859"/>
                  </a:lnTo>
                  <a:lnTo>
                    <a:pt x="1364538" y="168236"/>
                  </a:lnTo>
                  <a:lnTo>
                    <a:pt x="1359890" y="162750"/>
                  </a:lnTo>
                  <a:lnTo>
                    <a:pt x="1358265" y="160807"/>
                  </a:lnTo>
                  <a:lnTo>
                    <a:pt x="1351724" y="154292"/>
                  </a:lnTo>
                  <a:lnTo>
                    <a:pt x="1316736" y="135851"/>
                  </a:lnTo>
                  <a:lnTo>
                    <a:pt x="1309865" y="135318"/>
                  </a:lnTo>
                  <a:lnTo>
                    <a:pt x="1300645" y="136144"/>
                  </a:lnTo>
                  <a:lnTo>
                    <a:pt x="1267104" y="163423"/>
                  </a:lnTo>
                  <a:lnTo>
                    <a:pt x="1263726" y="181025"/>
                  </a:lnTo>
                  <a:lnTo>
                    <a:pt x="1264983" y="190944"/>
                  </a:lnTo>
                  <a:lnTo>
                    <a:pt x="1293710" y="229958"/>
                  </a:lnTo>
                  <a:lnTo>
                    <a:pt x="1323530" y="241376"/>
                  </a:lnTo>
                  <a:lnTo>
                    <a:pt x="1329461" y="241376"/>
                  </a:lnTo>
                  <a:lnTo>
                    <a:pt x="1364538" y="221259"/>
                  </a:lnTo>
                  <a:lnTo>
                    <a:pt x="1364538" y="250520"/>
                  </a:lnTo>
                  <a:lnTo>
                    <a:pt x="1395298" y="272465"/>
                  </a:lnTo>
                  <a:lnTo>
                    <a:pt x="1395298" y="221259"/>
                  </a:lnTo>
                  <a:lnTo>
                    <a:pt x="1395298" y="215773"/>
                  </a:lnTo>
                  <a:lnTo>
                    <a:pt x="1395298" y="168236"/>
                  </a:lnTo>
                  <a:lnTo>
                    <a:pt x="1395298" y="118859"/>
                  </a:lnTo>
                  <a:lnTo>
                    <a:pt x="1409306" y="118859"/>
                  </a:lnTo>
                  <a:lnTo>
                    <a:pt x="1419212" y="118859"/>
                  </a:lnTo>
                  <a:lnTo>
                    <a:pt x="1520710" y="118859"/>
                  </a:lnTo>
                  <a:lnTo>
                    <a:pt x="1520710" y="168236"/>
                  </a:lnTo>
                  <a:lnTo>
                    <a:pt x="1516075" y="162750"/>
                  </a:lnTo>
                  <a:lnTo>
                    <a:pt x="1514436" y="160807"/>
                  </a:lnTo>
                  <a:lnTo>
                    <a:pt x="1507896" y="154292"/>
                  </a:lnTo>
                  <a:lnTo>
                    <a:pt x="1472907" y="135851"/>
                  </a:lnTo>
                  <a:lnTo>
                    <a:pt x="1466037" y="135318"/>
                  </a:lnTo>
                  <a:lnTo>
                    <a:pt x="1456817" y="136144"/>
                  </a:lnTo>
                  <a:lnTo>
                    <a:pt x="1423276" y="163423"/>
                  </a:lnTo>
                  <a:lnTo>
                    <a:pt x="1419898" y="181025"/>
                  </a:lnTo>
                  <a:lnTo>
                    <a:pt x="1421155" y="190944"/>
                  </a:lnTo>
                  <a:lnTo>
                    <a:pt x="1449882" y="229958"/>
                  </a:lnTo>
                  <a:lnTo>
                    <a:pt x="1479702" y="241376"/>
                  </a:lnTo>
                  <a:lnTo>
                    <a:pt x="1485633" y="241376"/>
                  </a:lnTo>
                  <a:lnTo>
                    <a:pt x="1520710" y="221259"/>
                  </a:lnTo>
                  <a:lnTo>
                    <a:pt x="1520710" y="250520"/>
                  </a:lnTo>
                  <a:lnTo>
                    <a:pt x="1551470" y="272465"/>
                  </a:lnTo>
                  <a:lnTo>
                    <a:pt x="1551470" y="221259"/>
                  </a:lnTo>
                  <a:lnTo>
                    <a:pt x="1551470" y="215773"/>
                  </a:lnTo>
                  <a:lnTo>
                    <a:pt x="1551470" y="168236"/>
                  </a:lnTo>
                  <a:lnTo>
                    <a:pt x="1551470" y="118859"/>
                  </a:lnTo>
                  <a:lnTo>
                    <a:pt x="1565478" y="118859"/>
                  </a:lnTo>
                  <a:lnTo>
                    <a:pt x="1575384" y="118859"/>
                  </a:lnTo>
                  <a:lnTo>
                    <a:pt x="1607515" y="118859"/>
                  </a:lnTo>
                  <a:lnTo>
                    <a:pt x="1607515" y="157619"/>
                  </a:lnTo>
                  <a:lnTo>
                    <a:pt x="1607223" y="159943"/>
                  </a:lnTo>
                  <a:lnTo>
                    <a:pt x="1606092" y="164820"/>
                  </a:lnTo>
                  <a:lnTo>
                    <a:pt x="1604098" y="170053"/>
                  </a:lnTo>
                  <a:lnTo>
                    <a:pt x="1601825" y="167614"/>
                  </a:lnTo>
                  <a:lnTo>
                    <a:pt x="1599082" y="165785"/>
                  </a:lnTo>
                  <a:lnTo>
                    <a:pt x="1592707" y="163347"/>
                  </a:lnTo>
                  <a:lnTo>
                    <a:pt x="1589176" y="162750"/>
                  </a:lnTo>
                  <a:lnTo>
                    <a:pt x="1582115" y="162750"/>
                  </a:lnTo>
                  <a:lnTo>
                    <a:pt x="1579321" y="163842"/>
                  </a:lnTo>
                  <a:lnTo>
                    <a:pt x="1574533" y="168236"/>
                  </a:lnTo>
                  <a:lnTo>
                    <a:pt x="1573339" y="170789"/>
                  </a:lnTo>
                  <a:lnTo>
                    <a:pt x="1573339" y="177126"/>
                  </a:lnTo>
                  <a:lnTo>
                    <a:pt x="1643392" y="279781"/>
                  </a:lnTo>
                  <a:lnTo>
                    <a:pt x="1660486" y="268808"/>
                  </a:lnTo>
                  <a:lnTo>
                    <a:pt x="1612646" y="213944"/>
                  </a:lnTo>
                  <a:lnTo>
                    <a:pt x="1620380" y="210045"/>
                  </a:lnTo>
                  <a:lnTo>
                    <a:pt x="1626590" y="204622"/>
                  </a:lnTo>
                  <a:lnTo>
                    <a:pt x="1635937" y="190715"/>
                  </a:lnTo>
                  <a:lnTo>
                    <a:pt x="1638274" y="183349"/>
                  </a:lnTo>
                  <a:lnTo>
                    <a:pt x="1638274" y="118859"/>
                  </a:lnTo>
                  <a:lnTo>
                    <a:pt x="1658429" y="118859"/>
                  </a:lnTo>
                  <a:lnTo>
                    <a:pt x="1665947" y="118859"/>
                  </a:lnTo>
                  <a:lnTo>
                    <a:pt x="1672107" y="118859"/>
                  </a:lnTo>
                  <a:lnTo>
                    <a:pt x="1672107" y="177368"/>
                  </a:lnTo>
                  <a:lnTo>
                    <a:pt x="1697736" y="217424"/>
                  </a:lnTo>
                  <a:lnTo>
                    <a:pt x="1733613" y="237718"/>
                  </a:lnTo>
                  <a:lnTo>
                    <a:pt x="1741170" y="236715"/>
                  </a:lnTo>
                  <a:lnTo>
                    <a:pt x="1766379" y="209550"/>
                  </a:lnTo>
                  <a:lnTo>
                    <a:pt x="1768475" y="203885"/>
                  </a:lnTo>
                  <a:lnTo>
                    <a:pt x="1770519" y="193789"/>
                  </a:lnTo>
                  <a:lnTo>
                    <a:pt x="1771205" y="182854"/>
                  </a:lnTo>
                  <a:lnTo>
                    <a:pt x="1771205" y="118859"/>
                  </a:lnTo>
                  <a:lnTo>
                    <a:pt x="1780768" y="118859"/>
                  </a:lnTo>
                  <a:lnTo>
                    <a:pt x="1787601" y="118859"/>
                  </a:lnTo>
                  <a:lnTo>
                    <a:pt x="1802650" y="118859"/>
                  </a:lnTo>
                  <a:lnTo>
                    <a:pt x="1802650" y="250520"/>
                  </a:lnTo>
                  <a:lnTo>
                    <a:pt x="1833397" y="272465"/>
                  </a:lnTo>
                  <a:lnTo>
                    <a:pt x="1833397" y="118859"/>
                  </a:lnTo>
                  <a:lnTo>
                    <a:pt x="1857324" y="118859"/>
                  </a:lnTo>
                  <a:lnTo>
                    <a:pt x="1857324" y="8959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47727" y="2933628"/>
              <a:ext cx="98074" cy="1894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765282" y="2878405"/>
              <a:ext cx="82550" cy="313055"/>
            </a:xfrm>
            <a:custGeom>
              <a:avLst/>
              <a:gdLst/>
              <a:ahLst/>
              <a:cxnLst/>
              <a:rect l="l" t="t" r="r" b="b"/>
              <a:pathLst>
                <a:path w="82550" h="313055">
                  <a:moveTo>
                    <a:pt x="11958" y="0"/>
                  </a:moveTo>
                  <a:lnTo>
                    <a:pt x="0" y="9144"/>
                  </a:lnTo>
                  <a:lnTo>
                    <a:pt x="10604" y="29863"/>
                  </a:lnTo>
                  <a:lnTo>
                    <a:pt x="19862" y="49967"/>
                  </a:lnTo>
                  <a:lnTo>
                    <a:pt x="34343" y="88322"/>
                  </a:lnTo>
                  <a:lnTo>
                    <a:pt x="45397" y="139992"/>
                  </a:lnTo>
                  <a:lnTo>
                    <a:pt x="46134" y="155434"/>
                  </a:lnTo>
                  <a:lnTo>
                    <a:pt x="45397" y="170874"/>
                  </a:lnTo>
                  <a:lnTo>
                    <a:pt x="34343" y="222544"/>
                  </a:lnTo>
                  <a:lnTo>
                    <a:pt x="19862" y="260899"/>
                  </a:lnTo>
                  <a:lnTo>
                    <a:pt x="0" y="301722"/>
                  </a:lnTo>
                  <a:lnTo>
                    <a:pt x="10252" y="312695"/>
                  </a:lnTo>
                  <a:lnTo>
                    <a:pt x="41007" y="269357"/>
                  </a:lnTo>
                  <a:lnTo>
                    <a:pt x="63560" y="227846"/>
                  </a:lnTo>
                  <a:lnTo>
                    <a:pt x="77401" y="189445"/>
                  </a:lnTo>
                  <a:lnTo>
                    <a:pt x="82015" y="155434"/>
                  </a:lnTo>
                  <a:lnTo>
                    <a:pt x="80883" y="138850"/>
                  </a:lnTo>
                  <a:lnTo>
                    <a:pt x="63903" y="83202"/>
                  </a:lnTo>
                  <a:lnTo>
                    <a:pt x="41862" y="42378"/>
                  </a:lnTo>
                  <a:lnTo>
                    <a:pt x="27893" y="21383"/>
                  </a:lnTo>
                  <a:lnTo>
                    <a:pt x="1195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50845" y="2853535"/>
              <a:ext cx="268594" cy="27319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23323" y="2864504"/>
              <a:ext cx="847725" cy="267335"/>
            </a:xfrm>
            <a:custGeom>
              <a:avLst/>
              <a:gdLst/>
              <a:ahLst/>
              <a:cxnLst/>
              <a:rect l="l" t="t" r="r" b="b"/>
              <a:pathLst>
                <a:path w="847725" h="267335">
                  <a:moveTo>
                    <a:pt x="847153" y="76809"/>
                  </a:moveTo>
                  <a:lnTo>
                    <a:pt x="812977" y="76809"/>
                  </a:lnTo>
                  <a:lnTo>
                    <a:pt x="809498" y="60883"/>
                  </a:lnTo>
                  <a:lnTo>
                    <a:pt x="804519" y="46405"/>
                  </a:lnTo>
                  <a:lnTo>
                    <a:pt x="781138" y="12242"/>
                  </a:lnTo>
                  <a:lnTo>
                    <a:pt x="751471" y="0"/>
                  </a:lnTo>
                  <a:lnTo>
                    <a:pt x="744397" y="736"/>
                  </a:lnTo>
                  <a:lnTo>
                    <a:pt x="716915" y="32143"/>
                  </a:lnTo>
                  <a:lnTo>
                    <a:pt x="716267" y="40233"/>
                  </a:lnTo>
                  <a:lnTo>
                    <a:pt x="716267" y="45847"/>
                  </a:lnTo>
                  <a:lnTo>
                    <a:pt x="716953" y="51142"/>
                  </a:lnTo>
                  <a:lnTo>
                    <a:pt x="719683" y="61150"/>
                  </a:lnTo>
                  <a:lnTo>
                    <a:pt x="721626" y="65595"/>
                  </a:lnTo>
                  <a:lnTo>
                    <a:pt x="724128" y="69494"/>
                  </a:lnTo>
                  <a:lnTo>
                    <a:pt x="741210" y="69494"/>
                  </a:lnTo>
                  <a:lnTo>
                    <a:pt x="740308" y="67056"/>
                  </a:lnTo>
                  <a:lnTo>
                    <a:pt x="738428" y="59740"/>
                  </a:lnTo>
                  <a:lnTo>
                    <a:pt x="738136" y="57302"/>
                  </a:lnTo>
                  <a:lnTo>
                    <a:pt x="738136" y="47307"/>
                  </a:lnTo>
                  <a:lnTo>
                    <a:pt x="740422" y="40843"/>
                  </a:lnTo>
                  <a:lnTo>
                    <a:pt x="749528" y="30124"/>
                  </a:lnTo>
                  <a:lnTo>
                    <a:pt x="755116" y="27432"/>
                  </a:lnTo>
                  <a:lnTo>
                    <a:pt x="761720" y="27432"/>
                  </a:lnTo>
                  <a:lnTo>
                    <a:pt x="792480" y="57150"/>
                  </a:lnTo>
                  <a:lnTo>
                    <a:pt x="797610" y="76809"/>
                  </a:lnTo>
                  <a:lnTo>
                    <a:pt x="778116" y="76809"/>
                  </a:lnTo>
                  <a:lnTo>
                    <a:pt x="770610" y="76809"/>
                  </a:lnTo>
                  <a:lnTo>
                    <a:pt x="708406" y="76809"/>
                  </a:lnTo>
                  <a:lnTo>
                    <a:pt x="701573" y="76809"/>
                  </a:lnTo>
                  <a:lnTo>
                    <a:pt x="657834" y="76809"/>
                  </a:lnTo>
                  <a:lnTo>
                    <a:pt x="657834" y="106070"/>
                  </a:lnTo>
                  <a:lnTo>
                    <a:pt x="657834" y="178727"/>
                  </a:lnTo>
                  <a:lnTo>
                    <a:pt x="655840" y="184581"/>
                  </a:lnTo>
                  <a:lnTo>
                    <a:pt x="647865" y="194335"/>
                  </a:lnTo>
                  <a:lnTo>
                    <a:pt x="643026" y="196773"/>
                  </a:lnTo>
                  <a:lnTo>
                    <a:pt x="633450" y="196773"/>
                  </a:lnTo>
                  <a:lnTo>
                    <a:pt x="630212" y="195059"/>
                  </a:lnTo>
                  <a:lnTo>
                    <a:pt x="624967" y="188239"/>
                  </a:lnTo>
                  <a:lnTo>
                    <a:pt x="623785" y="184467"/>
                  </a:lnTo>
                  <a:lnTo>
                    <a:pt x="623658" y="106070"/>
                  </a:lnTo>
                  <a:lnTo>
                    <a:pt x="657834" y="106070"/>
                  </a:lnTo>
                  <a:lnTo>
                    <a:pt x="657834" y="76809"/>
                  </a:lnTo>
                  <a:lnTo>
                    <a:pt x="587095" y="76809"/>
                  </a:lnTo>
                  <a:lnTo>
                    <a:pt x="579234" y="76809"/>
                  </a:lnTo>
                  <a:lnTo>
                    <a:pt x="532422" y="76809"/>
                  </a:lnTo>
                  <a:lnTo>
                    <a:pt x="532422" y="106070"/>
                  </a:lnTo>
                  <a:lnTo>
                    <a:pt x="532422" y="168236"/>
                  </a:lnTo>
                  <a:lnTo>
                    <a:pt x="481152" y="168236"/>
                  </a:lnTo>
                  <a:lnTo>
                    <a:pt x="481152" y="106070"/>
                  </a:lnTo>
                  <a:lnTo>
                    <a:pt x="532422" y="106070"/>
                  </a:lnTo>
                  <a:lnTo>
                    <a:pt x="532422" y="76809"/>
                  </a:lnTo>
                  <a:lnTo>
                    <a:pt x="431266" y="76809"/>
                  </a:lnTo>
                  <a:lnTo>
                    <a:pt x="423748" y="76809"/>
                  </a:lnTo>
                  <a:lnTo>
                    <a:pt x="379323" y="76809"/>
                  </a:lnTo>
                  <a:lnTo>
                    <a:pt x="376593" y="76809"/>
                  </a:lnTo>
                  <a:lnTo>
                    <a:pt x="376593" y="106070"/>
                  </a:lnTo>
                  <a:lnTo>
                    <a:pt x="376593" y="143725"/>
                  </a:lnTo>
                  <a:lnTo>
                    <a:pt x="376593" y="155028"/>
                  </a:lnTo>
                  <a:lnTo>
                    <a:pt x="376593" y="164579"/>
                  </a:lnTo>
                  <a:lnTo>
                    <a:pt x="374523" y="166281"/>
                  </a:lnTo>
                  <a:lnTo>
                    <a:pt x="335826" y="184315"/>
                  </a:lnTo>
                  <a:lnTo>
                    <a:pt x="329768" y="184696"/>
                  </a:lnTo>
                  <a:lnTo>
                    <a:pt x="325437" y="184696"/>
                  </a:lnTo>
                  <a:lnTo>
                    <a:pt x="321792" y="183413"/>
                  </a:lnTo>
                  <a:lnTo>
                    <a:pt x="315874" y="178295"/>
                  </a:lnTo>
                  <a:lnTo>
                    <a:pt x="314401" y="175310"/>
                  </a:lnTo>
                  <a:lnTo>
                    <a:pt x="314401" y="164338"/>
                  </a:lnTo>
                  <a:lnTo>
                    <a:pt x="317068" y="157886"/>
                  </a:lnTo>
                  <a:lnTo>
                    <a:pt x="327774" y="147154"/>
                  </a:lnTo>
                  <a:lnTo>
                    <a:pt x="334213" y="144475"/>
                  </a:lnTo>
                  <a:lnTo>
                    <a:pt x="350608" y="144475"/>
                  </a:lnTo>
                  <a:lnTo>
                    <a:pt x="358533" y="145935"/>
                  </a:lnTo>
                  <a:lnTo>
                    <a:pt x="372427" y="151790"/>
                  </a:lnTo>
                  <a:lnTo>
                    <a:pt x="376593" y="155028"/>
                  </a:lnTo>
                  <a:lnTo>
                    <a:pt x="376593" y="143725"/>
                  </a:lnTo>
                  <a:lnTo>
                    <a:pt x="341503" y="120700"/>
                  </a:lnTo>
                  <a:lnTo>
                    <a:pt x="334899" y="120700"/>
                  </a:lnTo>
                  <a:lnTo>
                    <a:pt x="297776" y="137147"/>
                  </a:lnTo>
                  <a:lnTo>
                    <a:pt x="290576" y="158178"/>
                  </a:lnTo>
                  <a:lnTo>
                    <a:pt x="291541" y="166052"/>
                  </a:lnTo>
                  <a:lnTo>
                    <a:pt x="316103" y="200329"/>
                  </a:lnTo>
                  <a:lnTo>
                    <a:pt x="341731" y="210299"/>
                  </a:lnTo>
                  <a:lnTo>
                    <a:pt x="347649" y="210299"/>
                  </a:lnTo>
                  <a:lnTo>
                    <a:pt x="376593" y="195364"/>
                  </a:lnTo>
                  <a:lnTo>
                    <a:pt x="376593" y="209969"/>
                  </a:lnTo>
                  <a:lnTo>
                    <a:pt x="341591" y="232181"/>
                  </a:lnTo>
                  <a:lnTo>
                    <a:pt x="304139" y="237731"/>
                  </a:lnTo>
                  <a:lnTo>
                    <a:pt x="297230" y="237032"/>
                  </a:lnTo>
                  <a:lnTo>
                    <a:pt x="261213" y="213271"/>
                  </a:lnTo>
                  <a:lnTo>
                    <a:pt x="247764" y="195668"/>
                  </a:lnTo>
                  <a:lnTo>
                    <a:pt x="253682" y="192011"/>
                  </a:lnTo>
                  <a:lnTo>
                    <a:pt x="258292" y="186766"/>
                  </a:lnTo>
                  <a:lnTo>
                    <a:pt x="264896" y="173113"/>
                  </a:lnTo>
                  <a:lnTo>
                    <a:pt x="266446" y="166052"/>
                  </a:lnTo>
                  <a:lnTo>
                    <a:pt x="266547" y="160921"/>
                  </a:lnTo>
                  <a:lnTo>
                    <a:pt x="266547" y="106070"/>
                  </a:lnTo>
                  <a:lnTo>
                    <a:pt x="354711" y="106070"/>
                  </a:lnTo>
                  <a:lnTo>
                    <a:pt x="376593" y="106070"/>
                  </a:lnTo>
                  <a:lnTo>
                    <a:pt x="376593" y="76809"/>
                  </a:lnTo>
                  <a:lnTo>
                    <a:pt x="354711" y="76809"/>
                  </a:lnTo>
                  <a:lnTo>
                    <a:pt x="204698" y="76809"/>
                  </a:lnTo>
                  <a:lnTo>
                    <a:pt x="197180" y="76809"/>
                  </a:lnTo>
                  <a:lnTo>
                    <a:pt x="0" y="76809"/>
                  </a:lnTo>
                  <a:lnTo>
                    <a:pt x="0" y="106070"/>
                  </a:lnTo>
                  <a:lnTo>
                    <a:pt x="40322" y="106070"/>
                  </a:lnTo>
                  <a:lnTo>
                    <a:pt x="40322" y="146050"/>
                  </a:lnTo>
                  <a:lnTo>
                    <a:pt x="39865" y="149225"/>
                  </a:lnTo>
                  <a:lnTo>
                    <a:pt x="38049" y="155079"/>
                  </a:lnTo>
                  <a:lnTo>
                    <a:pt x="36791" y="157391"/>
                  </a:lnTo>
                  <a:lnTo>
                    <a:pt x="35191" y="159092"/>
                  </a:lnTo>
                  <a:lnTo>
                    <a:pt x="32461" y="156654"/>
                  </a:lnTo>
                  <a:lnTo>
                    <a:pt x="29781" y="154825"/>
                  </a:lnTo>
                  <a:lnTo>
                    <a:pt x="24549" y="152400"/>
                  </a:lnTo>
                  <a:lnTo>
                    <a:pt x="22098" y="151790"/>
                  </a:lnTo>
                  <a:lnTo>
                    <a:pt x="16624" y="151790"/>
                  </a:lnTo>
                  <a:lnTo>
                    <a:pt x="13843" y="152704"/>
                  </a:lnTo>
                  <a:lnTo>
                    <a:pt x="9055" y="156349"/>
                  </a:lnTo>
                  <a:lnTo>
                    <a:pt x="7861" y="158483"/>
                  </a:lnTo>
                  <a:lnTo>
                    <a:pt x="7861" y="164833"/>
                  </a:lnTo>
                  <a:lnTo>
                    <a:pt x="9055" y="169278"/>
                  </a:lnTo>
                  <a:lnTo>
                    <a:pt x="13843" y="179273"/>
                  </a:lnTo>
                  <a:lnTo>
                    <a:pt x="17195" y="184581"/>
                  </a:lnTo>
                  <a:lnTo>
                    <a:pt x="83045" y="266992"/>
                  </a:lnTo>
                  <a:lnTo>
                    <a:pt x="98412" y="254190"/>
                  </a:lnTo>
                  <a:lnTo>
                    <a:pt x="47155" y="201155"/>
                  </a:lnTo>
                  <a:lnTo>
                    <a:pt x="53987" y="198475"/>
                  </a:lnTo>
                  <a:lnTo>
                    <a:pt x="59690" y="194386"/>
                  </a:lnTo>
                  <a:lnTo>
                    <a:pt x="68808" y="183413"/>
                  </a:lnTo>
                  <a:lnTo>
                    <a:pt x="71653" y="177139"/>
                  </a:lnTo>
                  <a:lnTo>
                    <a:pt x="72783" y="170065"/>
                  </a:lnTo>
                  <a:lnTo>
                    <a:pt x="86461" y="175552"/>
                  </a:lnTo>
                  <a:lnTo>
                    <a:pt x="103936" y="214655"/>
                  </a:lnTo>
                  <a:lnTo>
                    <a:pt x="125755" y="222377"/>
                  </a:lnTo>
                  <a:lnTo>
                    <a:pt x="130314" y="222377"/>
                  </a:lnTo>
                  <a:lnTo>
                    <a:pt x="134924" y="221335"/>
                  </a:lnTo>
                  <a:lnTo>
                    <a:pt x="144272" y="217182"/>
                  </a:lnTo>
                  <a:lnTo>
                    <a:pt x="148767" y="214198"/>
                  </a:lnTo>
                  <a:lnTo>
                    <a:pt x="153098" y="210299"/>
                  </a:lnTo>
                  <a:lnTo>
                    <a:pt x="134302" y="188353"/>
                  </a:lnTo>
                  <a:lnTo>
                    <a:pt x="131114" y="190792"/>
                  </a:lnTo>
                  <a:lnTo>
                    <a:pt x="127927" y="192620"/>
                  </a:lnTo>
                  <a:lnTo>
                    <a:pt x="98412" y="187629"/>
                  </a:lnTo>
                  <a:lnTo>
                    <a:pt x="98412" y="180073"/>
                  </a:lnTo>
                  <a:lnTo>
                    <a:pt x="101434" y="176161"/>
                  </a:lnTo>
                  <a:lnTo>
                    <a:pt x="113512" y="169824"/>
                  </a:lnTo>
                  <a:lnTo>
                    <a:pt x="120751" y="168236"/>
                  </a:lnTo>
                  <a:lnTo>
                    <a:pt x="129171" y="168236"/>
                  </a:lnTo>
                  <a:lnTo>
                    <a:pt x="163182" y="188353"/>
                  </a:lnTo>
                  <a:lnTo>
                    <a:pt x="180632" y="224701"/>
                  </a:lnTo>
                  <a:lnTo>
                    <a:pt x="183857" y="239560"/>
                  </a:lnTo>
                  <a:lnTo>
                    <a:pt x="195821" y="237731"/>
                  </a:lnTo>
                  <a:lnTo>
                    <a:pt x="185343" y="196354"/>
                  </a:lnTo>
                  <a:lnTo>
                    <a:pt x="159156" y="150063"/>
                  </a:lnTo>
                  <a:lnTo>
                    <a:pt x="127469" y="133502"/>
                  </a:lnTo>
                  <a:lnTo>
                    <a:pt x="119722" y="133502"/>
                  </a:lnTo>
                  <a:lnTo>
                    <a:pt x="112547" y="135445"/>
                  </a:lnTo>
                  <a:lnTo>
                    <a:pt x="99326" y="143256"/>
                  </a:lnTo>
                  <a:lnTo>
                    <a:pt x="94195" y="148615"/>
                  </a:lnTo>
                  <a:lnTo>
                    <a:pt x="90563" y="155448"/>
                  </a:lnTo>
                  <a:lnTo>
                    <a:pt x="74498" y="149961"/>
                  </a:lnTo>
                  <a:lnTo>
                    <a:pt x="74498" y="106070"/>
                  </a:lnTo>
                  <a:lnTo>
                    <a:pt x="197180" y="106070"/>
                  </a:lnTo>
                  <a:lnTo>
                    <a:pt x="204698" y="106070"/>
                  </a:lnTo>
                  <a:lnTo>
                    <a:pt x="235800" y="106070"/>
                  </a:lnTo>
                  <a:lnTo>
                    <a:pt x="235800" y="147510"/>
                  </a:lnTo>
                  <a:lnTo>
                    <a:pt x="235508" y="151536"/>
                  </a:lnTo>
                  <a:lnTo>
                    <a:pt x="234378" y="157886"/>
                  </a:lnTo>
                  <a:lnTo>
                    <a:pt x="233514" y="159956"/>
                  </a:lnTo>
                  <a:lnTo>
                    <a:pt x="232384" y="160921"/>
                  </a:lnTo>
                  <a:lnTo>
                    <a:pt x="229196" y="158000"/>
                  </a:lnTo>
                  <a:lnTo>
                    <a:pt x="225945" y="155740"/>
                  </a:lnTo>
                  <a:lnTo>
                    <a:pt x="219341" y="152577"/>
                  </a:lnTo>
                  <a:lnTo>
                    <a:pt x="216319" y="151790"/>
                  </a:lnTo>
                  <a:lnTo>
                    <a:pt x="211302" y="151790"/>
                  </a:lnTo>
                  <a:lnTo>
                    <a:pt x="209308" y="153060"/>
                  </a:lnTo>
                  <a:lnTo>
                    <a:pt x="205892" y="158178"/>
                  </a:lnTo>
                  <a:lnTo>
                    <a:pt x="205117" y="160921"/>
                  </a:lnTo>
                  <a:lnTo>
                    <a:pt x="205041" y="169710"/>
                  </a:lnTo>
                  <a:lnTo>
                    <a:pt x="207886" y="176466"/>
                  </a:lnTo>
                  <a:lnTo>
                    <a:pt x="231203" y="206997"/>
                  </a:lnTo>
                  <a:lnTo>
                    <a:pt x="259892" y="235902"/>
                  </a:lnTo>
                  <a:lnTo>
                    <a:pt x="297395" y="260223"/>
                  </a:lnTo>
                  <a:lnTo>
                    <a:pt x="312686" y="263334"/>
                  </a:lnTo>
                  <a:lnTo>
                    <a:pt x="321005" y="262699"/>
                  </a:lnTo>
                  <a:lnTo>
                    <a:pt x="356438" y="247726"/>
                  </a:lnTo>
                  <a:lnTo>
                    <a:pt x="376593" y="231089"/>
                  </a:lnTo>
                  <a:lnTo>
                    <a:pt x="376593" y="237731"/>
                  </a:lnTo>
                  <a:lnTo>
                    <a:pt x="407339" y="259676"/>
                  </a:lnTo>
                  <a:lnTo>
                    <a:pt x="407339" y="106070"/>
                  </a:lnTo>
                  <a:lnTo>
                    <a:pt x="423748" y="106070"/>
                  </a:lnTo>
                  <a:lnTo>
                    <a:pt x="431266" y="106070"/>
                  </a:lnTo>
                  <a:lnTo>
                    <a:pt x="450405" y="106070"/>
                  </a:lnTo>
                  <a:lnTo>
                    <a:pt x="450405" y="168236"/>
                  </a:lnTo>
                  <a:lnTo>
                    <a:pt x="437870" y="168236"/>
                  </a:lnTo>
                  <a:lnTo>
                    <a:pt x="435876" y="169151"/>
                  </a:lnTo>
                  <a:lnTo>
                    <a:pt x="432460" y="172808"/>
                  </a:lnTo>
                  <a:lnTo>
                    <a:pt x="431609" y="174942"/>
                  </a:lnTo>
                  <a:lnTo>
                    <a:pt x="431609" y="177380"/>
                  </a:lnTo>
                  <a:lnTo>
                    <a:pt x="457149" y="212610"/>
                  </a:lnTo>
                  <a:lnTo>
                    <a:pt x="474319" y="223100"/>
                  </a:lnTo>
                  <a:lnTo>
                    <a:pt x="476148" y="223100"/>
                  </a:lnTo>
                  <a:lnTo>
                    <a:pt x="477735" y="222008"/>
                  </a:lnTo>
                  <a:lnTo>
                    <a:pt x="480479" y="217614"/>
                  </a:lnTo>
                  <a:lnTo>
                    <a:pt x="481152" y="215061"/>
                  </a:lnTo>
                  <a:lnTo>
                    <a:pt x="481152" y="197497"/>
                  </a:lnTo>
                  <a:lnTo>
                    <a:pt x="532422" y="197497"/>
                  </a:lnTo>
                  <a:lnTo>
                    <a:pt x="532422" y="237731"/>
                  </a:lnTo>
                  <a:lnTo>
                    <a:pt x="563168" y="259676"/>
                  </a:lnTo>
                  <a:lnTo>
                    <a:pt x="563168" y="197497"/>
                  </a:lnTo>
                  <a:lnTo>
                    <a:pt x="563168" y="106070"/>
                  </a:lnTo>
                  <a:lnTo>
                    <a:pt x="579234" y="106070"/>
                  </a:lnTo>
                  <a:lnTo>
                    <a:pt x="587095" y="106070"/>
                  </a:lnTo>
                  <a:lnTo>
                    <a:pt x="592899" y="106070"/>
                  </a:lnTo>
                  <a:lnTo>
                    <a:pt x="592899" y="164579"/>
                  </a:lnTo>
                  <a:lnTo>
                    <a:pt x="618528" y="204635"/>
                  </a:lnTo>
                  <a:lnTo>
                    <a:pt x="654418" y="224929"/>
                  </a:lnTo>
                  <a:lnTo>
                    <a:pt x="661974" y="223926"/>
                  </a:lnTo>
                  <a:lnTo>
                    <a:pt x="689267" y="191096"/>
                  </a:lnTo>
                  <a:lnTo>
                    <a:pt x="692010" y="170065"/>
                  </a:lnTo>
                  <a:lnTo>
                    <a:pt x="692010" y="106070"/>
                  </a:lnTo>
                  <a:lnTo>
                    <a:pt x="701573" y="106070"/>
                  </a:lnTo>
                  <a:lnTo>
                    <a:pt x="708406" y="106070"/>
                  </a:lnTo>
                  <a:lnTo>
                    <a:pt x="723442" y="106070"/>
                  </a:lnTo>
                  <a:lnTo>
                    <a:pt x="723442" y="237731"/>
                  </a:lnTo>
                  <a:lnTo>
                    <a:pt x="754202" y="259676"/>
                  </a:lnTo>
                  <a:lnTo>
                    <a:pt x="754202" y="106070"/>
                  </a:lnTo>
                  <a:lnTo>
                    <a:pt x="770610" y="106070"/>
                  </a:lnTo>
                  <a:lnTo>
                    <a:pt x="778116" y="106070"/>
                  </a:lnTo>
                  <a:lnTo>
                    <a:pt x="792480" y="106070"/>
                  </a:lnTo>
                  <a:lnTo>
                    <a:pt x="792480" y="237731"/>
                  </a:lnTo>
                  <a:lnTo>
                    <a:pt x="823239" y="259676"/>
                  </a:lnTo>
                  <a:lnTo>
                    <a:pt x="823239" y="106070"/>
                  </a:lnTo>
                  <a:lnTo>
                    <a:pt x="847153" y="106070"/>
                  </a:lnTo>
                  <a:lnTo>
                    <a:pt x="847153" y="7680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62752" y="2941308"/>
              <a:ext cx="419990" cy="2779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538028" y="3358021"/>
              <a:ext cx="82550" cy="316865"/>
            </a:xfrm>
            <a:custGeom>
              <a:avLst/>
              <a:gdLst/>
              <a:ahLst/>
              <a:cxnLst/>
              <a:rect l="l" t="t" r="r" b="b"/>
              <a:pathLst>
                <a:path w="82550" h="316864">
                  <a:moveTo>
                    <a:pt x="71762" y="0"/>
                  </a:moveTo>
                  <a:lnTo>
                    <a:pt x="41007" y="43476"/>
                  </a:lnTo>
                  <a:lnTo>
                    <a:pt x="18453" y="85399"/>
                  </a:lnTo>
                  <a:lnTo>
                    <a:pt x="4612" y="124394"/>
                  </a:lnTo>
                  <a:lnTo>
                    <a:pt x="0" y="159091"/>
                  </a:lnTo>
                  <a:lnTo>
                    <a:pt x="1131" y="176030"/>
                  </a:lnTo>
                  <a:lnTo>
                    <a:pt x="18111" y="232603"/>
                  </a:lnTo>
                  <a:lnTo>
                    <a:pt x="40153" y="273840"/>
                  </a:lnTo>
                  <a:lnTo>
                    <a:pt x="70055" y="316354"/>
                  </a:lnTo>
                  <a:lnTo>
                    <a:pt x="82011" y="305384"/>
                  </a:lnTo>
                  <a:lnTo>
                    <a:pt x="72542" y="286732"/>
                  </a:lnTo>
                  <a:lnTo>
                    <a:pt x="64287" y="268079"/>
                  </a:lnTo>
                  <a:lnTo>
                    <a:pt x="51429" y="230774"/>
                  </a:lnTo>
                  <a:lnTo>
                    <a:pt x="41658" y="176464"/>
                  </a:lnTo>
                  <a:lnTo>
                    <a:pt x="41007" y="159091"/>
                  </a:lnTo>
                  <a:lnTo>
                    <a:pt x="41658" y="141720"/>
                  </a:lnTo>
                  <a:lnTo>
                    <a:pt x="51429" y="87411"/>
                  </a:lnTo>
                  <a:lnTo>
                    <a:pt x="64287" y="50105"/>
                  </a:lnTo>
                  <a:lnTo>
                    <a:pt x="82011" y="12801"/>
                  </a:lnTo>
                  <a:lnTo>
                    <a:pt x="7176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37816" y="3416904"/>
              <a:ext cx="118239" cy="1879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520937" y="3326937"/>
              <a:ext cx="2636520" cy="761365"/>
            </a:xfrm>
            <a:custGeom>
              <a:avLst/>
              <a:gdLst/>
              <a:ahLst/>
              <a:cxnLst/>
              <a:rect l="l" t="t" r="r" b="b"/>
              <a:pathLst>
                <a:path w="2636520" h="761364">
                  <a:moveTo>
                    <a:pt x="186588" y="567029"/>
                  </a:moveTo>
                  <a:lnTo>
                    <a:pt x="156464" y="533895"/>
                  </a:lnTo>
                  <a:lnTo>
                    <a:pt x="124904" y="509066"/>
                  </a:lnTo>
                  <a:lnTo>
                    <a:pt x="78282" y="489699"/>
                  </a:lnTo>
                  <a:lnTo>
                    <a:pt x="63563" y="488403"/>
                  </a:lnTo>
                  <a:lnTo>
                    <a:pt x="52692" y="489305"/>
                  </a:lnTo>
                  <a:lnTo>
                    <a:pt x="17919" y="510451"/>
                  </a:lnTo>
                  <a:lnTo>
                    <a:pt x="8877" y="537768"/>
                  </a:lnTo>
                  <a:lnTo>
                    <a:pt x="8877" y="544106"/>
                  </a:lnTo>
                  <a:lnTo>
                    <a:pt x="10528" y="550824"/>
                  </a:lnTo>
                  <a:lnTo>
                    <a:pt x="17145" y="564959"/>
                  </a:lnTo>
                  <a:lnTo>
                    <a:pt x="21755" y="571665"/>
                  </a:lnTo>
                  <a:lnTo>
                    <a:pt x="27673" y="578002"/>
                  </a:lnTo>
                  <a:lnTo>
                    <a:pt x="0" y="578002"/>
                  </a:lnTo>
                  <a:lnTo>
                    <a:pt x="0" y="607263"/>
                  </a:lnTo>
                  <a:lnTo>
                    <a:pt x="22555" y="607263"/>
                  </a:lnTo>
                  <a:lnTo>
                    <a:pt x="22555" y="746239"/>
                  </a:lnTo>
                  <a:lnTo>
                    <a:pt x="53314" y="760869"/>
                  </a:lnTo>
                  <a:lnTo>
                    <a:pt x="53314" y="607263"/>
                  </a:lnTo>
                  <a:lnTo>
                    <a:pt x="77228" y="607263"/>
                  </a:lnTo>
                  <a:lnTo>
                    <a:pt x="77228" y="578002"/>
                  </a:lnTo>
                  <a:lnTo>
                    <a:pt x="44767" y="578002"/>
                  </a:lnTo>
                  <a:lnTo>
                    <a:pt x="42481" y="573862"/>
                  </a:lnTo>
                  <a:lnTo>
                    <a:pt x="40779" y="569290"/>
                  </a:lnTo>
                  <a:lnTo>
                    <a:pt x="38493" y="559295"/>
                  </a:lnTo>
                  <a:lnTo>
                    <a:pt x="37934" y="554113"/>
                  </a:lnTo>
                  <a:lnTo>
                    <a:pt x="37934" y="548741"/>
                  </a:lnTo>
                  <a:lnTo>
                    <a:pt x="63131" y="518248"/>
                  </a:lnTo>
                  <a:lnTo>
                    <a:pt x="78943" y="515835"/>
                  </a:lnTo>
                  <a:lnTo>
                    <a:pt x="90601" y="516750"/>
                  </a:lnTo>
                  <a:lnTo>
                    <a:pt x="128155" y="530644"/>
                  </a:lnTo>
                  <a:lnTo>
                    <a:pt x="167043" y="559752"/>
                  </a:lnTo>
                  <a:lnTo>
                    <a:pt x="179743" y="572516"/>
                  </a:lnTo>
                  <a:lnTo>
                    <a:pt x="186588" y="567029"/>
                  </a:lnTo>
                  <a:close/>
                </a:path>
                <a:path w="2636520" h="761364">
                  <a:moveTo>
                    <a:pt x="326351" y="188722"/>
                  </a:moveTo>
                  <a:lnTo>
                    <a:pt x="316166" y="136017"/>
                  </a:lnTo>
                  <a:lnTo>
                    <a:pt x="298208" y="96278"/>
                  </a:lnTo>
                  <a:lnTo>
                    <a:pt x="272237" y="54673"/>
                  </a:lnTo>
                  <a:lnTo>
                    <a:pt x="256298" y="33286"/>
                  </a:lnTo>
                  <a:lnTo>
                    <a:pt x="244335" y="42430"/>
                  </a:lnTo>
                  <a:lnTo>
                    <a:pt x="254939" y="63157"/>
                  </a:lnTo>
                  <a:lnTo>
                    <a:pt x="264198" y="83248"/>
                  </a:lnTo>
                  <a:lnTo>
                    <a:pt x="278688" y="121615"/>
                  </a:lnTo>
                  <a:lnTo>
                    <a:pt x="289737" y="173278"/>
                  </a:lnTo>
                  <a:lnTo>
                    <a:pt x="290474" y="188722"/>
                  </a:lnTo>
                  <a:lnTo>
                    <a:pt x="289737" y="204165"/>
                  </a:lnTo>
                  <a:lnTo>
                    <a:pt x="278688" y="255828"/>
                  </a:lnTo>
                  <a:lnTo>
                    <a:pt x="264198" y="294182"/>
                  </a:lnTo>
                  <a:lnTo>
                    <a:pt x="244335" y="335013"/>
                  </a:lnTo>
                  <a:lnTo>
                    <a:pt x="254596" y="345986"/>
                  </a:lnTo>
                  <a:lnTo>
                    <a:pt x="285343" y="302641"/>
                  </a:lnTo>
                  <a:lnTo>
                    <a:pt x="307898" y="261137"/>
                  </a:lnTo>
                  <a:lnTo>
                    <a:pt x="321741" y="222732"/>
                  </a:lnTo>
                  <a:lnTo>
                    <a:pt x="325196" y="205181"/>
                  </a:lnTo>
                  <a:lnTo>
                    <a:pt x="326351" y="188722"/>
                  </a:lnTo>
                  <a:close/>
                </a:path>
                <a:path w="2636520" h="761364">
                  <a:moveTo>
                    <a:pt x="639381" y="38404"/>
                  </a:moveTo>
                  <a:lnTo>
                    <a:pt x="618883" y="21945"/>
                  </a:lnTo>
                  <a:lnTo>
                    <a:pt x="615759" y="28359"/>
                  </a:lnTo>
                  <a:lnTo>
                    <a:pt x="612216" y="34061"/>
                  </a:lnTo>
                  <a:lnTo>
                    <a:pt x="608241" y="39052"/>
                  </a:lnTo>
                  <a:lnTo>
                    <a:pt x="603846" y="43345"/>
                  </a:lnTo>
                  <a:lnTo>
                    <a:pt x="597687" y="48590"/>
                  </a:lnTo>
                  <a:lnTo>
                    <a:pt x="591312" y="51206"/>
                  </a:lnTo>
                  <a:lnTo>
                    <a:pt x="576732" y="51206"/>
                  </a:lnTo>
                  <a:lnTo>
                    <a:pt x="569556" y="48653"/>
                  </a:lnTo>
                  <a:lnTo>
                    <a:pt x="556793" y="38404"/>
                  </a:lnTo>
                  <a:lnTo>
                    <a:pt x="552577" y="31826"/>
                  </a:lnTo>
                  <a:lnTo>
                    <a:pt x="550532" y="23774"/>
                  </a:lnTo>
                  <a:lnTo>
                    <a:pt x="540283" y="27432"/>
                  </a:lnTo>
                  <a:lnTo>
                    <a:pt x="559587" y="63093"/>
                  </a:lnTo>
                  <a:lnTo>
                    <a:pt x="589826" y="76809"/>
                  </a:lnTo>
                  <a:lnTo>
                    <a:pt x="597865" y="76149"/>
                  </a:lnTo>
                  <a:lnTo>
                    <a:pt x="631609" y="53949"/>
                  </a:lnTo>
                  <a:lnTo>
                    <a:pt x="635990" y="46583"/>
                  </a:lnTo>
                  <a:lnTo>
                    <a:pt x="639381" y="38404"/>
                  </a:lnTo>
                  <a:close/>
                </a:path>
                <a:path w="2636520" h="761364">
                  <a:moveTo>
                    <a:pt x="653732" y="96189"/>
                  </a:moveTo>
                  <a:lnTo>
                    <a:pt x="585393" y="96189"/>
                  </a:lnTo>
                  <a:lnTo>
                    <a:pt x="577189" y="96189"/>
                  </a:lnTo>
                  <a:lnTo>
                    <a:pt x="429907" y="96189"/>
                  </a:lnTo>
                  <a:lnTo>
                    <a:pt x="429907" y="125450"/>
                  </a:lnTo>
                  <a:lnTo>
                    <a:pt x="531736" y="125450"/>
                  </a:lnTo>
                  <a:lnTo>
                    <a:pt x="531736" y="145567"/>
                  </a:lnTo>
                  <a:lnTo>
                    <a:pt x="474319" y="145567"/>
                  </a:lnTo>
                  <a:lnTo>
                    <a:pt x="469087" y="147878"/>
                  </a:lnTo>
                  <a:lnTo>
                    <a:pt x="460425" y="157149"/>
                  </a:lnTo>
                  <a:lnTo>
                    <a:pt x="458266" y="162750"/>
                  </a:lnTo>
                  <a:lnTo>
                    <a:pt x="458266" y="169341"/>
                  </a:lnTo>
                  <a:lnTo>
                    <a:pt x="473989" y="207010"/>
                  </a:lnTo>
                  <a:lnTo>
                    <a:pt x="502691" y="227850"/>
                  </a:lnTo>
                  <a:lnTo>
                    <a:pt x="507250" y="227850"/>
                  </a:lnTo>
                  <a:lnTo>
                    <a:pt x="513791" y="226631"/>
                  </a:lnTo>
                  <a:lnTo>
                    <a:pt x="530885" y="221754"/>
                  </a:lnTo>
                  <a:lnTo>
                    <a:pt x="537425" y="220535"/>
                  </a:lnTo>
                  <a:lnTo>
                    <a:pt x="544271" y="220535"/>
                  </a:lnTo>
                  <a:lnTo>
                    <a:pt x="546265" y="221272"/>
                  </a:lnTo>
                  <a:lnTo>
                    <a:pt x="549681" y="224193"/>
                  </a:lnTo>
                  <a:lnTo>
                    <a:pt x="550532" y="225894"/>
                  </a:lnTo>
                  <a:lnTo>
                    <a:pt x="550532" y="234442"/>
                  </a:lnTo>
                  <a:lnTo>
                    <a:pt x="507822" y="251625"/>
                  </a:lnTo>
                  <a:lnTo>
                    <a:pt x="499605" y="251028"/>
                  </a:lnTo>
                  <a:lnTo>
                    <a:pt x="458990" y="230593"/>
                  </a:lnTo>
                  <a:lnTo>
                    <a:pt x="444601" y="215049"/>
                  </a:lnTo>
                  <a:lnTo>
                    <a:pt x="436054" y="224193"/>
                  </a:lnTo>
                  <a:lnTo>
                    <a:pt x="467868" y="256667"/>
                  </a:lnTo>
                  <a:lnTo>
                    <a:pt x="511263" y="278155"/>
                  </a:lnTo>
                  <a:lnTo>
                    <a:pt x="521487" y="279057"/>
                  </a:lnTo>
                  <a:lnTo>
                    <a:pt x="532028" y="278320"/>
                  </a:lnTo>
                  <a:lnTo>
                    <a:pt x="570560" y="254368"/>
                  </a:lnTo>
                  <a:lnTo>
                    <a:pt x="574446" y="238823"/>
                  </a:lnTo>
                  <a:lnTo>
                    <a:pt x="573544" y="232054"/>
                  </a:lnTo>
                  <a:lnTo>
                    <a:pt x="546049" y="197180"/>
                  </a:lnTo>
                  <a:lnTo>
                    <a:pt x="533450" y="193103"/>
                  </a:lnTo>
                  <a:lnTo>
                    <a:pt x="528662" y="193103"/>
                  </a:lnTo>
                  <a:lnTo>
                    <a:pt x="521538" y="194017"/>
                  </a:lnTo>
                  <a:lnTo>
                    <a:pt x="502627" y="197675"/>
                  </a:lnTo>
                  <a:lnTo>
                    <a:pt x="495515" y="198589"/>
                  </a:lnTo>
                  <a:lnTo>
                    <a:pt x="487997" y="198589"/>
                  </a:lnTo>
                  <a:lnTo>
                    <a:pt x="485597" y="197866"/>
                  </a:lnTo>
                  <a:lnTo>
                    <a:pt x="481495" y="194932"/>
                  </a:lnTo>
                  <a:lnTo>
                    <a:pt x="480479" y="193230"/>
                  </a:lnTo>
                  <a:lnTo>
                    <a:pt x="480479" y="186156"/>
                  </a:lnTo>
                  <a:lnTo>
                    <a:pt x="482473" y="181838"/>
                  </a:lnTo>
                  <a:lnTo>
                    <a:pt x="490448" y="174764"/>
                  </a:lnTo>
                  <a:lnTo>
                    <a:pt x="495287" y="172999"/>
                  </a:lnTo>
                  <a:lnTo>
                    <a:pt x="559066" y="172999"/>
                  </a:lnTo>
                  <a:lnTo>
                    <a:pt x="559066" y="125450"/>
                  </a:lnTo>
                  <a:lnTo>
                    <a:pt x="577189" y="125450"/>
                  </a:lnTo>
                  <a:lnTo>
                    <a:pt x="585393" y="125450"/>
                  </a:lnTo>
                  <a:lnTo>
                    <a:pt x="599059" y="125450"/>
                  </a:lnTo>
                  <a:lnTo>
                    <a:pt x="599059" y="257111"/>
                  </a:lnTo>
                  <a:lnTo>
                    <a:pt x="629818" y="279057"/>
                  </a:lnTo>
                  <a:lnTo>
                    <a:pt x="629818" y="125450"/>
                  </a:lnTo>
                  <a:lnTo>
                    <a:pt x="653732" y="125450"/>
                  </a:lnTo>
                  <a:lnTo>
                    <a:pt x="653732" y="96189"/>
                  </a:lnTo>
                  <a:close/>
                </a:path>
                <a:path w="2636520" h="761364">
                  <a:moveTo>
                    <a:pt x="700557" y="254914"/>
                  </a:moveTo>
                  <a:lnTo>
                    <a:pt x="679030" y="231876"/>
                  </a:lnTo>
                  <a:lnTo>
                    <a:pt x="657491" y="254914"/>
                  </a:lnTo>
                  <a:lnTo>
                    <a:pt x="679030" y="277952"/>
                  </a:lnTo>
                  <a:lnTo>
                    <a:pt x="700557" y="254914"/>
                  </a:lnTo>
                  <a:close/>
                </a:path>
                <a:path w="2636520" h="761364">
                  <a:moveTo>
                    <a:pt x="1054252" y="96189"/>
                  </a:moveTo>
                  <a:lnTo>
                    <a:pt x="987272" y="96189"/>
                  </a:lnTo>
                  <a:lnTo>
                    <a:pt x="977696" y="96189"/>
                  </a:lnTo>
                  <a:lnTo>
                    <a:pt x="932586" y="96189"/>
                  </a:lnTo>
                  <a:lnTo>
                    <a:pt x="932586" y="125450"/>
                  </a:lnTo>
                  <a:lnTo>
                    <a:pt x="932586" y="165684"/>
                  </a:lnTo>
                  <a:lnTo>
                    <a:pt x="927404" y="171030"/>
                  </a:lnTo>
                  <a:lnTo>
                    <a:pt x="902284" y="189445"/>
                  </a:lnTo>
                  <a:lnTo>
                    <a:pt x="892721" y="189445"/>
                  </a:lnTo>
                  <a:lnTo>
                    <a:pt x="887818" y="188963"/>
                  </a:lnTo>
                  <a:lnTo>
                    <a:pt x="879614" y="187007"/>
                  </a:lnTo>
                  <a:lnTo>
                    <a:pt x="876541" y="185674"/>
                  </a:lnTo>
                  <a:lnTo>
                    <a:pt x="874496" y="183959"/>
                  </a:lnTo>
                  <a:lnTo>
                    <a:pt x="874496" y="176644"/>
                  </a:lnTo>
                  <a:lnTo>
                    <a:pt x="874496" y="125450"/>
                  </a:lnTo>
                  <a:lnTo>
                    <a:pt x="932586" y="125450"/>
                  </a:lnTo>
                  <a:lnTo>
                    <a:pt x="932586" y="96189"/>
                  </a:lnTo>
                  <a:lnTo>
                    <a:pt x="804443" y="96189"/>
                  </a:lnTo>
                  <a:lnTo>
                    <a:pt x="804443" y="125450"/>
                  </a:lnTo>
                  <a:lnTo>
                    <a:pt x="843737" y="125450"/>
                  </a:lnTo>
                  <a:lnTo>
                    <a:pt x="843737" y="169951"/>
                  </a:lnTo>
                  <a:lnTo>
                    <a:pt x="843229" y="172085"/>
                  </a:lnTo>
                  <a:lnTo>
                    <a:pt x="841171" y="175742"/>
                  </a:lnTo>
                  <a:lnTo>
                    <a:pt x="839978" y="176644"/>
                  </a:lnTo>
                  <a:lnTo>
                    <a:pt x="838619" y="176644"/>
                  </a:lnTo>
                  <a:lnTo>
                    <a:pt x="835660" y="174701"/>
                  </a:lnTo>
                  <a:lnTo>
                    <a:pt x="833208" y="173291"/>
                  </a:lnTo>
                  <a:lnTo>
                    <a:pt x="829322" y="171589"/>
                  </a:lnTo>
                  <a:lnTo>
                    <a:pt x="827786" y="171170"/>
                  </a:lnTo>
                  <a:lnTo>
                    <a:pt x="822782" y="171170"/>
                  </a:lnTo>
                  <a:lnTo>
                    <a:pt x="819531" y="172440"/>
                  </a:lnTo>
                  <a:lnTo>
                    <a:pt x="814298" y="177558"/>
                  </a:lnTo>
                  <a:lnTo>
                    <a:pt x="812990" y="180555"/>
                  </a:lnTo>
                  <a:lnTo>
                    <a:pt x="812990" y="190550"/>
                  </a:lnTo>
                  <a:lnTo>
                    <a:pt x="835431" y="230581"/>
                  </a:lnTo>
                  <a:lnTo>
                    <a:pt x="882015" y="286372"/>
                  </a:lnTo>
                  <a:lnTo>
                    <a:pt x="894321" y="275399"/>
                  </a:lnTo>
                  <a:lnTo>
                    <a:pt x="847153" y="224193"/>
                  </a:lnTo>
                  <a:lnTo>
                    <a:pt x="853986" y="221513"/>
                  </a:lnTo>
                  <a:lnTo>
                    <a:pt x="871080" y="196761"/>
                  </a:lnTo>
                  <a:lnTo>
                    <a:pt x="875639" y="202615"/>
                  </a:lnTo>
                  <a:lnTo>
                    <a:pt x="880021" y="207124"/>
                  </a:lnTo>
                  <a:lnTo>
                    <a:pt x="888453" y="213461"/>
                  </a:lnTo>
                  <a:lnTo>
                    <a:pt x="892035" y="215049"/>
                  </a:lnTo>
                  <a:lnTo>
                    <a:pt x="902525" y="215049"/>
                  </a:lnTo>
                  <a:lnTo>
                    <a:pt x="909523" y="213956"/>
                  </a:lnTo>
                  <a:lnTo>
                    <a:pt x="922515" y="209562"/>
                  </a:lnTo>
                  <a:lnTo>
                    <a:pt x="928027" y="206400"/>
                  </a:lnTo>
                  <a:lnTo>
                    <a:pt x="932586" y="202247"/>
                  </a:lnTo>
                  <a:lnTo>
                    <a:pt x="932586" y="257111"/>
                  </a:lnTo>
                  <a:lnTo>
                    <a:pt x="963345" y="279057"/>
                  </a:lnTo>
                  <a:lnTo>
                    <a:pt x="963345" y="202247"/>
                  </a:lnTo>
                  <a:lnTo>
                    <a:pt x="963345" y="196761"/>
                  </a:lnTo>
                  <a:lnTo>
                    <a:pt x="963345" y="189445"/>
                  </a:lnTo>
                  <a:lnTo>
                    <a:pt x="963345" y="125450"/>
                  </a:lnTo>
                  <a:lnTo>
                    <a:pt x="977696" y="125450"/>
                  </a:lnTo>
                  <a:lnTo>
                    <a:pt x="987272" y="125450"/>
                  </a:lnTo>
                  <a:lnTo>
                    <a:pt x="999578" y="125450"/>
                  </a:lnTo>
                  <a:lnTo>
                    <a:pt x="999578" y="257111"/>
                  </a:lnTo>
                  <a:lnTo>
                    <a:pt x="1030325" y="279057"/>
                  </a:lnTo>
                  <a:lnTo>
                    <a:pt x="1030325" y="125450"/>
                  </a:lnTo>
                  <a:lnTo>
                    <a:pt x="1054252" y="125450"/>
                  </a:lnTo>
                  <a:lnTo>
                    <a:pt x="1054252" y="96189"/>
                  </a:lnTo>
                  <a:close/>
                </a:path>
                <a:path w="2636520" h="761364">
                  <a:moveTo>
                    <a:pt x="1428445" y="96189"/>
                  </a:moveTo>
                  <a:lnTo>
                    <a:pt x="1428445" y="96189"/>
                  </a:lnTo>
                  <a:lnTo>
                    <a:pt x="1158481" y="96189"/>
                  </a:lnTo>
                  <a:lnTo>
                    <a:pt x="1158481" y="95821"/>
                  </a:lnTo>
                  <a:lnTo>
                    <a:pt x="1124305" y="95821"/>
                  </a:lnTo>
                  <a:lnTo>
                    <a:pt x="1141387" y="125082"/>
                  </a:lnTo>
                  <a:lnTo>
                    <a:pt x="1143444" y="125082"/>
                  </a:lnTo>
                  <a:lnTo>
                    <a:pt x="1143444" y="125450"/>
                  </a:lnTo>
                  <a:lnTo>
                    <a:pt x="1165313" y="125450"/>
                  </a:lnTo>
                  <a:lnTo>
                    <a:pt x="1165313" y="189090"/>
                  </a:lnTo>
                  <a:lnTo>
                    <a:pt x="1135405" y="213410"/>
                  </a:lnTo>
                  <a:lnTo>
                    <a:pt x="1107211" y="221996"/>
                  </a:lnTo>
                  <a:lnTo>
                    <a:pt x="1100607" y="221996"/>
                  </a:lnTo>
                  <a:lnTo>
                    <a:pt x="1094968" y="220726"/>
                  </a:lnTo>
                  <a:lnTo>
                    <a:pt x="1085634" y="215595"/>
                  </a:lnTo>
                  <a:lnTo>
                    <a:pt x="1083297" y="212610"/>
                  </a:lnTo>
                  <a:lnTo>
                    <a:pt x="1083297" y="204076"/>
                  </a:lnTo>
                  <a:lnTo>
                    <a:pt x="1128344" y="191249"/>
                  </a:lnTo>
                  <a:lnTo>
                    <a:pt x="1139685" y="190919"/>
                  </a:lnTo>
                  <a:lnTo>
                    <a:pt x="1127226" y="165925"/>
                  </a:lnTo>
                  <a:lnTo>
                    <a:pt x="1126007" y="163487"/>
                  </a:lnTo>
                  <a:lnTo>
                    <a:pt x="1117574" y="165925"/>
                  </a:lnTo>
                  <a:lnTo>
                    <a:pt x="1109954" y="165798"/>
                  </a:lnTo>
                  <a:lnTo>
                    <a:pt x="1096276" y="160439"/>
                  </a:lnTo>
                  <a:lnTo>
                    <a:pt x="1093089" y="156286"/>
                  </a:lnTo>
                  <a:lnTo>
                    <a:pt x="1093546" y="150685"/>
                  </a:lnTo>
                  <a:lnTo>
                    <a:pt x="1102436" y="152387"/>
                  </a:lnTo>
                  <a:lnTo>
                    <a:pt x="1110068" y="150685"/>
                  </a:lnTo>
                  <a:lnTo>
                    <a:pt x="1127721" y="125082"/>
                  </a:lnTo>
                  <a:lnTo>
                    <a:pt x="1127061" y="118554"/>
                  </a:lnTo>
                  <a:lnTo>
                    <a:pt x="1125067" y="112509"/>
                  </a:lnTo>
                  <a:lnTo>
                    <a:pt x="1121765" y="106946"/>
                  </a:lnTo>
                  <a:lnTo>
                    <a:pt x="1121625" y="106794"/>
                  </a:lnTo>
                  <a:lnTo>
                    <a:pt x="1117473" y="102235"/>
                  </a:lnTo>
                  <a:lnTo>
                    <a:pt x="1117473" y="119964"/>
                  </a:lnTo>
                  <a:lnTo>
                    <a:pt x="1117473" y="129717"/>
                  </a:lnTo>
                  <a:lnTo>
                    <a:pt x="1115987" y="133616"/>
                  </a:lnTo>
                  <a:lnTo>
                    <a:pt x="1110068" y="139954"/>
                  </a:lnTo>
                  <a:lnTo>
                    <a:pt x="1106424" y="141541"/>
                  </a:lnTo>
                  <a:lnTo>
                    <a:pt x="1096848" y="141541"/>
                  </a:lnTo>
                  <a:lnTo>
                    <a:pt x="1092403" y="139954"/>
                  </a:lnTo>
                  <a:lnTo>
                    <a:pt x="1085113" y="133616"/>
                  </a:lnTo>
                  <a:lnTo>
                    <a:pt x="1083297" y="129717"/>
                  </a:lnTo>
                  <a:lnTo>
                    <a:pt x="1083297" y="119964"/>
                  </a:lnTo>
                  <a:lnTo>
                    <a:pt x="1085113" y="115633"/>
                  </a:lnTo>
                  <a:lnTo>
                    <a:pt x="1092403" y="108572"/>
                  </a:lnTo>
                  <a:lnTo>
                    <a:pt x="1096848" y="106794"/>
                  </a:lnTo>
                  <a:lnTo>
                    <a:pt x="1106424" y="106794"/>
                  </a:lnTo>
                  <a:lnTo>
                    <a:pt x="1110068" y="108572"/>
                  </a:lnTo>
                  <a:lnTo>
                    <a:pt x="1115987" y="115633"/>
                  </a:lnTo>
                  <a:lnTo>
                    <a:pt x="1117473" y="119964"/>
                  </a:lnTo>
                  <a:lnTo>
                    <a:pt x="1117473" y="102235"/>
                  </a:lnTo>
                  <a:lnTo>
                    <a:pt x="1091831" y="92163"/>
                  </a:lnTo>
                  <a:lnTo>
                    <a:pt x="1084745" y="92735"/>
                  </a:lnTo>
                  <a:lnTo>
                    <a:pt x="1055954" y="114719"/>
                  </a:lnTo>
                  <a:lnTo>
                    <a:pt x="1055954" y="123253"/>
                  </a:lnTo>
                  <a:lnTo>
                    <a:pt x="1076248" y="159740"/>
                  </a:lnTo>
                  <a:lnTo>
                    <a:pt x="1090129" y="167144"/>
                  </a:lnTo>
                  <a:lnTo>
                    <a:pt x="1082154" y="168605"/>
                  </a:lnTo>
                  <a:lnTo>
                    <a:pt x="1075613" y="172262"/>
                  </a:lnTo>
                  <a:lnTo>
                    <a:pt x="1065352" y="183959"/>
                  </a:lnTo>
                  <a:lnTo>
                    <a:pt x="1062786" y="190665"/>
                  </a:lnTo>
                  <a:lnTo>
                    <a:pt x="1062786" y="198221"/>
                  </a:lnTo>
                  <a:lnTo>
                    <a:pt x="1090206" y="238340"/>
                  </a:lnTo>
                  <a:lnTo>
                    <a:pt x="1117473" y="247599"/>
                  </a:lnTo>
                  <a:lnTo>
                    <a:pt x="1124991" y="247599"/>
                  </a:lnTo>
                  <a:lnTo>
                    <a:pt x="1165313" y="229311"/>
                  </a:lnTo>
                  <a:lnTo>
                    <a:pt x="1165313" y="257111"/>
                  </a:lnTo>
                  <a:lnTo>
                    <a:pt x="1196073" y="279057"/>
                  </a:lnTo>
                  <a:lnTo>
                    <a:pt x="1196073" y="125450"/>
                  </a:lnTo>
                  <a:lnTo>
                    <a:pt x="1212469" y="125450"/>
                  </a:lnTo>
                  <a:lnTo>
                    <a:pt x="1219987" y="125450"/>
                  </a:lnTo>
                  <a:lnTo>
                    <a:pt x="1303375" y="125450"/>
                  </a:lnTo>
                  <a:lnTo>
                    <a:pt x="1303375" y="172999"/>
                  </a:lnTo>
                  <a:lnTo>
                    <a:pt x="1231150" y="172999"/>
                  </a:lnTo>
                  <a:lnTo>
                    <a:pt x="1227912" y="174396"/>
                  </a:lnTo>
                  <a:lnTo>
                    <a:pt x="1222667" y="180009"/>
                  </a:lnTo>
                  <a:lnTo>
                    <a:pt x="1221346" y="183476"/>
                  </a:lnTo>
                  <a:lnTo>
                    <a:pt x="1221346" y="187617"/>
                  </a:lnTo>
                  <a:lnTo>
                    <a:pt x="1239012" y="226453"/>
                  </a:lnTo>
                  <a:lnTo>
                    <a:pt x="1245730" y="231508"/>
                  </a:lnTo>
                  <a:lnTo>
                    <a:pt x="1253934" y="231508"/>
                  </a:lnTo>
                  <a:lnTo>
                    <a:pt x="1255534" y="230784"/>
                  </a:lnTo>
                  <a:lnTo>
                    <a:pt x="1258265" y="227850"/>
                  </a:lnTo>
                  <a:lnTo>
                    <a:pt x="1258938" y="226148"/>
                  </a:lnTo>
                  <a:lnTo>
                    <a:pt x="1258938" y="208953"/>
                  </a:lnTo>
                  <a:lnTo>
                    <a:pt x="1259624" y="206819"/>
                  </a:lnTo>
                  <a:lnTo>
                    <a:pt x="1262367" y="203161"/>
                  </a:lnTo>
                  <a:lnTo>
                    <a:pt x="1263954" y="202247"/>
                  </a:lnTo>
                  <a:lnTo>
                    <a:pt x="1303375" y="202247"/>
                  </a:lnTo>
                  <a:lnTo>
                    <a:pt x="1303375" y="260769"/>
                  </a:lnTo>
                  <a:lnTo>
                    <a:pt x="1334122" y="279057"/>
                  </a:lnTo>
                  <a:lnTo>
                    <a:pt x="1334122" y="125450"/>
                  </a:lnTo>
                  <a:lnTo>
                    <a:pt x="1351889" y="125450"/>
                  </a:lnTo>
                  <a:lnTo>
                    <a:pt x="1358049" y="125450"/>
                  </a:lnTo>
                  <a:lnTo>
                    <a:pt x="1373771" y="125450"/>
                  </a:lnTo>
                  <a:lnTo>
                    <a:pt x="1373771" y="257111"/>
                  </a:lnTo>
                  <a:lnTo>
                    <a:pt x="1404518" y="279057"/>
                  </a:lnTo>
                  <a:lnTo>
                    <a:pt x="1404518" y="125450"/>
                  </a:lnTo>
                  <a:lnTo>
                    <a:pt x="1428445" y="125450"/>
                  </a:lnTo>
                  <a:lnTo>
                    <a:pt x="1428445" y="96189"/>
                  </a:lnTo>
                  <a:close/>
                </a:path>
                <a:path w="2636520" h="761364">
                  <a:moveTo>
                    <a:pt x="2120112" y="25603"/>
                  </a:moveTo>
                  <a:lnTo>
                    <a:pt x="2096185" y="0"/>
                  </a:lnTo>
                  <a:lnTo>
                    <a:pt x="2072259" y="25603"/>
                  </a:lnTo>
                  <a:lnTo>
                    <a:pt x="2096185" y="51206"/>
                  </a:lnTo>
                  <a:lnTo>
                    <a:pt x="2120112" y="25603"/>
                  </a:lnTo>
                  <a:close/>
                </a:path>
                <a:path w="2636520" h="761364">
                  <a:moveTo>
                    <a:pt x="2144712" y="53035"/>
                  </a:moveTo>
                  <a:lnTo>
                    <a:pt x="2124214" y="36576"/>
                  </a:lnTo>
                  <a:lnTo>
                    <a:pt x="2121090" y="42989"/>
                  </a:lnTo>
                  <a:lnTo>
                    <a:pt x="2117547" y="48691"/>
                  </a:lnTo>
                  <a:lnTo>
                    <a:pt x="2113572" y="53682"/>
                  </a:lnTo>
                  <a:lnTo>
                    <a:pt x="2109178" y="57975"/>
                  </a:lnTo>
                  <a:lnTo>
                    <a:pt x="2103018" y="63220"/>
                  </a:lnTo>
                  <a:lnTo>
                    <a:pt x="2096643" y="65836"/>
                  </a:lnTo>
                  <a:lnTo>
                    <a:pt x="2082063" y="65836"/>
                  </a:lnTo>
                  <a:lnTo>
                    <a:pt x="2074887" y="63284"/>
                  </a:lnTo>
                  <a:lnTo>
                    <a:pt x="2062124" y="53035"/>
                  </a:lnTo>
                  <a:lnTo>
                    <a:pt x="2057908" y="46456"/>
                  </a:lnTo>
                  <a:lnTo>
                    <a:pt x="2055863" y="38404"/>
                  </a:lnTo>
                  <a:lnTo>
                    <a:pt x="2045614" y="42062"/>
                  </a:lnTo>
                  <a:lnTo>
                    <a:pt x="2064918" y="77724"/>
                  </a:lnTo>
                  <a:lnTo>
                    <a:pt x="2095169" y="91440"/>
                  </a:lnTo>
                  <a:lnTo>
                    <a:pt x="2103196" y="90779"/>
                  </a:lnTo>
                  <a:lnTo>
                    <a:pt x="2136940" y="68580"/>
                  </a:lnTo>
                  <a:lnTo>
                    <a:pt x="2141321" y="61214"/>
                  </a:lnTo>
                  <a:lnTo>
                    <a:pt x="2144712" y="53035"/>
                  </a:lnTo>
                  <a:close/>
                </a:path>
                <a:path w="2636520" h="761364">
                  <a:moveTo>
                    <a:pt x="2636469" y="96189"/>
                  </a:moveTo>
                  <a:lnTo>
                    <a:pt x="2543860" y="96189"/>
                  </a:lnTo>
                  <a:lnTo>
                    <a:pt x="2535999" y="96189"/>
                  </a:lnTo>
                  <a:lnTo>
                    <a:pt x="2428354" y="96189"/>
                  </a:lnTo>
                  <a:lnTo>
                    <a:pt x="2428354" y="193103"/>
                  </a:lnTo>
                  <a:lnTo>
                    <a:pt x="2407843" y="209562"/>
                  </a:lnTo>
                  <a:lnTo>
                    <a:pt x="2405113" y="212496"/>
                  </a:lnTo>
                  <a:lnTo>
                    <a:pt x="2401532" y="214744"/>
                  </a:lnTo>
                  <a:lnTo>
                    <a:pt x="2392642" y="217919"/>
                  </a:lnTo>
                  <a:lnTo>
                    <a:pt x="2387689" y="218706"/>
                  </a:lnTo>
                  <a:lnTo>
                    <a:pt x="2377884" y="218706"/>
                  </a:lnTo>
                  <a:lnTo>
                    <a:pt x="2374252" y="217119"/>
                  </a:lnTo>
                  <a:lnTo>
                    <a:pt x="2368321" y="210781"/>
                  </a:lnTo>
                  <a:lnTo>
                    <a:pt x="2366899" y="207048"/>
                  </a:lnTo>
                  <a:lnTo>
                    <a:pt x="2366861" y="194627"/>
                  </a:lnTo>
                  <a:lnTo>
                    <a:pt x="2369350" y="188239"/>
                  </a:lnTo>
                  <a:lnTo>
                    <a:pt x="2379370" y="177507"/>
                  </a:lnTo>
                  <a:lnTo>
                    <a:pt x="2385403" y="174828"/>
                  </a:lnTo>
                  <a:lnTo>
                    <a:pt x="2398395" y="174828"/>
                  </a:lnTo>
                  <a:lnTo>
                    <a:pt x="2404491" y="176403"/>
                  </a:lnTo>
                  <a:lnTo>
                    <a:pt x="2417013" y="182753"/>
                  </a:lnTo>
                  <a:lnTo>
                    <a:pt x="2422880" y="187261"/>
                  </a:lnTo>
                  <a:lnTo>
                    <a:pt x="2428354" y="193103"/>
                  </a:lnTo>
                  <a:lnTo>
                    <a:pt x="2428354" y="96189"/>
                  </a:lnTo>
                  <a:lnTo>
                    <a:pt x="2337104" y="96189"/>
                  </a:lnTo>
                  <a:lnTo>
                    <a:pt x="2327198" y="96189"/>
                  </a:lnTo>
                  <a:lnTo>
                    <a:pt x="2284145" y="96189"/>
                  </a:lnTo>
                  <a:lnTo>
                    <a:pt x="2284145" y="191274"/>
                  </a:lnTo>
                  <a:lnTo>
                    <a:pt x="2249754" y="217843"/>
                  </a:lnTo>
                  <a:lnTo>
                    <a:pt x="2231174" y="222364"/>
                  </a:lnTo>
                  <a:lnTo>
                    <a:pt x="2222741" y="222364"/>
                  </a:lnTo>
                  <a:lnTo>
                    <a:pt x="2215515" y="220052"/>
                  </a:lnTo>
                  <a:lnTo>
                    <a:pt x="2203437" y="210781"/>
                  </a:lnTo>
                  <a:lnTo>
                    <a:pt x="2200414" y="205181"/>
                  </a:lnTo>
                  <a:lnTo>
                    <a:pt x="2200414" y="190550"/>
                  </a:lnTo>
                  <a:lnTo>
                    <a:pt x="2234590" y="169341"/>
                  </a:lnTo>
                  <a:lnTo>
                    <a:pt x="2241194" y="169341"/>
                  </a:lnTo>
                  <a:lnTo>
                    <a:pt x="2277072" y="186283"/>
                  </a:lnTo>
                  <a:lnTo>
                    <a:pt x="2284145" y="191274"/>
                  </a:lnTo>
                  <a:lnTo>
                    <a:pt x="2284145" y="96189"/>
                  </a:lnTo>
                  <a:lnTo>
                    <a:pt x="1520710" y="96189"/>
                  </a:lnTo>
                  <a:lnTo>
                    <a:pt x="1520710" y="125450"/>
                  </a:lnTo>
                  <a:lnTo>
                    <a:pt x="1562747" y="125450"/>
                  </a:lnTo>
                  <a:lnTo>
                    <a:pt x="1562747" y="164211"/>
                  </a:lnTo>
                  <a:lnTo>
                    <a:pt x="1562455" y="166535"/>
                  </a:lnTo>
                  <a:lnTo>
                    <a:pt x="1561325" y="171411"/>
                  </a:lnTo>
                  <a:lnTo>
                    <a:pt x="1559331" y="176644"/>
                  </a:lnTo>
                  <a:lnTo>
                    <a:pt x="1557045" y="174205"/>
                  </a:lnTo>
                  <a:lnTo>
                    <a:pt x="1554314" y="172377"/>
                  </a:lnTo>
                  <a:lnTo>
                    <a:pt x="1547939" y="169951"/>
                  </a:lnTo>
                  <a:lnTo>
                    <a:pt x="1544408" y="169341"/>
                  </a:lnTo>
                  <a:lnTo>
                    <a:pt x="1537335" y="169341"/>
                  </a:lnTo>
                  <a:lnTo>
                    <a:pt x="1534553" y="170434"/>
                  </a:lnTo>
                  <a:lnTo>
                    <a:pt x="1529765" y="174828"/>
                  </a:lnTo>
                  <a:lnTo>
                    <a:pt x="1528572" y="177380"/>
                  </a:lnTo>
                  <a:lnTo>
                    <a:pt x="1528572" y="183718"/>
                  </a:lnTo>
                  <a:lnTo>
                    <a:pt x="1598625" y="286372"/>
                  </a:lnTo>
                  <a:lnTo>
                    <a:pt x="1615706" y="275399"/>
                  </a:lnTo>
                  <a:lnTo>
                    <a:pt x="1567878" y="220535"/>
                  </a:lnTo>
                  <a:lnTo>
                    <a:pt x="1575612" y="216636"/>
                  </a:lnTo>
                  <a:lnTo>
                    <a:pt x="1581823" y="211213"/>
                  </a:lnTo>
                  <a:lnTo>
                    <a:pt x="1591170" y="197307"/>
                  </a:lnTo>
                  <a:lnTo>
                    <a:pt x="1593494" y="189941"/>
                  </a:lnTo>
                  <a:lnTo>
                    <a:pt x="1593494" y="125450"/>
                  </a:lnTo>
                  <a:lnTo>
                    <a:pt x="1613662" y="125450"/>
                  </a:lnTo>
                  <a:lnTo>
                    <a:pt x="1621180" y="125450"/>
                  </a:lnTo>
                  <a:lnTo>
                    <a:pt x="1696364" y="125450"/>
                  </a:lnTo>
                  <a:lnTo>
                    <a:pt x="1696364" y="143738"/>
                  </a:lnTo>
                  <a:lnTo>
                    <a:pt x="1649095" y="143738"/>
                  </a:lnTo>
                  <a:lnTo>
                    <a:pt x="1642249" y="146050"/>
                  </a:lnTo>
                  <a:lnTo>
                    <a:pt x="1630870" y="155321"/>
                  </a:lnTo>
                  <a:lnTo>
                    <a:pt x="1628013" y="160921"/>
                  </a:lnTo>
                  <a:lnTo>
                    <a:pt x="1628013" y="174091"/>
                  </a:lnTo>
                  <a:lnTo>
                    <a:pt x="1630006" y="180365"/>
                  </a:lnTo>
                  <a:lnTo>
                    <a:pt x="1637982" y="192316"/>
                  </a:lnTo>
                  <a:lnTo>
                    <a:pt x="1643392" y="197015"/>
                  </a:lnTo>
                  <a:lnTo>
                    <a:pt x="1650225" y="200418"/>
                  </a:lnTo>
                  <a:lnTo>
                    <a:pt x="1644307" y="204076"/>
                  </a:lnTo>
                  <a:lnTo>
                    <a:pt x="1639697" y="209321"/>
                  </a:lnTo>
                  <a:lnTo>
                    <a:pt x="1633080" y="222973"/>
                  </a:lnTo>
                  <a:lnTo>
                    <a:pt x="1631429" y="230530"/>
                  </a:lnTo>
                  <a:lnTo>
                    <a:pt x="1631429" y="238823"/>
                  </a:lnTo>
                  <a:lnTo>
                    <a:pt x="1656549" y="279971"/>
                  </a:lnTo>
                  <a:lnTo>
                    <a:pt x="1701812" y="302082"/>
                  </a:lnTo>
                  <a:lnTo>
                    <a:pt x="1720278" y="306489"/>
                  </a:lnTo>
                  <a:lnTo>
                    <a:pt x="1721993" y="293687"/>
                  </a:lnTo>
                  <a:lnTo>
                    <a:pt x="1708581" y="290487"/>
                  </a:lnTo>
                  <a:lnTo>
                    <a:pt x="1696364" y="286372"/>
                  </a:lnTo>
                  <a:lnTo>
                    <a:pt x="1661680" y="262140"/>
                  </a:lnTo>
                  <a:lnTo>
                    <a:pt x="1657057" y="247967"/>
                  </a:lnTo>
                  <a:lnTo>
                    <a:pt x="1657997" y="239522"/>
                  </a:lnTo>
                  <a:lnTo>
                    <a:pt x="1688680" y="208978"/>
                  </a:lnTo>
                  <a:lnTo>
                    <a:pt x="1710143" y="205905"/>
                  </a:lnTo>
                  <a:lnTo>
                    <a:pt x="1711744" y="206819"/>
                  </a:lnTo>
                  <a:lnTo>
                    <a:pt x="1714474" y="210477"/>
                  </a:lnTo>
                  <a:lnTo>
                    <a:pt x="1715160" y="212610"/>
                  </a:lnTo>
                  <a:lnTo>
                    <a:pt x="1715160" y="221881"/>
                  </a:lnTo>
                  <a:lnTo>
                    <a:pt x="1713280" y="228282"/>
                  </a:lnTo>
                  <a:lnTo>
                    <a:pt x="1705762" y="240220"/>
                  </a:lnTo>
                  <a:lnTo>
                    <a:pt x="1700809" y="244792"/>
                  </a:lnTo>
                  <a:lnTo>
                    <a:pt x="1694649" y="247967"/>
                  </a:lnTo>
                  <a:lnTo>
                    <a:pt x="1711744" y="269913"/>
                  </a:lnTo>
                  <a:lnTo>
                    <a:pt x="1719491" y="266014"/>
                  </a:lnTo>
                  <a:lnTo>
                    <a:pt x="1725701" y="260883"/>
                  </a:lnTo>
                  <a:lnTo>
                    <a:pt x="1735035" y="248208"/>
                  </a:lnTo>
                  <a:lnTo>
                    <a:pt x="1737372" y="241757"/>
                  </a:lnTo>
                  <a:lnTo>
                    <a:pt x="1737372" y="235165"/>
                  </a:lnTo>
                  <a:lnTo>
                    <a:pt x="1713293" y="195046"/>
                  </a:lnTo>
                  <a:lnTo>
                    <a:pt x="1689531" y="185788"/>
                  </a:lnTo>
                  <a:lnTo>
                    <a:pt x="1685429" y="185788"/>
                  </a:lnTo>
                  <a:lnTo>
                    <a:pt x="1681035" y="186410"/>
                  </a:lnTo>
                  <a:lnTo>
                    <a:pt x="1671701" y="188836"/>
                  </a:lnTo>
                  <a:lnTo>
                    <a:pt x="1666976" y="190665"/>
                  </a:lnTo>
                  <a:lnTo>
                    <a:pt x="1662188" y="193103"/>
                  </a:lnTo>
                  <a:lnTo>
                    <a:pt x="1659458" y="191401"/>
                  </a:lnTo>
                  <a:lnTo>
                    <a:pt x="1657350" y="189445"/>
                  </a:lnTo>
                  <a:lnTo>
                    <a:pt x="1654390" y="185064"/>
                  </a:lnTo>
                  <a:lnTo>
                    <a:pt x="1653641" y="182753"/>
                  </a:lnTo>
                  <a:lnTo>
                    <a:pt x="1653641" y="177380"/>
                  </a:lnTo>
                  <a:lnTo>
                    <a:pt x="1654848" y="174828"/>
                  </a:lnTo>
                  <a:lnTo>
                    <a:pt x="1659623" y="170434"/>
                  </a:lnTo>
                  <a:lnTo>
                    <a:pt x="1662417" y="169341"/>
                  </a:lnTo>
                  <a:lnTo>
                    <a:pt x="1727123" y="169341"/>
                  </a:lnTo>
                  <a:lnTo>
                    <a:pt x="1727123" y="125450"/>
                  </a:lnTo>
                  <a:lnTo>
                    <a:pt x="1741817" y="125450"/>
                  </a:lnTo>
                  <a:lnTo>
                    <a:pt x="1750009" y="125450"/>
                  </a:lnTo>
                  <a:lnTo>
                    <a:pt x="1763687" y="125450"/>
                  </a:lnTo>
                  <a:lnTo>
                    <a:pt x="1763687" y="257111"/>
                  </a:lnTo>
                  <a:lnTo>
                    <a:pt x="1794446" y="279057"/>
                  </a:lnTo>
                  <a:lnTo>
                    <a:pt x="1794446" y="125450"/>
                  </a:lnTo>
                  <a:lnTo>
                    <a:pt x="1811870" y="125450"/>
                  </a:lnTo>
                  <a:lnTo>
                    <a:pt x="1818360" y="125450"/>
                  </a:lnTo>
                  <a:lnTo>
                    <a:pt x="1891499" y="125450"/>
                  </a:lnTo>
                  <a:lnTo>
                    <a:pt x="1891499" y="144462"/>
                  </a:lnTo>
                  <a:lnTo>
                    <a:pt x="1889899" y="148361"/>
                  </a:lnTo>
                  <a:lnTo>
                    <a:pt x="1883524" y="155194"/>
                  </a:lnTo>
                  <a:lnTo>
                    <a:pt x="1879422" y="157391"/>
                  </a:lnTo>
                  <a:lnTo>
                    <a:pt x="1874405" y="158369"/>
                  </a:lnTo>
                  <a:lnTo>
                    <a:pt x="1863775" y="161036"/>
                  </a:lnTo>
                  <a:lnTo>
                    <a:pt x="1831314" y="184543"/>
                  </a:lnTo>
                  <a:lnTo>
                    <a:pt x="1823148" y="209562"/>
                  </a:lnTo>
                  <a:lnTo>
                    <a:pt x="1824570" y="222732"/>
                  </a:lnTo>
                  <a:lnTo>
                    <a:pt x="1846046" y="257848"/>
                  </a:lnTo>
                  <a:lnTo>
                    <a:pt x="1884032" y="277736"/>
                  </a:lnTo>
                  <a:lnTo>
                    <a:pt x="1898332" y="279057"/>
                  </a:lnTo>
                  <a:lnTo>
                    <a:pt x="1905622" y="279057"/>
                  </a:lnTo>
                  <a:lnTo>
                    <a:pt x="1942769" y="259308"/>
                  </a:lnTo>
                  <a:lnTo>
                    <a:pt x="1949589" y="253453"/>
                  </a:lnTo>
                  <a:lnTo>
                    <a:pt x="1930793" y="229679"/>
                  </a:lnTo>
                  <a:lnTo>
                    <a:pt x="1924177" y="235026"/>
                  </a:lnTo>
                  <a:lnTo>
                    <a:pt x="1917331" y="239737"/>
                  </a:lnTo>
                  <a:lnTo>
                    <a:pt x="1880349" y="253072"/>
                  </a:lnTo>
                  <a:lnTo>
                    <a:pt x="1872703" y="253453"/>
                  </a:lnTo>
                  <a:lnTo>
                    <a:pt x="1866087" y="253453"/>
                  </a:lnTo>
                  <a:lnTo>
                    <a:pt x="1860461" y="250952"/>
                  </a:lnTo>
                  <a:lnTo>
                    <a:pt x="1851113" y="240957"/>
                  </a:lnTo>
                  <a:lnTo>
                    <a:pt x="1848777" y="234924"/>
                  </a:lnTo>
                  <a:lnTo>
                    <a:pt x="1848777" y="227850"/>
                  </a:lnTo>
                  <a:lnTo>
                    <a:pt x="1872043" y="191604"/>
                  </a:lnTo>
                  <a:lnTo>
                    <a:pt x="1901748" y="182130"/>
                  </a:lnTo>
                  <a:lnTo>
                    <a:pt x="1906536" y="182130"/>
                  </a:lnTo>
                  <a:lnTo>
                    <a:pt x="1910575" y="180555"/>
                  </a:lnTo>
                  <a:lnTo>
                    <a:pt x="1917179" y="174205"/>
                  </a:lnTo>
                  <a:lnTo>
                    <a:pt x="1918830" y="170307"/>
                  </a:lnTo>
                  <a:lnTo>
                    <a:pt x="1918830" y="125450"/>
                  </a:lnTo>
                  <a:lnTo>
                    <a:pt x="1949589" y="125450"/>
                  </a:lnTo>
                  <a:lnTo>
                    <a:pt x="1955736" y="125450"/>
                  </a:lnTo>
                  <a:lnTo>
                    <a:pt x="1980692" y="125450"/>
                  </a:lnTo>
                  <a:lnTo>
                    <a:pt x="1980692" y="172999"/>
                  </a:lnTo>
                  <a:lnTo>
                    <a:pt x="1966556" y="172999"/>
                  </a:lnTo>
                  <a:lnTo>
                    <a:pt x="1963318" y="173913"/>
                  </a:lnTo>
                  <a:lnTo>
                    <a:pt x="1958073" y="177558"/>
                  </a:lnTo>
                  <a:lnTo>
                    <a:pt x="1956765" y="179692"/>
                  </a:lnTo>
                  <a:lnTo>
                    <a:pt x="1956765" y="182130"/>
                  </a:lnTo>
                  <a:lnTo>
                    <a:pt x="1981517" y="218186"/>
                  </a:lnTo>
                  <a:lnTo>
                    <a:pt x="2001189" y="227850"/>
                  </a:lnTo>
                  <a:lnTo>
                    <a:pt x="2003005" y="227850"/>
                  </a:lnTo>
                  <a:lnTo>
                    <a:pt x="2004606" y="226568"/>
                  </a:lnTo>
                  <a:lnTo>
                    <a:pt x="2007336" y="221449"/>
                  </a:lnTo>
                  <a:lnTo>
                    <a:pt x="2008022" y="218465"/>
                  </a:lnTo>
                  <a:lnTo>
                    <a:pt x="2008022" y="125450"/>
                  </a:lnTo>
                  <a:lnTo>
                    <a:pt x="2052447" y="125450"/>
                  </a:lnTo>
                  <a:lnTo>
                    <a:pt x="2052447" y="260769"/>
                  </a:lnTo>
                  <a:lnTo>
                    <a:pt x="2083206" y="279057"/>
                  </a:lnTo>
                  <a:lnTo>
                    <a:pt x="2083206" y="125450"/>
                  </a:lnTo>
                  <a:lnTo>
                    <a:pt x="2099602" y="125450"/>
                  </a:lnTo>
                  <a:lnTo>
                    <a:pt x="2107133" y="125450"/>
                  </a:lnTo>
                  <a:lnTo>
                    <a:pt x="2121484" y="125450"/>
                  </a:lnTo>
                  <a:lnTo>
                    <a:pt x="2121484" y="257111"/>
                  </a:lnTo>
                  <a:lnTo>
                    <a:pt x="2152231" y="279057"/>
                  </a:lnTo>
                  <a:lnTo>
                    <a:pt x="2152231" y="125450"/>
                  </a:lnTo>
                  <a:lnTo>
                    <a:pt x="2171027" y="125450"/>
                  </a:lnTo>
                  <a:lnTo>
                    <a:pt x="2176157" y="125450"/>
                  </a:lnTo>
                  <a:lnTo>
                    <a:pt x="2282431" y="125450"/>
                  </a:lnTo>
                  <a:lnTo>
                    <a:pt x="2282431" y="174828"/>
                  </a:lnTo>
                  <a:lnTo>
                    <a:pt x="2277783" y="169341"/>
                  </a:lnTo>
                  <a:lnTo>
                    <a:pt x="2276157" y="167411"/>
                  </a:lnTo>
                  <a:lnTo>
                    <a:pt x="2269617" y="160883"/>
                  </a:lnTo>
                  <a:lnTo>
                    <a:pt x="2234628" y="142443"/>
                  </a:lnTo>
                  <a:lnTo>
                    <a:pt x="2227757" y="141909"/>
                  </a:lnTo>
                  <a:lnTo>
                    <a:pt x="2218537" y="142735"/>
                  </a:lnTo>
                  <a:lnTo>
                    <a:pt x="2184997" y="170014"/>
                  </a:lnTo>
                  <a:lnTo>
                    <a:pt x="2181618" y="187617"/>
                  </a:lnTo>
                  <a:lnTo>
                    <a:pt x="2182876" y="197535"/>
                  </a:lnTo>
                  <a:lnTo>
                    <a:pt x="2211603" y="236550"/>
                  </a:lnTo>
                  <a:lnTo>
                    <a:pt x="2241423" y="247967"/>
                  </a:lnTo>
                  <a:lnTo>
                    <a:pt x="2247354" y="247967"/>
                  </a:lnTo>
                  <a:lnTo>
                    <a:pt x="2282431" y="227850"/>
                  </a:lnTo>
                  <a:lnTo>
                    <a:pt x="2282431" y="257111"/>
                  </a:lnTo>
                  <a:lnTo>
                    <a:pt x="2313190" y="279057"/>
                  </a:lnTo>
                  <a:lnTo>
                    <a:pt x="2313190" y="227850"/>
                  </a:lnTo>
                  <a:lnTo>
                    <a:pt x="2313190" y="222364"/>
                  </a:lnTo>
                  <a:lnTo>
                    <a:pt x="2313190" y="174828"/>
                  </a:lnTo>
                  <a:lnTo>
                    <a:pt x="2313190" y="125450"/>
                  </a:lnTo>
                  <a:lnTo>
                    <a:pt x="2327198" y="125450"/>
                  </a:lnTo>
                  <a:lnTo>
                    <a:pt x="2337104" y="125450"/>
                  </a:lnTo>
                  <a:lnTo>
                    <a:pt x="2426639" y="125450"/>
                  </a:lnTo>
                  <a:lnTo>
                    <a:pt x="2426639" y="178473"/>
                  </a:lnTo>
                  <a:lnTo>
                    <a:pt x="2423630" y="174828"/>
                  </a:lnTo>
                  <a:lnTo>
                    <a:pt x="2420531" y="171056"/>
                  </a:lnTo>
                  <a:lnTo>
                    <a:pt x="2414511" y="164541"/>
                  </a:lnTo>
                  <a:lnTo>
                    <a:pt x="2408567" y="158902"/>
                  </a:lnTo>
                  <a:lnTo>
                    <a:pt x="2402725" y="154165"/>
                  </a:lnTo>
                  <a:lnTo>
                    <a:pt x="2394978" y="148424"/>
                  </a:lnTo>
                  <a:lnTo>
                    <a:pt x="2388146" y="145567"/>
                  </a:lnTo>
                  <a:lnTo>
                    <a:pt x="2382215" y="145567"/>
                  </a:lnTo>
                  <a:lnTo>
                    <a:pt x="2345093" y="164274"/>
                  </a:lnTo>
                  <a:lnTo>
                    <a:pt x="2337828" y="187261"/>
                  </a:lnTo>
                  <a:lnTo>
                    <a:pt x="2337917" y="188696"/>
                  </a:lnTo>
                  <a:lnTo>
                    <a:pt x="2355621" y="226631"/>
                  </a:lnTo>
                  <a:lnTo>
                    <a:pt x="2390762" y="246138"/>
                  </a:lnTo>
                  <a:lnTo>
                    <a:pt x="2395778" y="246138"/>
                  </a:lnTo>
                  <a:lnTo>
                    <a:pt x="2401354" y="244551"/>
                  </a:lnTo>
                  <a:lnTo>
                    <a:pt x="2413660" y="238213"/>
                  </a:lnTo>
                  <a:lnTo>
                    <a:pt x="2420035" y="233705"/>
                  </a:lnTo>
                  <a:lnTo>
                    <a:pt x="2426639" y="227850"/>
                  </a:lnTo>
                  <a:lnTo>
                    <a:pt x="2426639" y="258940"/>
                  </a:lnTo>
                  <a:lnTo>
                    <a:pt x="2457399" y="279057"/>
                  </a:lnTo>
                  <a:lnTo>
                    <a:pt x="2457399" y="227850"/>
                  </a:lnTo>
                  <a:lnTo>
                    <a:pt x="2457399" y="218706"/>
                  </a:lnTo>
                  <a:lnTo>
                    <a:pt x="2457399" y="209562"/>
                  </a:lnTo>
                  <a:lnTo>
                    <a:pt x="2462873" y="202501"/>
                  </a:lnTo>
                  <a:lnTo>
                    <a:pt x="2468905" y="197065"/>
                  </a:lnTo>
                  <a:lnTo>
                    <a:pt x="2482126" y="189509"/>
                  </a:lnTo>
                  <a:lnTo>
                    <a:pt x="2488615" y="187617"/>
                  </a:lnTo>
                  <a:lnTo>
                    <a:pt x="2498179" y="187617"/>
                  </a:lnTo>
                  <a:lnTo>
                    <a:pt x="2500973" y="189026"/>
                  </a:lnTo>
                  <a:lnTo>
                    <a:pt x="2505760" y="194627"/>
                  </a:lnTo>
                  <a:lnTo>
                    <a:pt x="2506954" y="198107"/>
                  </a:lnTo>
                  <a:lnTo>
                    <a:pt x="2506840" y="207048"/>
                  </a:lnTo>
                  <a:lnTo>
                    <a:pt x="2491384" y="242265"/>
                  </a:lnTo>
                  <a:lnTo>
                    <a:pt x="2486444" y="251625"/>
                  </a:lnTo>
                  <a:lnTo>
                    <a:pt x="2513787" y="271741"/>
                  </a:lnTo>
                  <a:lnTo>
                    <a:pt x="2529763" y="230822"/>
                  </a:lnTo>
                  <a:lnTo>
                    <a:pt x="2530868" y="216801"/>
                  </a:lnTo>
                  <a:lnTo>
                    <a:pt x="2529979" y="207530"/>
                  </a:lnTo>
                  <a:lnTo>
                    <a:pt x="2509367" y="170891"/>
                  </a:lnTo>
                  <a:lnTo>
                    <a:pt x="2507500" y="169341"/>
                  </a:lnTo>
                  <a:lnTo>
                    <a:pt x="2502255" y="164947"/>
                  </a:lnTo>
                  <a:lnTo>
                    <a:pt x="2495181" y="161378"/>
                  </a:lnTo>
                  <a:lnTo>
                    <a:pt x="2488158" y="160197"/>
                  </a:lnTo>
                  <a:lnTo>
                    <a:pt x="2482913" y="160197"/>
                  </a:lnTo>
                  <a:lnTo>
                    <a:pt x="2477681" y="160985"/>
                  </a:lnTo>
                  <a:lnTo>
                    <a:pt x="2467203" y="164147"/>
                  </a:lnTo>
                  <a:lnTo>
                    <a:pt x="2462187" y="166408"/>
                  </a:lnTo>
                  <a:lnTo>
                    <a:pt x="2457399" y="169341"/>
                  </a:lnTo>
                  <a:lnTo>
                    <a:pt x="2457399" y="125450"/>
                  </a:lnTo>
                  <a:lnTo>
                    <a:pt x="2535999" y="125450"/>
                  </a:lnTo>
                  <a:lnTo>
                    <a:pt x="2543860" y="125450"/>
                  </a:lnTo>
                  <a:lnTo>
                    <a:pt x="2578036" y="125450"/>
                  </a:lnTo>
                  <a:lnTo>
                    <a:pt x="2578036" y="164211"/>
                  </a:lnTo>
                  <a:lnTo>
                    <a:pt x="2577744" y="166535"/>
                  </a:lnTo>
                  <a:lnTo>
                    <a:pt x="2576601" y="171411"/>
                  </a:lnTo>
                  <a:lnTo>
                    <a:pt x="2574620" y="176644"/>
                  </a:lnTo>
                  <a:lnTo>
                    <a:pt x="2572334" y="174205"/>
                  </a:lnTo>
                  <a:lnTo>
                    <a:pt x="2569603" y="172377"/>
                  </a:lnTo>
                  <a:lnTo>
                    <a:pt x="2563228" y="169951"/>
                  </a:lnTo>
                  <a:lnTo>
                    <a:pt x="2559697" y="169341"/>
                  </a:lnTo>
                  <a:lnTo>
                    <a:pt x="2552623" y="169341"/>
                  </a:lnTo>
                  <a:lnTo>
                    <a:pt x="2549842" y="170434"/>
                  </a:lnTo>
                  <a:lnTo>
                    <a:pt x="2545054" y="174828"/>
                  </a:lnTo>
                  <a:lnTo>
                    <a:pt x="2543860" y="177380"/>
                  </a:lnTo>
                  <a:lnTo>
                    <a:pt x="2543860" y="183718"/>
                  </a:lnTo>
                  <a:lnTo>
                    <a:pt x="2613914" y="286372"/>
                  </a:lnTo>
                  <a:lnTo>
                    <a:pt x="2630995" y="275399"/>
                  </a:lnTo>
                  <a:lnTo>
                    <a:pt x="2583154" y="220535"/>
                  </a:lnTo>
                  <a:lnTo>
                    <a:pt x="2590901" y="216636"/>
                  </a:lnTo>
                  <a:lnTo>
                    <a:pt x="2597112" y="211213"/>
                  </a:lnTo>
                  <a:lnTo>
                    <a:pt x="2606459" y="197307"/>
                  </a:lnTo>
                  <a:lnTo>
                    <a:pt x="2608783" y="189941"/>
                  </a:lnTo>
                  <a:lnTo>
                    <a:pt x="2608783" y="125450"/>
                  </a:lnTo>
                  <a:lnTo>
                    <a:pt x="2636469" y="125450"/>
                  </a:lnTo>
                  <a:lnTo>
                    <a:pt x="2636469" y="9618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90657" y="3904934"/>
              <a:ext cx="349937" cy="2102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520937" y="3815341"/>
              <a:ext cx="1988820" cy="754380"/>
            </a:xfrm>
            <a:custGeom>
              <a:avLst/>
              <a:gdLst/>
              <a:ahLst/>
              <a:cxnLst/>
              <a:rect l="l" t="t" r="r" b="b"/>
              <a:pathLst>
                <a:path w="1988820" h="754379">
                  <a:moveTo>
                    <a:pt x="186588" y="560438"/>
                  </a:moveTo>
                  <a:lnTo>
                    <a:pt x="156464" y="527304"/>
                  </a:lnTo>
                  <a:lnTo>
                    <a:pt x="124904" y="502475"/>
                  </a:lnTo>
                  <a:lnTo>
                    <a:pt x="78282" y="483108"/>
                  </a:lnTo>
                  <a:lnTo>
                    <a:pt x="63563" y="481812"/>
                  </a:lnTo>
                  <a:lnTo>
                    <a:pt x="52692" y="482714"/>
                  </a:lnTo>
                  <a:lnTo>
                    <a:pt x="17919" y="503859"/>
                  </a:lnTo>
                  <a:lnTo>
                    <a:pt x="8877" y="531177"/>
                  </a:lnTo>
                  <a:lnTo>
                    <a:pt x="8877" y="537527"/>
                  </a:lnTo>
                  <a:lnTo>
                    <a:pt x="10528" y="544233"/>
                  </a:lnTo>
                  <a:lnTo>
                    <a:pt x="17145" y="558368"/>
                  </a:lnTo>
                  <a:lnTo>
                    <a:pt x="21755" y="565073"/>
                  </a:lnTo>
                  <a:lnTo>
                    <a:pt x="27673" y="571411"/>
                  </a:lnTo>
                  <a:lnTo>
                    <a:pt x="0" y="571411"/>
                  </a:lnTo>
                  <a:lnTo>
                    <a:pt x="0" y="600671"/>
                  </a:lnTo>
                  <a:lnTo>
                    <a:pt x="22555" y="600671"/>
                  </a:lnTo>
                  <a:lnTo>
                    <a:pt x="22555" y="739648"/>
                  </a:lnTo>
                  <a:lnTo>
                    <a:pt x="53314" y="754278"/>
                  </a:lnTo>
                  <a:lnTo>
                    <a:pt x="53314" y="600671"/>
                  </a:lnTo>
                  <a:lnTo>
                    <a:pt x="77228" y="600671"/>
                  </a:lnTo>
                  <a:lnTo>
                    <a:pt x="77228" y="571411"/>
                  </a:lnTo>
                  <a:lnTo>
                    <a:pt x="44767" y="571411"/>
                  </a:lnTo>
                  <a:lnTo>
                    <a:pt x="42481" y="567270"/>
                  </a:lnTo>
                  <a:lnTo>
                    <a:pt x="40779" y="562698"/>
                  </a:lnTo>
                  <a:lnTo>
                    <a:pt x="38493" y="552704"/>
                  </a:lnTo>
                  <a:lnTo>
                    <a:pt x="37934" y="547522"/>
                  </a:lnTo>
                  <a:lnTo>
                    <a:pt x="37934" y="542150"/>
                  </a:lnTo>
                  <a:lnTo>
                    <a:pt x="63131" y="511657"/>
                  </a:lnTo>
                  <a:lnTo>
                    <a:pt x="78943" y="509244"/>
                  </a:lnTo>
                  <a:lnTo>
                    <a:pt x="90601" y="510171"/>
                  </a:lnTo>
                  <a:lnTo>
                    <a:pt x="128155" y="524052"/>
                  </a:lnTo>
                  <a:lnTo>
                    <a:pt x="167043" y="553161"/>
                  </a:lnTo>
                  <a:lnTo>
                    <a:pt x="179743" y="565924"/>
                  </a:lnTo>
                  <a:lnTo>
                    <a:pt x="186588" y="560438"/>
                  </a:lnTo>
                  <a:close/>
                </a:path>
                <a:path w="1988820" h="754379">
                  <a:moveTo>
                    <a:pt x="489699" y="89598"/>
                  </a:moveTo>
                  <a:lnTo>
                    <a:pt x="455523" y="89598"/>
                  </a:lnTo>
                  <a:lnTo>
                    <a:pt x="452043" y="73685"/>
                  </a:lnTo>
                  <a:lnTo>
                    <a:pt x="447078" y="59194"/>
                  </a:lnTo>
                  <a:lnTo>
                    <a:pt x="423684" y="25044"/>
                  </a:lnTo>
                  <a:lnTo>
                    <a:pt x="394017" y="12801"/>
                  </a:lnTo>
                  <a:lnTo>
                    <a:pt x="386943" y="13525"/>
                  </a:lnTo>
                  <a:lnTo>
                    <a:pt x="359460" y="44932"/>
                  </a:lnTo>
                  <a:lnTo>
                    <a:pt x="358813" y="53022"/>
                  </a:lnTo>
                  <a:lnTo>
                    <a:pt x="358813" y="58635"/>
                  </a:lnTo>
                  <a:lnTo>
                    <a:pt x="359498" y="63931"/>
                  </a:lnTo>
                  <a:lnTo>
                    <a:pt x="362242" y="73939"/>
                  </a:lnTo>
                  <a:lnTo>
                    <a:pt x="364172" y="78384"/>
                  </a:lnTo>
                  <a:lnTo>
                    <a:pt x="366687" y="82283"/>
                  </a:lnTo>
                  <a:lnTo>
                    <a:pt x="383768" y="82283"/>
                  </a:lnTo>
                  <a:lnTo>
                    <a:pt x="382854" y="79844"/>
                  </a:lnTo>
                  <a:lnTo>
                    <a:pt x="380974" y="72529"/>
                  </a:lnTo>
                  <a:lnTo>
                    <a:pt x="380695" y="70091"/>
                  </a:lnTo>
                  <a:lnTo>
                    <a:pt x="380695" y="60096"/>
                  </a:lnTo>
                  <a:lnTo>
                    <a:pt x="382968" y="53632"/>
                  </a:lnTo>
                  <a:lnTo>
                    <a:pt x="392074" y="42913"/>
                  </a:lnTo>
                  <a:lnTo>
                    <a:pt x="397662" y="40233"/>
                  </a:lnTo>
                  <a:lnTo>
                    <a:pt x="404266" y="40233"/>
                  </a:lnTo>
                  <a:lnTo>
                    <a:pt x="435025" y="69938"/>
                  </a:lnTo>
                  <a:lnTo>
                    <a:pt x="440156" y="89598"/>
                  </a:lnTo>
                  <a:lnTo>
                    <a:pt x="413156" y="89598"/>
                  </a:lnTo>
                  <a:lnTo>
                    <a:pt x="413156" y="118859"/>
                  </a:lnTo>
                  <a:lnTo>
                    <a:pt x="435025" y="118859"/>
                  </a:lnTo>
                  <a:lnTo>
                    <a:pt x="435025" y="250520"/>
                  </a:lnTo>
                  <a:lnTo>
                    <a:pt x="465785" y="272465"/>
                  </a:lnTo>
                  <a:lnTo>
                    <a:pt x="465785" y="118859"/>
                  </a:lnTo>
                  <a:lnTo>
                    <a:pt x="489699" y="118859"/>
                  </a:lnTo>
                  <a:lnTo>
                    <a:pt x="489699" y="89598"/>
                  </a:lnTo>
                  <a:close/>
                </a:path>
                <a:path w="1988820" h="754379">
                  <a:moveTo>
                    <a:pt x="1213154" y="89598"/>
                  </a:moveTo>
                  <a:lnTo>
                    <a:pt x="1213154" y="89598"/>
                  </a:lnTo>
                  <a:lnTo>
                    <a:pt x="891235" y="89598"/>
                  </a:lnTo>
                  <a:lnTo>
                    <a:pt x="908329" y="118859"/>
                  </a:lnTo>
                  <a:lnTo>
                    <a:pt x="917562" y="118859"/>
                  </a:lnTo>
                  <a:lnTo>
                    <a:pt x="937374" y="118859"/>
                  </a:lnTo>
                  <a:lnTo>
                    <a:pt x="939431" y="118859"/>
                  </a:lnTo>
                  <a:lnTo>
                    <a:pt x="939431" y="181025"/>
                  </a:lnTo>
                  <a:lnTo>
                    <a:pt x="892949" y="181025"/>
                  </a:lnTo>
                  <a:lnTo>
                    <a:pt x="892949" y="153606"/>
                  </a:lnTo>
                  <a:lnTo>
                    <a:pt x="892949" y="140804"/>
                  </a:lnTo>
                  <a:lnTo>
                    <a:pt x="876884" y="103136"/>
                  </a:lnTo>
                  <a:lnTo>
                    <a:pt x="865619" y="92379"/>
                  </a:lnTo>
                  <a:lnTo>
                    <a:pt x="865619" y="123253"/>
                  </a:lnTo>
                  <a:lnTo>
                    <a:pt x="865517" y="131114"/>
                  </a:lnTo>
                  <a:lnTo>
                    <a:pt x="863904" y="153606"/>
                  </a:lnTo>
                  <a:lnTo>
                    <a:pt x="856843" y="151650"/>
                  </a:lnTo>
                  <a:lnTo>
                    <a:pt x="851090" y="148120"/>
                  </a:lnTo>
                  <a:lnTo>
                    <a:pt x="842200" y="137871"/>
                  </a:lnTo>
                  <a:lnTo>
                    <a:pt x="839978" y="132270"/>
                  </a:lnTo>
                  <a:lnTo>
                    <a:pt x="839978" y="120561"/>
                  </a:lnTo>
                  <a:lnTo>
                    <a:pt x="841286" y="115811"/>
                  </a:lnTo>
                  <a:lnTo>
                    <a:pt x="846531" y="108013"/>
                  </a:lnTo>
                  <a:lnTo>
                    <a:pt x="849782" y="106057"/>
                  </a:lnTo>
                  <a:lnTo>
                    <a:pt x="856843" y="106057"/>
                  </a:lnTo>
                  <a:lnTo>
                    <a:pt x="859624" y="108369"/>
                  </a:lnTo>
                  <a:lnTo>
                    <a:pt x="864412" y="117640"/>
                  </a:lnTo>
                  <a:lnTo>
                    <a:pt x="865619" y="123253"/>
                  </a:lnTo>
                  <a:lnTo>
                    <a:pt x="865619" y="92379"/>
                  </a:lnTo>
                  <a:lnTo>
                    <a:pt x="860907" y="88874"/>
                  </a:lnTo>
                  <a:lnTo>
                    <a:pt x="852995" y="85305"/>
                  </a:lnTo>
                  <a:lnTo>
                    <a:pt x="845108" y="84112"/>
                  </a:lnTo>
                  <a:lnTo>
                    <a:pt x="836676" y="84112"/>
                  </a:lnTo>
                  <a:lnTo>
                    <a:pt x="829449" y="87160"/>
                  </a:lnTo>
                  <a:lnTo>
                    <a:pt x="817765" y="98958"/>
                  </a:lnTo>
                  <a:lnTo>
                    <a:pt x="817765" y="89598"/>
                  </a:lnTo>
                  <a:lnTo>
                    <a:pt x="764806" y="89598"/>
                  </a:lnTo>
                  <a:lnTo>
                    <a:pt x="764806" y="184683"/>
                  </a:lnTo>
                  <a:lnTo>
                    <a:pt x="757821" y="191757"/>
                  </a:lnTo>
                  <a:lnTo>
                    <a:pt x="723963" y="213766"/>
                  </a:lnTo>
                  <a:lnTo>
                    <a:pt x="711835" y="215773"/>
                  </a:lnTo>
                  <a:lnTo>
                    <a:pt x="703402" y="215773"/>
                  </a:lnTo>
                  <a:lnTo>
                    <a:pt x="696163" y="213461"/>
                  </a:lnTo>
                  <a:lnTo>
                    <a:pt x="684098" y="204190"/>
                  </a:lnTo>
                  <a:lnTo>
                    <a:pt x="681075" y="198589"/>
                  </a:lnTo>
                  <a:lnTo>
                    <a:pt x="681075" y="183959"/>
                  </a:lnTo>
                  <a:lnTo>
                    <a:pt x="715251" y="162750"/>
                  </a:lnTo>
                  <a:lnTo>
                    <a:pt x="721855" y="162750"/>
                  </a:lnTo>
                  <a:lnTo>
                    <a:pt x="757732" y="179692"/>
                  </a:lnTo>
                  <a:lnTo>
                    <a:pt x="764806" y="184683"/>
                  </a:lnTo>
                  <a:lnTo>
                    <a:pt x="764806" y="89598"/>
                  </a:lnTo>
                  <a:lnTo>
                    <a:pt x="659206" y="89598"/>
                  </a:lnTo>
                  <a:lnTo>
                    <a:pt x="651687" y="89598"/>
                  </a:lnTo>
                  <a:lnTo>
                    <a:pt x="626745" y="89598"/>
                  </a:lnTo>
                  <a:lnTo>
                    <a:pt x="624459" y="85458"/>
                  </a:lnTo>
                  <a:lnTo>
                    <a:pt x="622744" y="80886"/>
                  </a:lnTo>
                  <a:lnTo>
                    <a:pt x="620471" y="70891"/>
                  </a:lnTo>
                  <a:lnTo>
                    <a:pt x="619899" y="65709"/>
                  </a:lnTo>
                  <a:lnTo>
                    <a:pt x="619899" y="60337"/>
                  </a:lnTo>
                  <a:lnTo>
                    <a:pt x="645109" y="29845"/>
                  </a:lnTo>
                  <a:lnTo>
                    <a:pt x="660908" y="27432"/>
                  </a:lnTo>
                  <a:lnTo>
                    <a:pt x="672566" y="28346"/>
                  </a:lnTo>
                  <a:lnTo>
                    <a:pt x="710120" y="42240"/>
                  </a:lnTo>
                  <a:lnTo>
                    <a:pt x="749020" y="71348"/>
                  </a:lnTo>
                  <a:lnTo>
                    <a:pt x="761720" y="84112"/>
                  </a:lnTo>
                  <a:lnTo>
                    <a:pt x="768565" y="78625"/>
                  </a:lnTo>
                  <a:lnTo>
                    <a:pt x="738441" y="45491"/>
                  </a:lnTo>
                  <a:lnTo>
                    <a:pt x="706882" y="20662"/>
                  </a:lnTo>
                  <a:lnTo>
                    <a:pt x="660260" y="1295"/>
                  </a:lnTo>
                  <a:lnTo>
                    <a:pt x="645528" y="0"/>
                  </a:lnTo>
                  <a:lnTo>
                    <a:pt x="634657" y="901"/>
                  </a:lnTo>
                  <a:lnTo>
                    <a:pt x="599884" y="22047"/>
                  </a:lnTo>
                  <a:lnTo>
                    <a:pt x="590854" y="49364"/>
                  </a:lnTo>
                  <a:lnTo>
                    <a:pt x="590854" y="55702"/>
                  </a:lnTo>
                  <a:lnTo>
                    <a:pt x="592505" y="62420"/>
                  </a:lnTo>
                  <a:lnTo>
                    <a:pt x="599109" y="76555"/>
                  </a:lnTo>
                  <a:lnTo>
                    <a:pt x="603732" y="83261"/>
                  </a:lnTo>
                  <a:lnTo>
                    <a:pt x="609650" y="89598"/>
                  </a:lnTo>
                  <a:lnTo>
                    <a:pt x="581977" y="89598"/>
                  </a:lnTo>
                  <a:lnTo>
                    <a:pt x="581977" y="118859"/>
                  </a:lnTo>
                  <a:lnTo>
                    <a:pt x="604532" y="118859"/>
                  </a:lnTo>
                  <a:lnTo>
                    <a:pt x="604532" y="257835"/>
                  </a:lnTo>
                  <a:lnTo>
                    <a:pt x="635279" y="272465"/>
                  </a:lnTo>
                  <a:lnTo>
                    <a:pt x="635279" y="118859"/>
                  </a:lnTo>
                  <a:lnTo>
                    <a:pt x="651687" y="118859"/>
                  </a:lnTo>
                  <a:lnTo>
                    <a:pt x="659206" y="118859"/>
                  </a:lnTo>
                  <a:lnTo>
                    <a:pt x="763092" y="118859"/>
                  </a:lnTo>
                  <a:lnTo>
                    <a:pt x="763092" y="168236"/>
                  </a:lnTo>
                  <a:lnTo>
                    <a:pt x="729297" y="140157"/>
                  </a:lnTo>
                  <a:lnTo>
                    <a:pt x="708418" y="135318"/>
                  </a:lnTo>
                  <a:lnTo>
                    <a:pt x="699198" y="136144"/>
                  </a:lnTo>
                  <a:lnTo>
                    <a:pt x="665657" y="163436"/>
                  </a:lnTo>
                  <a:lnTo>
                    <a:pt x="662279" y="181025"/>
                  </a:lnTo>
                  <a:lnTo>
                    <a:pt x="663524" y="190944"/>
                  </a:lnTo>
                  <a:lnTo>
                    <a:pt x="692251" y="229958"/>
                  </a:lnTo>
                  <a:lnTo>
                    <a:pt x="722083" y="241376"/>
                  </a:lnTo>
                  <a:lnTo>
                    <a:pt x="728002" y="241376"/>
                  </a:lnTo>
                  <a:lnTo>
                    <a:pt x="763092" y="221259"/>
                  </a:lnTo>
                  <a:lnTo>
                    <a:pt x="763092" y="250520"/>
                  </a:lnTo>
                  <a:lnTo>
                    <a:pt x="793851" y="272465"/>
                  </a:lnTo>
                  <a:lnTo>
                    <a:pt x="793851" y="221259"/>
                  </a:lnTo>
                  <a:lnTo>
                    <a:pt x="793851" y="215773"/>
                  </a:lnTo>
                  <a:lnTo>
                    <a:pt x="793851" y="168236"/>
                  </a:lnTo>
                  <a:lnTo>
                    <a:pt x="793851" y="118859"/>
                  </a:lnTo>
                  <a:lnTo>
                    <a:pt x="814717" y="118859"/>
                  </a:lnTo>
                  <a:lnTo>
                    <a:pt x="834834" y="152552"/>
                  </a:lnTo>
                  <a:lnTo>
                    <a:pt x="862190" y="166408"/>
                  </a:lnTo>
                  <a:lnTo>
                    <a:pt x="862190" y="181025"/>
                  </a:lnTo>
                  <a:lnTo>
                    <a:pt x="845337" y="181025"/>
                  </a:lnTo>
                  <a:lnTo>
                    <a:pt x="842543" y="181940"/>
                  </a:lnTo>
                  <a:lnTo>
                    <a:pt x="837755" y="185597"/>
                  </a:lnTo>
                  <a:lnTo>
                    <a:pt x="836561" y="187744"/>
                  </a:lnTo>
                  <a:lnTo>
                    <a:pt x="836561" y="190169"/>
                  </a:lnTo>
                  <a:lnTo>
                    <a:pt x="864108" y="226225"/>
                  </a:lnTo>
                  <a:lnTo>
                    <a:pt x="886117" y="235889"/>
                  </a:lnTo>
                  <a:lnTo>
                    <a:pt x="887933" y="235889"/>
                  </a:lnTo>
                  <a:lnTo>
                    <a:pt x="889533" y="234607"/>
                  </a:lnTo>
                  <a:lnTo>
                    <a:pt x="892263" y="229489"/>
                  </a:lnTo>
                  <a:lnTo>
                    <a:pt x="892949" y="226504"/>
                  </a:lnTo>
                  <a:lnTo>
                    <a:pt x="892949" y="210286"/>
                  </a:lnTo>
                  <a:lnTo>
                    <a:pt x="939431" y="210286"/>
                  </a:lnTo>
                  <a:lnTo>
                    <a:pt x="939431" y="250520"/>
                  </a:lnTo>
                  <a:lnTo>
                    <a:pt x="970178" y="272465"/>
                  </a:lnTo>
                  <a:lnTo>
                    <a:pt x="970178" y="118859"/>
                  </a:lnTo>
                  <a:lnTo>
                    <a:pt x="986586" y="118859"/>
                  </a:lnTo>
                  <a:lnTo>
                    <a:pt x="994105" y="118859"/>
                  </a:lnTo>
                  <a:lnTo>
                    <a:pt x="1008456" y="118859"/>
                  </a:lnTo>
                  <a:lnTo>
                    <a:pt x="1008456" y="250520"/>
                  </a:lnTo>
                  <a:lnTo>
                    <a:pt x="1039215" y="272465"/>
                  </a:lnTo>
                  <a:lnTo>
                    <a:pt x="1039215" y="118859"/>
                  </a:lnTo>
                  <a:lnTo>
                    <a:pt x="1055611" y="118859"/>
                  </a:lnTo>
                  <a:lnTo>
                    <a:pt x="1063129" y="118859"/>
                  </a:lnTo>
                  <a:lnTo>
                    <a:pt x="1086713" y="118859"/>
                  </a:lnTo>
                  <a:lnTo>
                    <a:pt x="1086713" y="166408"/>
                  </a:lnTo>
                  <a:lnTo>
                    <a:pt x="1072591" y="166408"/>
                  </a:lnTo>
                  <a:lnTo>
                    <a:pt x="1069340" y="167322"/>
                  </a:lnTo>
                  <a:lnTo>
                    <a:pt x="1064094" y="170967"/>
                  </a:lnTo>
                  <a:lnTo>
                    <a:pt x="1062786" y="173113"/>
                  </a:lnTo>
                  <a:lnTo>
                    <a:pt x="1062786" y="175539"/>
                  </a:lnTo>
                  <a:lnTo>
                    <a:pt x="1087539" y="211594"/>
                  </a:lnTo>
                  <a:lnTo>
                    <a:pt x="1107211" y="221259"/>
                  </a:lnTo>
                  <a:lnTo>
                    <a:pt x="1109040" y="221259"/>
                  </a:lnTo>
                  <a:lnTo>
                    <a:pt x="1110627" y="219989"/>
                  </a:lnTo>
                  <a:lnTo>
                    <a:pt x="1113370" y="214858"/>
                  </a:lnTo>
                  <a:lnTo>
                    <a:pt x="1114044" y="211874"/>
                  </a:lnTo>
                  <a:lnTo>
                    <a:pt x="1114044" y="118859"/>
                  </a:lnTo>
                  <a:lnTo>
                    <a:pt x="1158481" y="118859"/>
                  </a:lnTo>
                  <a:lnTo>
                    <a:pt x="1158481" y="254177"/>
                  </a:lnTo>
                  <a:lnTo>
                    <a:pt x="1189228" y="272465"/>
                  </a:lnTo>
                  <a:lnTo>
                    <a:pt x="1189228" y="118859"/>
                  </a:lnTo>
                  <a:lnTo>
                    <a:pt x="1213154" y="118859"/>
                  </a:lnTo>
                  <a:lnTo>
                    <a:pt x="1213154" y="89598"/>
                  </a:lnTo>
                  <a:close/>
                </a:path>
                <a:path w="1988820" h="754379">
                  <a:moveTo>
                    <a:pt x="1988540" y="89598"/>
                  </a:moveTo>
                  <a:lnTo>
                    <a:pt x="1873034" y="89598"/>
                  </a:lnTo>
                  <a:lnTo>
                    <a:pt x="1873034" y="186512"/>
                  </a:lnTo>
                  <a:lnTo>
                    <a:pt x="1852536" y="202971"/>
                  </a:lnTo>
                  <a:lnTo>
                    <a:pt x="1849793" y="205905"/>
                  </a:lnTo>
                  <a:lnTo>
                    <a:pt x="1846211" y="208153"/>
                  </a:lnTo>
                  <a:lnTo>
                    <a:pt x="1837334" y="211328"/>
                  </a:lnTo>
                  <a:lnTo>
                    <a:pt x="1832368" y="212115"/>
                  </a:lnTo>
                  <a:lnTo>
                    <a:pt x="1822577" y="212115"/>
                  </a:lnTo>
                  <a:lnTo>
                    <a:pt x="1818932" y="210527"/>
                  </a:lnTo>
                  <a:lnTo>
                    <a:pt x="1813001" y="204190"/>
                  </a:lnTo>
                  <a:lnTo>
                    <a:pt x="1811591" y="200456"/>
                  </a:lnTo>
                  <a:lnTo>
                    <a:pt x="1811553" y="188036"/>
                  </a:lnTo>
                  <a:lnTo>
                    <a:pt x="1814029" y="181648"/>
                  </a:lnTo>
                  <a:lnTo>
                    <a:pt x="1824050" y="170916"/>
                  </a:lnTo>
                  <a:lnTo>
                    <a:pt x="1830095" y="168236"/>
                  </a:lnTo>
                  <a:lnTo>
                    <a:pt x="1843074" y="168236"/>
                  </a:lnTo>
                  <a:lnTo>
                    <a:pt x="1849170" y="169811"/>
                  </a:lnTo>
                  <a:lnTo>
                    <a:pt x="1861705" y="176161"/>
                  </a:lnTo>
                  <a:lnTo>
                    <a:pt x="1867573" y="180670"/>
                  </a:lnTo>
                  <a:lnTo>
                    <a:pt x="1873034" y="186512"/>
                  </a:lnTo>
                  <a:lnTo>
                    <a:pt x="1873034" y="89598"/>
                  </a:lnTo>
                  <a:lnTo>
                    <a:pt x="1511833" y="89598"/>
                  </a:lnTo>
                  <a:lnTo>
                    <a:pt x="1511833" y="118859"/>
                  </a:lnTo>
                  <a:lnTo>
                    <a:pt x="1511833" y="166408"/>
                  </a:lnTo>
                  <a:lnTo>
                    <a:pt x="1439608" y="166408"/>
                  </a:lnTo>
                  <a:lnTo>
                    <a:pt x="1436370" y="167805"/>
                  </a:lnTo>
                  <a:lnTo>
                    <a:pt x="1431124" y="173418"/>
                  </a:lnTo>
                  <a:lnTo>
                    <a:pt x="1429816" y="176885"/>
                  </a:lnTo>
                  <a:lnTo>
                    <a:pt x="1429816" y="171881"/>
                  </a:lnTo>
                  <a:lnTo>
                    <a:pt x="1427073" y="175298"/>
                  </a:lnTo>
                  <a:lnTo>
                    <a:pt x="1423149" y="177990"/>
                  </a:lnTo>
                  <a:lnTo>
                    <a:pt x="1412900" y="181889"/>
                  </a:lnTo>
                  <a:lnTo>
                    <a:pt x="1407147" y="182854"/>
                  </a:lnTo>
                  <a:lnTo>
                    <a:pt x="1397114" y="182854"/>
                  </a:lnTo>
                  <a:lnTo>
                    <a:pt x="1393126" y="182257"/>
                  </a:lnTo>
                  <a:lnTo>
                    <a:pt x="1384477" y="179819"/>
                  </a:lnTo>
                  <a:lnTo>
                    <a:pt x="1379918" y="177990"/>
                  </a:lnTo>
                  <a:lnTo>
                    <a:pt x="1375130" y="175539"/>
                  </a:lnTo>
                  <a:lnTo>
                    <a:pt x="1375130" y="118859"/>
                  </a:lnTo>
                  <a:lnTo>
                    <a:pt x="1420926" y="118859"/>
                  </a:lnTo>
                  <a:lnTo>
                    <a:pt x="1426387" y="118859"/>
                  </a:lnTo>
                  <a:lnTo>
                    <a:pt x="1511833" y="118859"/>
                  </a:lnTo>
                  <a:lnTo>
                    <a:pt x="1511833" y="89598"/>
                  </a:lnTo>
                  <a:lnTo>
                    <a:pt x="1426387" y="89598"/>
                  </a:lnTo>
                  <a:lnTo>
                    <a:pt x="1420926" y="89598"/>
                  </a:lnTo>
                  <a:lnTo>
                    <a:pt x="1305420" y="89598"/>
                  </a:lnTo>
                  <a:lnTo>
                    <a:pt x="1305420" y="118859"/>
                  </a:lnTo>
                  <a:lnTo>
                    <a:pt x="1344371" y="118859"/>
                  </a:lnTo>
                  <a:lnTo>
                    <a:pt x="1344371" y="163842"/>
                  </a:lnTo>
                  <a:lnTo>
                    <a:pt x="1344041" y="166408"/>
                  </a:lnTo>
                  <a:lnTo>
                    <a:pt x="1342669" y="170789"/>
                  </a:lnTo>
                  <a:lnTo>
                    <a:pt x="1341869" y="171881"/>
                  </a:lnTo>
                  <a:lnTo>
                    <a:pt x="1340967" y="171881"/>
                  </a:lnTo>
                  <a:lnTo>
                    <a:pt x="1337995" y="170180"/>
                  </a:lnTo>
                  <a:lnTo>
                    <a:pt x="1335100" y="168846"/>
                  </a:lnTo>
                  <a:lnTo>
                    <a:pt x="1329397" y="166890"/>
                  </a:lnTo>
                  <a:lnTo>
                    <a:pt x="1326603" y="166408"/>
                  </a:lnTo>
                  <a:lnTo>
                    <a:pt x="1321142" y="166408"/>
                  </a:lnTo>
                  <a:lnTo>
                    <a:pt x="1318742" y="167500"/>
                  </a:lnTo>
                  <a:lnTo>
                    <a:pt x="1314653" y="171881"/>
                  </a:lnTo>
                  <a:lnTo>
                    <a:pt x="1313624" y="174447"/>
                  </a:lnTo>
                  <a:lnTo>
                    <a:pt x="1313624" y="182257"/>
                  </a:lnTo>
                  <a:lnTo>
                    <a:pt x="1334122" y="217601"/>
                  </a:lnTo>
                  <a:lnTo>
                    <a:pt x="1383677" y="277952"/>
                  </a:lnTo>
                  <a:lnTo>
                    <a:pt x="1397342" y="268808"/>
                  </a:lnTo>
                  <a:lnTo>
                    <a:pt x="1349502" y="217601"/>
                  </a:lnTo>
                  <a:lnTo>
                    <a:pt x="1355420" y="215900"/>
                  </a:lnTo>
                  <a:lnTo>
                    <a:pt x="1360551" y="212242"/>
                  </a:lnTo>
                  <a:lnTo>
                    <a:pt x="1369212" y="201028"/>
                  </a:lnTo>
                  <a:lnTo>
                    <a:pt x="1372057" y="194322"/>
                  </a:lnTo>
                  <a:lnTo>
                    <a:pt x="1373428" y="186512"/>
                  </a:lnTo>
                  <a:lnTo>
                    <a:pt x="1379347" y="194081"/>
                  </a:lnTo>
                  <a:lnTo>
                    <a:pt x="1385163" y="199923"/>
                  </a:lnTo>
                  <a:lnTo>
                    <a:pt x="1396542" y="208216"/>
                  </a:lnTo>
                  <a:lnTo>
                    <a:pt x="1401559" y="210286"/>
                  </a:lnTo>
                  <a:lnTo>
                    <a:pt x="1410449" y="210286"/>
                  </a:lnTo>
                  <a:lnTo>
                    <a:pt x="1414780" y="209677"/>
                  </a:lnTo>
                  <a:lnTo>
                    <a:pt x="1422971" y="207238"/>
                  </a:lnTo>
                  <a:lnTo>
                    <a:pt x="1426616" y="205409"/>
                  </a:lnTo>
                  <a:lnTo>
                    <a:pt x="1429816" y="202971"/>
                  </a:lnTo>
                  <a:lnTo>
                    <a:pt x="1429816" y="181025"/>
                  </a:lnTo>
                  <a:lnTo>
                    <a:pt x="1430477" y="187896"/>
                  </a:lnTo>
                  <a:lnTo>
                    <a:pt x="1454188" y="224917"/>
                  </a:lnTo>
                  <a:lnTo>
                    <a:pt x="1462392" y="224917"/>
                  </a:lnTo>
                  <a:lnTo>
                    <a:pt x="1463992" y="224193"/>
                  </a:lnTo>
                  <a:lnTo>
                    <a:pt x="1466723" y="221259"/>
                  </a:lnTo>
                  <a:lnTo>
                    <a:pt x="1467396" y="219557"/>
                  </a:lnTo>
                  <a:lnTo>
                    <a:pt x="1467396" y="202361"/>
                  </a:lnTo>
                  <a:lnTo>
                    <a:pt x="1468081" y="200228"/>
                  </a:lnTo>
                  <a:lnTo>
                    <a:pt x="1470825" y="196570"/>
                  </a:lnTo>
                  <a:lnTo>
                    <a:pt x="1472412" y="195656"/>
                  </a:lnTo>
                  <a:lnTo>
                    <a:pt x="1511833" y="195656"/>
                  </a:lnTo>
                  <a:lnTo>
                    <a:pt x="1511833" y="254177"/>
                  </a:lnTo>
                  <a:lnTo>
                    <a:pt x="1542580" y="272465"/>
                  </a:lnTo>
                  <a:lnTo>
                    <a:pt x="1542580" y="118859"/>
                  </a:lnTo>
                  <a:lnTo>
                    <a:pt x="1560360" y="118859"/>
                  </a:lnTo>
                  <a:lnTo>
                    <a:pt x="1566506" y="118859"/>
                  </a:lnTo>
                  <a:lnTo>
                    <a:pt x="1582229" y="118859"/>
                  </a:lnTo>
                  <a:lnTo>
                    <a:pt x="1582229" y="250520"/>
                  </a:lnTo>
                  <a:lnTo>
                    <a:pt x="1612976" y="272465"/>
                  </a:lnTo>
                  <a:lnTo>
                    <a:pt x="1612976" y="118859"/>
                  </a:lnTo>
                  <a:lnTo>
                    <a:pt x="1629384" y="118859"/>
                  </a:lnTo>
                  <a:lnTo>
                    <a:pt x="1636903" y="118859"/>
                  </a:lnTo>
                  <a:lnTo>
                    <a:pt x="1725066" y="118859"/>
                  </a:lnTo>
                  <a:lnTo>
                    <a:pt x="1725066" y="144462"/>
                  </a:lnTo>
                  <a:lnTo>
                    <a:pt x="1680641" y="144462"/>
                  </a:lnTo>
                  <a:lnTo>
                    <a:pt x="1672755" y="145135"/>
                  </a:lnTo>
                  <a:lnTo>
                    <a:pt x="1642059" y="173799"/>
                  </a:lnTo>
                  <a:lnTo>
                    <a:pt x="1641348" y="181025"/>
                  </a:lnTo>
                  <a:lnTo>
                    <a:pt x="1642033" y="191262"/>
                  </a:lnTo>
                  <a:lnTo>
                    <a:pt x="1658594" y="235381"/>
                  </a:lnTo>
                  <a:lnTo>
                    <a:pt x="1684058" y="268808"/>
                  </a:lnTo>
                  <a:lnTo>
                    <a:pt x="1694307" y="257835"/>
                  </a:lnTo>
                  <a:lnTo>
                    <a:pt x="1688185" y="251815"/>
                  </a:lnTo>
                  <a:lnTo>
                    <a:pt x="1682775" y="245452"/>
                  </a:lnTo>
                  <a:lnTo>
                    <a:pt x="1667421" y="210121"/>
                  </a:lnTo>
                  <a:lnTo>
                    <a:pt x="1666976" y="202971"/>
                  </a:lnTo>
                  <a:lnTo>
                    <a:pt x="1666976" y="194932"/>
                  </a:lnTo>
                  <a:lnTo>
                    <a:pt x="1669656" y="188036"/>
                  </a:lnTo>
                  <a:lnTo>
                    <a:pt x="1680362" y="176580"/>
                  </a:lnTo>
                  <a:lnTo>
                    <a:pt x="1686788" y="173710"/>
                  </a:lnTo>
                  <a:lnTo>
                    <a:pt x="1725066" y="173710"/>
                  </a:lnTo>
                  <a:lnTo>
                    <a:pt x="1725066" y="250520"/>
                  </a:lnTo>
                  <a:lnTo>
                    <a:pt x="1755825" y="272465"/>
                  </a:lnTo>
                  <a:lnTo>
                    <a:pt x="1755825" y="118859"/>
                  </a:lnTo>
                  <a:lnTo>
                    <a:pt x="1771878" y="118859"/>
                  </a:lnTo>
                  <a:lnTo>
                    <a:pt x="1779752" y="118859"/>
                  </a:lnTo>
                  <a:lnTo>
                    <a:pt x="1871332" y="118859"/>
                  </a:lnTo>
                  <a:lnTo>
                    <a:pt x="1871332" y="171881"/>
                  </a:lnTo>
                  <a:lnTo>
                    <a:pt x="1868322" y="168236"/>
                  </a:lnTo>
                  <a:lnTo>
                    <a:pt x="1865223" y="164465"/>
                  </a:lnTo>
                  <a:lnTo>
                    <a:pt x="1859191" y="157949"/>
                  </a:lnTo>
                  <a:lnTo>
                    <a:pt x="1853260" y="152311"/>
                  </a:lnTo>
                  <a:lnTo>
                    <a:pt x="1847405" y="147574"/>
                  </a:lnTo>
                  <a:lnTo>
                    <a:pt x="1839658" y="141833"/>
                  </a:lnTo>
                  <a:lnTo>
                    <a:pt x="1832825" y="138976"/>
                  </a:lnTo>
                  <a:lnTo>
                    <a:pt x="1826907" y="138976"/>
                  </a:lnTo>
                  <a:lnTo>
                    <a:pt x="1789785" y="157683"/>
                  </a:lnTo>
                  <a:lnTo>
                    <a:pt x="1782508" y="180670"/>
                  </a:lnTo>
                  <a:lnTo>
                    <a:pt x="1782597" y="182105"/>
                  </a:lnTo>
                  <a:lnTo>
                    <a:pt x="1800301" y="220040"/>
                  </a:lnTo>
                  <a:lnTo>
                    <a:pt x="1835442" y="239547"/>
                  </a:lnTo>
                  <a:lnTo>
                    <a:pt x="1840458" y="239547"/>
                  </a:lnTo>
                  <a:lnTo>
                    <a:pt x="1846046" y="237959"/>
                  </a:lnTo>
                  <a:lnTo>
                    <a:pt x="1858340" y="231622"/>
                  </a:lnTo>
                  <a:lnTo>
                    <a:pt x="1864715" y="227114"/>
                  </a:lnTo>
                  <a:lnTo>
                    <a:pt x="1871332" y="221259"/>
                  </a:lnTo>
                  <a:lnTo>
                    <a:pt x="1871332" y="252349"/>
                  </a:lnTo>
                  <a:lnTo>
                    <a:pt x="1902091" y="272465"/>
                  </a:lnTo>
                  <a:lnTo>
                    <a:pt x="1902091" y="221259"/>
                  </a:lnTo>
                  <a:lnTo>
                    <a:pt x="1902091" y="212115"/>
                  </a:lnTo>
                  <a:lnTo>
                    <a:pt x="1902091" y="202971"/>
                  </a:lnTo>
                  <a:lnTo>
                    <a:pt x="1907552" y="195910"/>
                  </a:lnTo>
                  <a:lnTo>
                    <a:pt x="1913585" y="190487"/>
                  </a:lnTo>
                  <a:lnTo>
                    <a:pt x="1926805" y="182918"/>
                  </a:lnTo>
                  <a:lnTo>
                    <a:pt x="1933295" y="181025"/>
                  </a:lnTo>
                  <a:lnTo>
                    <a:pt x="1942858" y="181025"/>
                  </a:lnTo>
                  <a:lnTo>
                    <a:pt x="1945652" y="182435"/>
                  </a:lnTo>
                  <a:lnTo>
                    <a:pt x="1950440" y="188036"/>
                  </a:lnTo>
                  <a:lnTo>
                    <a:pt x="1951634" y="191516"/>
                  </a:lnTo>
                  <a:lnTo>
                    <a:pt x="1951520" y="200456"/>
                  </a:lnTo>
                  <a:lnTo>
                    <a:pt x="1936076" y="235673"/>
                  </a:lnTo>
                  <a:lnTo>
                    <a:pt x="1931123" y="245033"/>
                  </a:lnTo>
                  <a:lnTo>
                    <a:pt x="1958467" y="265150"/>
                  </a:lnTo>
                  <a:lnTo>
                    <a:pt x="1974443" y="224231"/>
                  </a:lnTo>
                  <a:lnTo>
                    <a:pt x="1975548" y="210210"/>
                  </a:lnTo>
                  <a:lnTo>
                    <a:pt x="1974659" y="200939"/>
                  </a:lnTo>
                  <a:lnTo>
                    <a:pt x="1954047" y="164299"/>
                  </a:lnTo>
                  <a:lnTo>
                    <a:pt x="1952193" y="162750"/>
                  </a:lnTo>
                  <a:lnTo>
                    <a:pt x="1946935" y="158356"/>
                  </a:lnTo>
                  <a:lnTo>
                    <a:pt x="1939861" y="154787"/>
                  </a:lnTo>
                  <a:lnTo>
                    <a:pt x="1932838" y="153606"/>
                  </a:lnTo>
                  <a:lnTo>
                    <a:pt x="1927606" y="153606"/>
                  </a:lnTo>
                  <a:lnTo>
                    <a:pt x="1922360" y="154393"/>
                  </a:lnTo>
                  <a:lnTo>
                    <a:pt x="1911883" y="157568"/>
                  </a:lnTo>
                  <a:lnTo>
                    <a:pt x="1906866" y="159816"/>
                  </a:lnTo>
                  <a:lnTo>
                    <a:pt x="1902091" y="162750"/>
                  </a:lnTo>
                  <a:lnTo>
                    <a:pt x="1902091" y="118859"/>
                  </a:lnTo>
                  <a:lnTo>
                    <a:pt x="1988540" y="118859"/>
                  </a:lnTo>
                  <a:lnTo>
                    <a:pt x="1988540" y="8959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90657" y="4386747"/>
              <a:ext cx="349937" cy="21029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879761" y="4309945"/>
              <a:ext cx="131445" cy="259715"/>
            </a:xfrm>
            <a:custGeom>
              <a:avLst/>
              <a:gdLst/>
              <a:ahLst/>
              <a:cxnLst/>
              <a:rect l="l" t="t" r="r" b="b"/>
              <a:pathLst>
                <a:path w="131444" h="259714">
                  <a:moveTo>
                    <a:pt x="35198" y="0"/>
                  </a:moveTo>
                  <a:lnTo>
                    <a:pt x="2563" y="24688"/>
                  </a:lnTo>
                  <a:lnTo>
                    <a:pt x="0" y="40229"/>
                  </a:lnTo>
                  <a:lnTo>
                    <a:pt x="0" y="45838"/>
                  </a:lnTo>
                  <a:lnTo>
                    <a:pt x="684" y="51141"/>
                  </a:lnTo>
                  <a:lnTo>
                    <a:pt x="3417" y="61139"/>
                  </a:lnTo>
                  <a:lnTo>
                    <a:pt x="5356" y="65587"/>
                  </a:lnTo>
                  <a:lnTo>
                    <a:pt x="7862" y="69490"/>
                  </a:lnTo>
                  <a:lnTo>
                    <a:pt x="24945" y="69490"/>
                  </a:lnTo>
                  <a:lnTo>
                    <a:pt x="24034" y="67049"/>
                  </a:lnTo>
                  <a:lnTo>
                    <a:pt x="22158" y="59738"/>
                  </a:lnTo>
                  <a:lnTo>
                    <a:pt x="21870" y="57297"/>
                  </a:lnTo>
                  <a:lnTo>
                    <a:pt x="21870" y="47299"/>
                  </a:lnTo>
                  <a:lnTo>
                    <a:pt x="24149" y="40841"/>
                  </a:lnTo>
                  <a:lnTo>
                    <a:pt x="33261" y="30114"/>
                  </a:lnTo>
                  <a:lnTo>
                    <a:pt x="38844" y="27432"/>
                  </a:lnTo>
                  <a:lnTo>
                    <a:pt x="45450" y="27432"/>
                  </a:lnTo>
                  <a:lnTo>
                    <a:pt x="76208" y="57146"/>
                  </a:lnTo>
                  <a:lnTo>
                    <a:pt x="81335" y="76801"/>
                  </a:lnTo>
                  <a:lnTo>
                    <a:pt x="54335" y="76801"/>
                  </a:lnTo>
                  <a:lnTo>
                    <a:pt x="54335" y="106062"/>
                  </a:lnTo>
                  <a:lnTo>
                    <a:pt x="76208" y="106062"/>
                  </a:lnTo>
                  <a:lnTo>
                    <a:pt x="76208" y="237722"/>
                  </a:lnTo>
                  <a:lnTo>
                    <a:pt x="106963" y="259668"/>
                  </a:lnTo>
                  <a:lnTo>
                    <a:pt x="106963" y="106062"/>
                  </a:lnTo>
                  <a:lnTo>
                    <a:pt x="130882" y="106062"/>
                  </a:lnTo>
                  <a:lnTo>
                    <a:pt x="130882" y="76801"/>
                  </a:lnTo>
                  <a:lnTo>
                    <a:pt x="96710" y="76801"/>
                  </a:lnTo>
                  <a:lnTo>
                    <a:pt x="93230" y="60882"/>
                  </a:lnTo>
                  <a:lnTo>
                    <a:pt x="88254" y="46402"/>
                  </a:lnTo>
                  <a:lnTo>
                    <a:pt x="64866" y="12240"/>
                  </a:lnTo>
                  <a:lnTo>
                    <a:pt x="45557" y="1360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02916" y="4386747"/>
              <a:ext cx="249807" cy="19018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45202" y="4297147"/>
              <a:ext cx="186690" cy="273050"/>
            </a:xfrm>
            <a:custGeom>
              <a:avLst/>
              <a:gdLst/>
              <a:ahLst/>
              <a:cxnLst/>
              <a:rect l="l" t="t" r="r" b="b"/>
              <a:pathLst>
                <a:path w="186689" h="273050">
                  <a:moveTo>
                    <a:pt x="63560" y="0"/>
                  </a:moveTo>
                  <a:lnTo>
                    <a:pt x="24947" y="14446"/>
                  </a:lnTo>
                  <a:lnTo>
                    <a:pt x="8884" y="49369"/>
                  </a:lnTo>
                  <a:lnTo>
                    <a:pt x="8884" y="55709"/>
                  </a:lnTo>
                  <a:lnTo>
                    <a:pt x="10537" y="62416"/>
                  </a:lnTo>
                  <a:lnTo>
                    <a:pt x="17146" y="76556"/>
                  </a:lnTo>
                  <a:lnTo>
                    <a:pt x="21758" y="83263"/>
                  </a:lnTo>
                  <a:lnTo>
                    <a:pt x="27680" y="89599"/>
                  </a:lnTo>
                  <a:lnTo>
                    <a:pt x="0" y="89599"/>
                  </a:lnTo>
                  <a:lnTo>
                    <a:pt x="0" y="118860"/>
                  </a:lnTo>
                  <a:lnTo>
                    <a:pt x="22553" y="118860"/>
                  </a:lnTo>
                  <a:lnTo>
                    <a:pt x="22553" y="257835"/>
                  </a:lnTo>
                  <a:lnTo>
                    <a:pt x="53308" y="272465"/>
                  </a:lnTo>
                  <a:lnTo>
                    <a:pt x="53308" y="118860"/>
                  </a:lnTo>
                  <a:lnTo>
                    <a:pt x="77233" y="118860"/>
                  </a:lnTo>
                  <a:lnTo>
                    <a:pt x="77233" y="89599"/>
                  </a:lnTo>
                  <a:lnTo>
                    <a:pt x="44770" y="89599"/>
                  </a:lnTo>
                  <a:lnTo>
                    <a:pt x="42486" y="85455"/>
                  </a:lnTo>
                  <a:lnTo>
                    <a:pt x="40780" y="80883"/>
                  </a:lnTo>
                  <a:lnTo>
                    <a:pt x="38501" y="70887"/>
                  </a:lnTo>
                  <a:lnTo>
                    <a:pt x="37933" y="65707"/>
                  </a:lnTo>
                  <a:lnTo>
                    <a:pt x="37933" y="60342"/>
                  </a:lnTo>
                  <a:lnTo>
                    <a:pt x="63135" y="29850"/>
                  </a:lnTo>
                  <a:lnTo>
                    <a:pt x="78940" y="27428"/>
                  </a:lnTo>
                  <a:lnTo>
                    <a:pt x="90602" y="28353"/>
                  </a:lnTo>
                  <a:lnTo>
                    <a:pt x="128153" y="42237"/>
                  </a:lnTo>
                  <a:lnTo>
                    <a:pt x="167044" y="71350"/>
                  </a:lnTo>
                  <a:lnTo>
                    <a:pt x="179751" y="84117"/>
                  </a:lnTo>
                  <a:lnTo>
                    <a:pt x="186588" y="78630"/>
                  </a:lnTo>
                  <a:lnTo>
                    <a:pt x="156471" y="45486"/>
                  </a:lnTo>
                  <a:lnTo>
                    <a:pt x="124905" y="20662"/>
                  </a:lnTo>
                  <a:lnTo>
                    <a:pt x="78289" y="1291"/>
                  </a:lnTo>
                  <a:lnTo>
                    <a:pt x="6356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14917" y="4386747"/>
              <a:ext cx="378985" cy="21029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520937" y="4386752"/>
              <a:ext cx="2047239" cy="664845"/>
            </a:xfrm>
            <a:custGeom>
              <a:avLst/>
              <a:gdLst/>
              <a:ahLst/>
              <a:cxnLst/>
              <a:rect l="l" t="t" r="r" b="b"/>
              <a:pathLst>
                <a:path w="2047239" h="664845">
                  <a:moveTo>
                    <a:pt x="186588" y="470839"/>
                  </a:moveTo>
                  <a:lnTo>
                    <a:pt x="156464" y="437705"/>
                  </a:lnTo>
                  <a:lnTo>
                    <a:pt x="124904" y="412877"/>
                  </a:lnTo>
                  <a:lnTo>
                    <a:pt x="78282" y="393509"/>
                  </a:lnTo>
                  <a:lnTo>
                    <a:pt x="63563" y="392214"/>
                  </a:lnTo>
                  <a:lnTo>
                    <a:pt x="52692" y="393115"/>
                  </a:lnTo>
                  <a:lnTo>
                    <a:pt x="17919" y="414261"/>
                  </a:lnTo>
                  <a:lnTo>
                    <a:pt x="8877" y="441579"/>
                  </a:lnTo>
                  <a:lnTo>
                    <a:pt x="8877" y="447929"/>
                  </a:lnTo>
                  <a:lnTo>
                    <a:pt x="10528" y="454634"/>
                  </a:lnTo>
                  <a:lnTo>
                    <a:pt x="17145" y="468769"/>
                  </a:lnTo>
                  <a:lnTo>
                    <a:pt x="21755" y="475475"/>
                  </a:lnTo>
                  <a:lnTo>
                    <a:pt x="27673" y="481812"/>
                  </a:lnTo>
                  <a:lnTo>
                    <a:pt x="0" y="481812"/>
                  </a:lnTo>
                  <a:lnTo>
                    <a:pt x="0" y="511073"/>
                  </a:lnTo>
                  <a:lnTo>
                    <a:pt x="22555" y="511073"/>
                  </a:lnTo>
                  <a:lnTo>
                    <a:pt x="22555" y="650049"/>
                  </a:lnTo>
                  <a:lnTo>
                    <a:pt x="53314" y="664679"/>
                  </a:lnTo>
                  <a:lnTo>
                    <a:pt x="53314" y="511073"/>
                  </a:lnTo>
                  <a:lnTo>
                    <a:pt x="77228" y="511073"/>
                  </a:lnTo>
                  <a:lnTo>
                    <a:pt x="77228" y="481812"/>
                  </a:lnTo>
                  <a:lnTo>
                    <a:pt x="44767" y="481812"/>
                  </a:lnTo>
                  <a:lnTo>
                    <a:pt x="42481" y="477672"/>
                  </a:lnTo>
                  <a:lnTo>
                    <a:pt x="40779" y="473100"/>
                  </a:lnTo>
                  <a:lnTo>
                    <a:pt x="38493" y="463105"/>
                  </a:lnTo>
                  <a:lnTo>
                    <a:pt x="37934" y="457923"/>
                  </a:lnTo>
                  <a:lnTo>
                    <a:pt x="37934" y="452551"/>
                  </a:lnTo>
                  <a:lnTo>
                    <a:pt x="63131" y="422059"/>
                  </a:lnTo>
                  <a:lnTo>
                    <a:pt x="78943" y="419646"/>
                  </a:lnTo>
                  <a:lnTo>
                    <a:pt x="90601" y="420573"/>
                  </a:lnTo>
                  <a:lnTo>
                    <a:pt x="128155" y="434454"/>
                  </a:lnTo>
                  <a:lnTo>
                    <a:pt x="167043" y="463562"/>
                  </a:lnTo>
                  <a:lnTo>
                    <a:pt x="179743" y="476326"/>
                  </a:lnTo>
                  <a:lnTo>
                    <a:pt x="186588" y="470839"/>
                  </a:lnTo>
                  <a:close/>
                </a:path>
                <a:path w="2047239" h="664845">
                  <a:moveTo>
                    <a:pt x="2046643" y="0"/>
                  </a:moveTo>
                  <a:lnTo>
                    <a:pt x="1931136" y="0"/>
                  </a:lnTo>
                  <a:lnTo>
                    <a:pt x="1931136" y="96913"/>
                  </a:lnTo>
                  <a:lnTo>
                    <a:pt x="1910638" y="113372"/>
                  </a:lnTo>
                  <a:lnTo>
                    <a:pt x="1907895" y="116306"/>
                  </a:lnTo>
                  <a:lnTo>
                    <a:pt x="1904314" y="118554"/>
                  </a:lnTo>
                  <a:lnTo>
                    <a:pt x="1895424" y="121729"/>
                  </a:lnTo>
                  <a:lnTo>
                    <a:pt x="1890471" y="122516"/>
                  </a:lnTo>
                  <a:lnTo>
                    <a:pt x="1880666" y="122516"/>
                  </a:lnTo>
                  <a:lnTo>
                    <a:pt x="1877034" y="120929"/>
                  </a:lnTo>
                  <a:lnTo>
                    <a:pt x="1871103" y="114592"/>
                  </a:lnTo>
                  <a:lnTo>
                    <a:pt x="1869694" y="110858"/>
                  </a:lnTo>
                  <a:lnTo>
                    <a:pt x="1869655" y="98437"/>
                  </a:lnTo>
                  <a:lnTo>
                    <a:pt x="1872132" y="92049"/>
                  </a:lnTo>
                  <a:lnTo>
                    <a:pt x="1882152" y="81318"/>
                  </a:lnTo>
                  <a:lnTo>
                    <a:pt x="1888197" y="78638"/>
                  </a:lnTo>
                  <a:lnTo>
                    <a:pt x="1901177" y="78638"/>
                  </a:lnTo>
                  <a:lnTo>
                    <a:pt x="1907273" y="80213"/>
                  </a:lnTo>
                  <a:lnTo>
                    <a:pt x="1919808" y="86563"/>
                  </a:lnTo>
                  <a:lnTo>
                    <a:pt x="1925675" y="91071"/>
                  </a:lnTo>
                  <a:lnTo>
                    <a:pt x="1931136" y="96913"/>
                  </a:lnTo>
                  <a:lnTo>
                    <a:pt x="1931136" y="0"/>
                  </a:lnTo>
                  <a:lnTo>
                    <a:pt x="1569923" y="0"/>
                  </a:lnTo>
                  <a:lnTo>
                    <a:pt x="1569923" y="29260"/>
                  </a:lnTo>
                  <a:lnTo>
                    <a:pt x="1569923" y="76809"/>
                  </a:lnTo>
                  <a:lnTo>
                    <a:pt x="1497711" y="76809"/>
                  </a:lnTo>
                  <a:lnTo>
                    <a:pt x="1494459" y="78206"/>
                  </a:lnTo>
                  <a:lnTo>
                    <a:pt x="1489227" y="83820"/>
                  </a:lnTo>
                  <a:lnTo>
                    <a:pt x="1487906" y="87287"/>
                  </a:lnTo>
                  <a:lnTo>
                    <a:pt x="1487906" y="82283"/>
                  </a:lnTo>
                  <a:lnTo>
                    <a:pt x="1485176" y="85699"/>
                  </a:lnTo>
                  <a:lnTo>
                    <a:pt x="1481239" y="88392"/>
                  </a:lnTo>
                  <a:lnTo>
                    <a:pt x="1470990" y="92290"/>
                  </a:lnTo>
                  <a:lnTo>
                    <a:pt x="1465237" y="93256"/>
                  </a:lnTo>
                  <a:lnTo>
                    <a:pt x="1455216" y="93256"/>
                  </a:lnTo>
                  <a:lnTo>
                    <a:pt x="1451229" y="92659"/>
                  </a:lnTo>
                  <a:lnTo>
                    <a:pt x="1442580" y="90220"/>
                  </a:lnTo>
                  <a:lnTo>
                    <a:pt x="1438021" y="88392"/>
                  </a:lnTo>
                  <a:lnTo>
                    <a:pt x="1433233" y="85940"/>
                  </a:lnTo>
                  <a:lnTo>
                    <a:pt x="1433233" y="29260"/>
                  </a:lnTo>
                  <a:lnTo>
                    <a:pt x="1479029" y="29260"/>
                  </a:lnTo>
                  <a:lnTo>
                    <a:pt x="1484490" y="29260"/>
                  </a:lnTo>
                  <a:lnTo>
                    <a:pt x="1569923" y="29260"/>
                  </a:lnTo>
                  <a:lnTo>
                    <a:pt x="1569923" y="0"/>
                  </a:lnTo>
                  <a:lnTo>
                    <a:pt x="1484490" y="0"/>
                  </a:lnTo>
                  <a:lnTo>
                    <a:pt x="1479029" y="0"/>
                  </a:lnTo>
                  <a:lnTo>
                    <a:pt x="1363522" y="0"/>
                  </a:lnTo>
                  <a:lnTo>
                    <a:pt x="1363522" y="29260"/>
                  </a:lnTo>
                  <a:lnTo>
                    <a:pt x="1402473" y="29260"/>
                  </a:lnTo>
                  <a:lnTo>
                    <a:pt x="1402473" y="74244"/>
                  </a:lnTo>
                  <a:lnTo>
                    <a:pt x="1402130" y="76809"/>
                  </a:lnTo>
                  <a:lnTo>
                    <a:pt x="1400771" y="81191"/>
                  </a:lnTo>
                  <a:lnTo>
                    <a:pt x="1399971" y="82283"/>
                  </a:lnTo>
                  <a:lnTo>
                    <a:pt x="1399057" y="82283"/>
                  </a:lnTo>
                  <a:lnTo>
                    <a:pt x="1396098" y="80581"/>
                  </a:lnTo>
                  <a:lnTo>
                    <a:pt x="1393202" y="79248"/>
                  </a:lnTo>
                  <a:lnTo>
                    <a:pt x="1387500" y="77292"/>
                  </a:lnTo>
                  <a:lnTo>
                    <a:pt x="1384706" y="76809"/>
                  </a:lnTo>
                  <a:lnTo>
                    <a:pt x="1379245" y="76809"/>
                  </a:lnTo>
                  <a:lnTo>
                    <a:pt x="1376845" y="77901"/>
                  </a:lnTo>
                  <a:lnTo>
                    <a:pt x="1372743" y="82283"/>
                  </a:lnTo>
                  <a:lnTo>
                    <a:pt x="1371727" y="84848"/>
                  </a:lnTo>
                  <a:lnTo>
                    <a:pt x="1371727" y="92659"/>
                  </a:lnTo>
                  <a:lnTo>
                    <a:pt x="1392224" y="128003"/>
                  </a:lnTo>
                  <a:lnTo>
                    <a:pt x="1441780" y="188353"/>
                  </a:lnTo>
                  <a:lnTo>
                    <a:pt x="1455445" y="179209"/>
                  </a:lnTo>
                  <a:lnTo>
                    <a:pt x="1407604" y="128003"/>
                  </a:lnTo>
                  <a:lnTo>
                    <a:pt x="1413522" y="126301"/>
                  </a:lnTo>
                  <a:lnTo>
                    <a:pt x="1418653" y="122643"/>
                  </a:lnTo>
                  <a:lnTo>
                    <a:pt x="1427314" y="111429"/>
                  </a:lnTo>
                  <a:lnTo>
                    <a:pt x="1430159" y="104724"/>
                  </a:lnTo>
                  <a:lnTo>
                    <a:pt x="1431531" y="96913"/>
                  </a:lnTo>
                  <a:lnTo>
                    <a:pt x="1437449" y="104482"/>
                  </a:lnTo>
                  <a:lnTo>
                    <a:pt x="1443253" y="110324"/>
                  </a:lnTo>
                  <a:lnTo>
                    <a:pt x="1454645" y="118618"/>
                  </a:lnTo>
                  <a:lnTo>
                    <a:pt x="1459661" y="120688"/>
                  </a:lnTo>
                  <a:lnTo>
                    <a:pt x="1468539" y="120688"/>
                  </a:lnTo>
                  <a:lnTo>
                    <a:pt x="1472869" y="120078"/>
                  </a:lnTo>
                  <a:lnTo>
                    <a:pt x="1481074" y="117640"/>
                  </a:lnTo>
                  <a:lnTo>
                    <a:pt x="1484718" y="115811"/>
                  </a:lnTo>
                  <a:lnTo>
                    <a:pt x="1487906" y="113372"/>
                  </a:lnTo>
                  <a:lnTo>
                    <a:pt x="1487906" y="91427"/>
                  </a:lnTo>
                  <a:lnTo>
                    <a:pt x="1488567" y="98298"/>
                  </a:lnTo>
                  <a:lnTo>
                    <a:pt x="1512290" y="135318"/>
                  </a:lnTo>
                  <a:lnTo>
                    <a:pt x="1520494" y="135318"/>
                  </a:lnTo>
                  <a:lnTo>
                    <a:pt x="1522082" y="134594"/>
                  </a:lnTo>
                  <a:lnTo>
                    <a:pt x="1524825" y="131660"/>
                  </a:lnTo>
                  <a:lnTo>
                    <a:pt x="1525498" y="129959"/>
                  </a:lnTo>
                  <a:lnTo>
                    <a:pt x="1525498" y="112763"/>
                  </a:lnTo>
                  <a:lnTo>
                    <a:pt x="1526184" y="110629"/>
                  </a:lnTo>
                  <a:lnTo>
                    <a:pt x="1528914" y="106972"/>
                  </a:lnTo>
                  <a:lnTo>
                    <a:pt x="1530515" y="106057"/>
                  </a:lnTo>
                  <a:lnTo>
                    <a:pt x="1569923" y="106057"/>
                  </a:lnTo>
                  <a:lnTo>
                    <a:pt x="1569923" y="164579"/>
                  </a:lnTo>
                  <a:lnTo>
                    <a:pt x="1600682" y="182867"/>
                  </a:lnTo>
                  <a:lnTo>
                    <a:pt x="1600682" y="29260"/>
                  </a:lnTo>
                  <a:lnTo>
                    <a:pt x="1618449" y="29260"/>
                  </a:lnTo>
                  <a:lnTo>
                    <a:pt x="1624609" y="29260"/>
                  </a:lnTo>
                  <a:lnTo>
                    <a:pt x="1640332" y="29260"/>
                  </a:lnTo>
                  <a:lnTo>
                    <a:pt x="1640332" y="160921"/>
                  </a:lnTo>
                  <a:lnTo>
                    <a:pt x="1671078" y="182867"/>
                  </a:lnTo>
                  <a:lnTo>
                    <a:pt x="1671078" y="29260"/>
                  </a:lnTo>
                  <a:lnTo>
                    <a:pt x="1687487" y="29260"/>
                  </a:lnTo>
                  <a:lnTo>
                    <a:pt x="1694992" y="29260"/>
                  </a:lnTo>
                  <a:lnTo>
                    <a:pt x="1783168" y="29260"/>
                  </a:lnTo>
                  <a:lnTo>
                    <a:pt x="1783168" y="54864"/>
                  </a:lnTo>
                  <a:lnTo>
                    <a:pt x="1738744" y="54864"/>
                  </a:lnTo>
                  <a:lnTo>
                    <a:pt x="1730844" y="55537"/>
                  </a:lnTo>
                  <a:lnTo>
                    <a:pt x="1700161" y="84201"/>
                  </a:lnTo>
                  <a:lnTo>
                    <a:pt x="1699450" y="91427"/>
                  </a:lnTo>
                  <a:lnTo>
                    <a:pt x="1700136" y="101663"/>
                  </a:lnTo>
                  <a:lnTo>
                    <a:pt x="1716684" y="145783"/>
                  </a:lnTo>
                  <a:lnTo>
                    <a:pt x="1742160" y="179209"/>
                  </a:lnTo>
                  <a:lnTo>
                    <a:pt x="1752409" y="168236"/>
                  </a:lnTo>
                  <a:lnTo>
                    <a:pt x="1746288" y="162217"/>
                  </a:lnTo>
                  <a:lnTo>
                    <a:pt x="1740877" y="155854"/>
                  </a:lnTo>
                  <a:lnTo>
                    <a:pt x="1725523" y="120523"/>
                  </a:lnTo>
                  <a:lnTo>
                    <a:pt x="1725079" y="113372"/>
                  </a:lnTo>
                  <a:lnTo>
                    <a:pt x="1725079" y="105333"/>
                  </a:lnTo>
                  <a:lnTo>
                    <a:pt x="1727746" y="98437"/>
                  </a:lnTo>
                  <a:lnTo>
                    <a:pt x="1738452" y="86982"/>
                  </a:lnTo>
                  <a:lnTo>
                    <a:pt x="1744891" y="84112"/>
                  </a:lnTo>
                  <a:lnTo>
                    <a:pt x="1783168" y="84112"/>
                  </a:lnTo>
                  <a:lnTo>
                    <a:pt x="1783168" y="160921"/>
                  </a:lnTo>
                  <a:lnTo>
                    <a:pt x="1813928" y="182867"/>
                  </a:lnTo>
                  <a:lnTo>
                    <a:pt x="1813928" y="29260"/>
                  </a:lnTo>
                  <a:lnTo>
                    <a:pt x="1829981" y="29260"/>
                  </a:lnTo>
                  <a:lnTo>
                    <a:pt x="1837842" y="29260"/>
                  </a:lnTo>
                  <a:lnTo>
                    <a:pt x="1929422" y="29260"/>
                  </a:lnTo>
                  <a:lnTo>
                    <a:pt x="1929422" y="82283"/>
                  </a:lnTo>
                  <a:lnTo>
                    <a:pt x="1926412" y="78638"/>
                  </a:lnTo>
                  <a:lnTo>
                    <a:pt x="1923313" y="74879"/>
                  </a:lnTo>
                  <a:lnTo>
                    <a:pt x="1917293" y="68351"/>
                  </a:lnTo>
                  <a:lnTo>
                    <a:pt x="1911362" y="62712"/>
                  </a:lnTo>
                  <a:lnTo>
                    <a:pt x="1905508" y="57975"/>
                  </a:lnTo>
                  <a:lnTo>
                    <a:pt x="1897761" y="52235"/>
                  </a:lnTo>
                  <a:lnTo>
                    <a:pt x="1890928" y="49377"/>
                  </a:lnTo>
                  <a:lnTo>
                    <a:pt x="1884997" y="49377"/>
                  </a:lnTo>
                  <a:lnTo>
                    <a:pt x="1847888" y="68084"/>
                  </a:lnTo>
                  <a:lnTo>
                    <a:pt x="1840611" y="91071"/>
                  </a:lnTo>
                  <a:lnTo>
                    <a:pt x="1840699" y="92506"/>
                  </a:lnTo>
                  <a:lnTo>
                    <a:pt x="1858403" y="130441"/>
                  </a:lnTo>
                  <a:lnTo>
                    <a:pt x="1893544" y="149948"/>
                  </a:lnTo>
                  <a:lnTo>
                    <a:pt x="1898561" y="149948"/>
                  </a:lnTo>
                  <a:lnTo>
                    <a:pt x="1904136" y="148361"/>
                  </a:lnTo>
                  <a:lnTo>
                    <a:pt x="1916442" y="142024"/>
                  </a:lnTo>
                  <a:lnTo>
                    <a:pt x="1922818" y="137515"/>
                  </a:lnTo>
                  <a:lnTo>
                    <a:pt x="1929422" y="131660"/>
                  </a:lnTo>
                  <a:lnTo>
                    <a:pt x="1929422" y="162750"/>
                  </a:lnTo>
                  <a:lnTo>
                    <a:pt x="1960181" y="182867"/>
                  </a:lnTo>
                  <a:lnTo>
                    <a:pt x="1960181" y="131660"/>
                  </a:lnTo>
                  <a:lnTo>
                    <a:pt x="1960181" y="122516"/>
                  </a:lnTo>
                  <a:lnTo>
                    <a:pt x="1960181" y="113372"/>
                  </a:lnTo>
                  <a:lnTo>
                    <a:pt x="1965655" y="106311"/>
                  </a:lnTo>
                  <a:lnTo>
                    <a:pt x="1971687" y="100888"/>
                  </a:lnTo>
                  <a:lnTo>
                    <a:pt x="1984908" y="93319"/>
                  </a:lnTo>
                  <a:lnTo>
                    <a:pt x="1991398" y="91427"/>
                  </a:lnTo>
                  <a:lnTo>
                    <a:pt x="2000961" y="91427"/>
                  </a:lnTo>
                  <a:lnTo>
                    <a:pt x="2003755" y="92837"/>
                  </a:lnTo>
                  <a:lnTo>
                    <a:pt x="2008543" y="98437"/>
                  </a:lnTo>
                  <a:lnTo>
                    <a:pt x="2009736" y="101917"/>
                  </a:lnTo>
                  <a:lnTo>
                    <a:pt x="2009622" y="110858"/>
                  </a:lnTo>
                  <a:lnTo>
                    <a:pt x="1994179" y="146075"/>
                  </a:lnTo>
                  <a:lnTo>
                    <a:pt x="1989226" y="155435"/>
                  </a:lnTo>
                  <a:lnTo>
                    <a:pt x="2016569" y="175552"/>
                  </a:lnTo>
                  <a:lnTo>
                    <a:pt x="2032546" y="134632"/>
                  </a:lnTo>
                  <a:lnTo>
                    <a:pt x="2033651" y="120611"/>
                  </a:lnTo>
                  <a:lnTo>
                    <a:pt x="2032762" y="111340"/>
                  </a:lnTo>
                  <a:lnTo>
                    <a:pt x="2012149" y="74701"/>
                  </a:lnTo>
                  <a:lnTo>
                    <a:pt x="2010283" y="73152"/>
                  </a:lnTo>
                  <a:lnTo>
                    <a:pt x="2005037" y="68757"/>
                  </a:lnTo>
                  <a:lnTo>
                    <a:pt x="1997964" y="65189"/>
                  </a:lnTo>
                  <a:lnTo>
                    <a:pt x="1990940" y="64008"/>
                  </a:lnTo>
                  <a:lnTo>
                    <a:pt x="1985708" y="64008"/>
                  </a:lnTo>
                  <a:lnTo>
                    <a:pt x="1980463" y="64795"/>
                  </a:lnTo>
                  <a:lnTo>
                    <a:pt x="1969985" y="67970"/>
                  </a:lnTo>
                  <a:lnTo>
                    <a:pt x="1964969" y="70218"/>
                  </a:lnTo>
                  <a:lnTo>
                    <a:pt x="1960181" y="73152"/>
                  </a:lnTo>
                  <a:lnTo>
                    <a:pt x="1960181" y="29260"/>
                  </a:lnTo>
                  <a:lnTo>
                    <a:pt x="2046643" y="29260"/>
                  </a:lnTo>
                  <a:lnTo>
                    <a:pt x="2046643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90657" y="4868561"/>
              <a:ext cx="349937" cy="2102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879750" y="1573041"/>
              <a:ext cx="2712720" cy="3486150"/>
            </a:xfrm>
            <a:custGeom>
              <a:avLst/>
              <a:gdLst/>
              <a:ahLst/>
              <a:cxnLst/>
              <a:rect l="l" t="t" r="r" b="b"/>
              <a:pathLst>
                <a:path w="2712720" h="3486150">
                  <a:moveTo>
                    <a:pt x="130886" y="3295523"/>
                  </a:moveTo>
                  <a:lnTo>
                    <a:pt x="96710" y="3295523"/>
                  </a:lnTo>
                  <a:lnTo>
                    <a:pt x="93230" y="3279610"/>
                  </a:lnTo>
                  <a:lnTo>
                    <a:pt x="88265" y="3265119"/>
                  </a:lnTo>
                  <a:lnTo>
                    <a:pt x="64871" y="3230969"/>
                  </a:lnTo>
                  <a:lnTo>
                    <a:pt x="35204" y="3218726"/>
                  </a:lnTo>
                  <a:lnTo>
                    <a:pt x="28130" y="3219450"/>
                  </a:lnTo>
                  <a:lnTo>
                    <a:pt x="647" y="3250857"/>
                  </a:lnTo>
                  <a:lnTo>
                    <a:pt x="0" y="3258947"/>
                  </a:lnTo>
                  <a:lnTo>
                    <a:pt x="0" y="3264560"/>
                  </a:lnTo>
                  <a:lnTo>
                    <a:pt x="685" y="3269869"/>
                  </a:lnTo>
                  <a:lnTo>
                    <a:pt x="3429" y="3279864"/>
                  </a:lnTo>
                  <a:lnTo>
                    <a:pt x="5359" y="3284309"/>
                  </a:lnTo>
                  <a:lnTo>
                    <a:pt x="7874" y="3288207"/>
                  </a:lnTo>
                  <a:lnTo>
                    <a:pt x="24955" y="3288207"/>
                  </a:lnTo>
                  <a:lnTo>
                    <a:pt x="24041" y="3285769"/>
                  </a:lnTo>
                  <a:lnTo>
                    <a:pt x="22161" y="3278454"/>
                  </a:lnTo>
                  <a:lnTo>
                    <a:pt x="21882" y="3276015"/>
                  </a:lnTo>
                  <a:lnTo>
                    <a:pt x="21882" y="3266021"/>
                  </a:lnTo>
                  <a:lnTo>
                    <a:pt x="24155" y="3259569"/>
                  </a:lnTo>
                  <a:lnTo>
                    <a:pt x="33261" y="3248837"/>
                  </a:lnTo>
                  <a:lnTo>
                    <a:pt x="38849" y="3246158"/>
                  </a:lnTo>
                  <a:lnTo>
                    <a:pt x="45453" y="3246158"/>
                  </a:lnTo>
                  <a:lnTo>
                    <a:pt x="76212" y="3275863"/>
                  </a:lnTo>
                  <a:lnTo>
                    <a:pt x="81343" y="3295523"/>
                  </a:lnTo>
                  <a:lnTo>
                    <a:pt x="54343" y="3295523"/>
                  </a:lnTo>
                  <a:lnTo>
                    <a:pt x="54343" y="3324783"/>
                  </a:lnTo>
                  <a:lnTo>
                    <a:pt x="76212" y="3324783"/>
                  </a:lnTo>
                  <a:lnTo>
                    <a:pt x="76212" y="3456444"/>
                  </a:lnTo>
                  <a:lnTo>
                    <a:pt x="106972" y="3478390"/>
                  </a:lnTo>
                  <a:lnTo>
                    <a:pt x="106972" y="3324783"/>
                  </a:lnTo>
                  <a:lnTo>
                    <a:pt x="130886" y="3324783"/>
                  </a:lnTo>
                  <a:lnTo>
                    <a:pt x="130886" y="3295523"/>
                  </a:lnTo>
                  <a:close/>
                </a:path>
                <a:path w="2712720" h="3486150">
                  <a:moveTo>
                    <a:pt x="1077480" y="3350387"/>
                  </a:moveTo>
                  <a:lnTo>
                    <a:pt x="1027595" y="3350387"/>
                  </a:lnTo>
                  <a:lnTo>
                    <a:pt x="1020178" y="3351060"/>
                  </a:lnTo>
                  <a:lnTo>
                    <a:pt x="991031" y="3379724"/>
                  </a:lnTo>
                  <a:lnTo>
                    <a:pt x="990346" y="3386963"/>
                  </a:lnTo>
                  <a:lnTo>
                    <a:pt x="991095" y="3396386"/>
                  </a:lnTo>
                  <a:lnTo>
                    <a:pt x="1008926" y="3439591"/>
                  </a:lnTo>
                  <a:lnTo>
                    <a:pt x="1036472" y="3474732"/>
                  </a:lnTo>
                  <a:lnTo>
                    <a:pt x="1045019" y="3465588"/>
                  </a:lnTo>
                  <a:lnTo>
                    <a:pt x="1039228" y="3458908"/>
                  </a:lnTo>
                  <a:lnTo>
                    <a:pt x="1034122" y="3452012"/>
                  </a:lnTo>
                  <a:lnTo>
                    <a:pt x="1019810" y="3415906"/>
                  </a:lnTo>
                  <a:lnTo>
                    <a:pt x="1019390" y="3408908"/>
                  </a:lnTo>
                  <a:lnTo>
                    <a:pt x="1019390" y="3400856"/>
                  </a:lnTo>
                  <a:lnTo>
                    <a:pt x="1021892" y="3393960"/>
                  </a:lnTo>
                  <a:lnTo>
                    <a:pt x="1031925" y="3382505"/>
                  </a:lnTo>
                  <a:lnTo>
                    <a:pt x="1037958" y="3379647"/>
                  </a:lnTo>
                  <a:lnTo>
                    <a:pt x="1077480" y="3379647"/>
                  </a:lnTo>
                  <a:lnTo>
                    <a:pt x="1077480" y="3350387"/>
                  </a:lnTo>
                  <a:close/>
                </a:path>
                <a:path w="2712720" h="3486150">
                  <a:moveTo>
                    <a:pt x="1308150" y="3295523"/>
                  </a:moveTo>
                  <a:lnTo>
                    <a:pt x="1308150" y="3295523"/>
                  </a:lnTo>
                  <a:lnTo>
                    <a:pt x="952703" y="3295523"/>
                  </a:lnTo>
                  <a:lnTo>
                    <a:pt x="948270" y="3288817"/>
                  </a:lnTo>
                  <a:lnTo>
                    <a:pt x="927227" y="3256000"/>
                  </a:lnTo>
                  <a:lnTo>
                    <a:pt x="900036" y="3221634"/>
                  </a:lnTo>
                  <a:lnTo>
                    <a:pt x="866635" y="3207753"/>
                  </a:lnTo>
                  <a:lnTo>
                    <a:pt x="864590" y="3207753"/>
                  </a:lnTo>
                  <a:lnTo>
                    <a:pt x="862482" y="3207994"/>
                  </a:lnTo>
                  <a:lnTo>
                    <a:pt x="858151" y="3208972"/>
                  </a:lnTo>
                  <a:lnTo>
                    <a:pt x="856157" y="3209696"/>
                  </a:lnTo>
                  <a:lnTo>
                    <a:pt x="854329" y="3210674"/>
                  </a:lnTo>
                  <a:lnTo>
                    <a:pt x="868006" y="3241764"/>
                  </a:lnTo>
                  <a:lnTo>
                    <a:pt x="870280" y="3241027"/>
                  </a:lnTo>
                  <a:lnTo>
                    <a:pt x="877112" y="3239452"/>
                  </a:lnTo>
                  <a:lnTo>
                    <a:pt x="879513" y="3239198"/>
                  </a:lnTo>
                  <a:lnTo>
                    <a:pt x="887260" y="3239198"/>
                  </a:lnTo>
                  <a:lnTo>
                    <a:pt x="938987" y="3295523"/>
                  </a:lnTo>
                  <a:lnTo>
                    <a:pt x="916190" y="3295523"/>
                  </a:lnTo>
                  <a:lnTo>
                    <a:pt x="908329" y="3295523"/>
                  </a:lnTo>
                  <a:lnTo>
                    <a:pt x="800684" y="3295523"/>
                  </a:lnTo>
                  <a:lnTo>
                    <a:pt x="800684" y="3392449"/>
                  </a:lnTo>
                  <a:lnTo>
                    <a:pt x="780186" y="3408908"/>
                  </a:lnTo>
                  <a:lnTo>
                    <a:pt x="777443" y="3411829"/>
                  </a:lnTo>
                  <a:lnTo>
                    <a:pt x="773861" y="3414077"/>
                  </a:lnTo>
                  <a:lnTo>
                    <a:pt x="764971" y="3417252"/>
                  </a:lnTo>
                  <a:lnTo>
                    <a:pt x="760018" y="3418040"/>
                  </a:lnTo>
                  <a:lnTo>
                    <a:pt x="750227" y="3418040"/>
                  </a:lnTo>
                  <a:lnTo>
                    <a:pt x="746582" y="3416465"/>
                  </a:lnTo>
                  <a:lnTo>
                    <a:pt x="740651" y="3410115"/>
                  </a:lnTo>
                  <a:lnTo>
                    <a:pt x="739228" y="3406394"/>
                  </a:lnTo>
                  <a:lnTo>
                    <a:pt x="739190" y="3393960"/>
                  </a:lnTo>
                  <a:lnTo>
                    <a:pt x="741680" y="3387572"/>
                  </a:lnTo>
                  <a:lnTo>
                    <a:pt x="751700" y="3376841"/>
                  </a:lnTo>
                  <a:lnTo>
                    <a:pt x="757732" y="3374161"/>
                  </a:lnTo>
                  <a:lnTo>
                    <a:pt x="770724" y="3374161"/>
                  </a:lnTo>
                  <a:lnTo>
                    <a:pt x="776820" y="3375749"/>
                  </a:lnTo>
                  <a:lnTo>
                    <a:pt x="789355" y="3382086"/>
                  </a:lnTo>
                  <a:lnTo>
                    <a:pt x="795223" y="3386594"/>
                  </a:lnTo>
                  <a:lnTo>
                    <a:pt x="800684" y="3392449"/>
                  </a:lnTo>
                  <a:lnTo>
                    <a:pt x="800684" y="3295523"/>
                  </a:lnTo>
                  <a:lnTo>
                    <a:pt x="223164" y="3295523"/>
                  </a:lnTo>
                  <a:lnTo>
                    <a:pt x="223164" y="3324783"/>
                  </a:lnTo>
                  <a:lnTo>
                    <a:pt x="262115" y="3324783"/>
                  </a:lnTo>
                  <a:lnTo>
                    <a:pt x="262115" y="3369767"/>
                  </a:lnTo>
                  <a:lnTo>
                    <a:pt x="261772" y="3372332"/>
                  </a:lnTo>
                  <a:lnTo>
                    <a:pt x="260413" y="3376714"/>
                  </a:lnTo>
                  <a:lnTo>
                    <a:pt x="259613" y="3377819"/>
                  </a:lnTo>
                  <a:lnTo>
                    <a:pt x="258699" y="3377819"/>
                  </a:lnTo>
                  <a:lnTo>
                    <a:pt x="255739" y="3376104"/>
                  </a:lnTo>
                  <a:lnTo>
                    <a:pt x="252831" y="3374771"/>
                  </a:lnTo>
                  <a:lnTo>
                    <a:pt x="247129" y="3372815"/>
                  </a:lnTo>
                  <a:lnTo>
                    <a:pt x="244348" y="3372332"/>
                  </a:lnTo>
                  <a:lnTo>
                    <a:pt x="238874" y="3372332"/>
                  </a:lnTo>
                  <a:lnTo>
                    <a:pt x="236486" y="3373424"/>
                  </a:lnTo>
                  <a:lnTo>
                    <a:pt x="232384" y="3377819"/>
                  </a:lnTo>
                  <a:lnTo>
                    <a:pt x="231355" y="3380371"/>
                  </a:lnTo>
                  <a:lnTo>
                    <a:pt x="231355" y="3388182"/>
                  </a:lnTo>
                  <a:lnTo>
                    <a:pt x="251866" y="3423526"/>
                  </a:lnTo>
                  <a:lnTo>
                    <a:pt x="301409" y="3483876"/>
                  </a:lnTo>
                  <a:lnTo>
                    <a:pt x="315087" y="3474732"/>
                  </a:lnTo>
                  <a:lnTo>
                    <a:pt x="267246" y="3423526"/>
                  </a:lnTo>
                  <a:lnTo>
                    <a:pt x="273164" y="3421824"/>
                  </a:lnTo>
                  <a:lnTo>
                    <a:pt x="278295" y="3418167"/>
                  </a:lnTo>
                  <a:lnTo>
                    <a:pt x="286956" y="3406952"/>
                  </a:lnTo>
                  <a:lnTo>
                    <a:pt x="289801" y="3400247"/>
                  </a:lnTo>
                  <a:lnTo>
                    <a:pt x="291160" y="3392449"/>
                  </a:lnTo>
                  <a:lnTo>
                    <a:pt x="297091" y="3400006"/>
                  </a:lnTo>
                  <a:lnTo>
                    <a:pt x="302895" y="3405848"/>
                  </a:lnTo>
                  <a:lnTo>
                    <a:pt x="314286" y="3414141"/>
                  </a:lnTo>
                  <a:lnTo>
                    <a:pt x="319303" y="3416211"/>
                  </a:lnTo>
                  <a:lnTo>
                    <a:pt x="328180" y="3416211"/>
                  </a:lnTo>
                  <a:lnTo>
                    <a:pt x="332511" y="3415601"/>
                  </a:lnTo>
                  <a:lnTo>
                    <a:pt x="340715" y="3413163"/>
                  </a:lnTo>
                  <a:lnTo>
                    <a:pt x="344360" y="3411334"/>
                  </a:lnTo>
                  <a:lnTo>
                    <a:pt x="347548" y="3408908"/>
                  </a:lnTo>
                  <a:lnTo>
                    <a:pt x="347548" y="3385134"/>
                  </a:lnTo>
                  <a:lnTo>
                    <a:pt x="348322" y="3393122"/>
                  </a:lnTo>
                  <a:lnTo>
                    <a:pt x="372110" y="3431895"/>
                  </a:lnTo>
                  <a:lnTo>
                    <a:pt x="383438" y="3436328"/>
                  </a:lnTo>
                  <a:lnTo>
                    <a:pt x="385711" y="3436328"/>
                  </a:lnTo>
                  <a:lnTo>
                    <a:pt x="387705" y="3434562"/>
                  </a:lnTo>
                  <a:lnTo>
                    <a:pt x="391121" y="3427488"/>
                  </a:lnTo>
                  <a:lnTo>
                    <a:pt x="391972" y="3423170"/>
                  </a:lnTo>
                  <a:lnTo>
                    <a:pt x="391972" y="3401593"/>
                  </a:lnTo>
                  <a:lnTo>
                    <a:pt x="431279" y="3401593"/>
                  </a:lnTo>
                  <a:lnTo>
                    <a:pt x="431279" y="3372332"/>
                  </a:lnTo>
                  <a:lnTo>
                    <a:pt x="358597" y="3372332"/>
                  </a:lnTo>
                  <a:lnTo>
                    <a:pt x="354952" y="3373602"/>
                  </a:lnTo>
                  <a:lnTo>
                    <a:pt x="349034" y="3378733"/>
                  </a:lnTo>
                  <a:lnTo>
                    <a:pt x="347548" y="3381718"/>
                  </a:lnTo>
                  <a:lnTo>
                    <a:pt x="347548" y="3377819"/>
                  </a:lnTo>
                  <a:lnTo>
                    <a:pt x="344817" y="3381235"/>
                  </a:lnTo>
                  <a:lnTo>
                    <a:pt x="340880" y="3383915"/>
                  </a:lnTo>
                  <a:lnTo>
                    <a:pt x="330631" y="3387814"/>
                  </a:lnTo>
                  <a:lnTo>
                    <a:pt x="324878" y="3388791"/>
                  </a:lnTo>
                  <a:lnTo>
                    <a:pt x="314858" y="3388791"/>
                  </a:lnTo>
                  <a:lnTo>
                    <a:pt x="310870" y="3388182"/>
                  </a:lnTo>
                  <a:lnTo>
                    <a:pt x="302209" y="3385743"/>
                  </a:lnTo>
                  <a:lnTo>
                    <a:pt x="297662" y="3383915"/>
                  </a:lnTo>
                  <a:lnTo>
                    <a:pt x="292874" y="3381476"/>
                  </a:lnTo>
                  <a:lnTo>
                    <a:pt x="292874" y="3324783"/>
                  </a:lnTo>
                  <a:lnTo>
                    <a:pt x="338670" y="3324783"/>
                  </a:lnTo>
                  <a:lnTo>
                    <a:pt x="344131" y="3324783"/>
                  </a:lnTo>
                  <a:lnTo>
                    <a:pt x="418973" y="3324783"/>
                  </a:lnTo>
                  <a:lnTo>
                    <a:pt x="427850" y="3324783"/>
                  </a:lnTo>
                  <a:lnTo>
                    <a:pt x="440842" y="3324783"/>
                  </a:lnTo>
                  <a:lnTo>
                    <a:pt x="440842" y="3456444"/>
                  </a:lnTo>
                  <a:lnTo>
                    <a:pt x="471601" y="3478390"/>
                  </a:lnTo>
                  <a:lnTo>
                    <a:pt x="471601" y="3324783"/>
                  </a:lnTo>
                  <a:lnTo>
                    <a:pt x="487997" y="3324783"/>
                  </a:lnTo>
                  <a:lnTo>
                    <a:pt x="495515" y="3324783"/>
                  </a:lnTo>
                  <a:lnTo>
                    <a:pt x="509879" y="3324783"/>
                  </a:lnTo>
                  <a:lnTo>
                    <a:pt x="509879" y="3456444"/>
                  </a:lnTo>
                  <a:lnTo>
                    <a:pt x="540626" y="3478390"/>
                  </a:lnTo>
                  <a:lnTo>
                    <a:pt x="540626" y="3324783"/>
                  </a:lnTo>
                  <a:lnTo>
                    <a:pt x="557034" y="3324783"/>
                  </a:lnTo>
                  <a:lnTo>
                    <a:pt x="564553" y="3324783"/>
                  </a:lnTo>
                  <a:lnTo>
                    <a:pt x="652716" y="3324783"/>
                  </a:lnTo>
                  <a:lnTo>
                    <a:pt x="652716" y="3350387"/>
                  </a:lnTo>
                  <a:lnTo>
                    <a:pt x="608291" y="3350387"/>
                  </a:lnTo>
                  <a:lnTo>
                    <a:pt x="600392" y="3351060"/>
                  </a:lnTo>
                  <a:lnTo>
                    <a:pt x="569709" y="3379724"/>
                  </a:lnTo>
                  <a:lnTo>
                    <a:pt x="568998" y="3386963"/>
                  </a:lnTo>
                  <a:lnTo>
                    <a:pt x="569683" y="3397186"/>
                  </a:lnTo>
                  <a:lnTo>
                    <a:pt x="586232" y="3441306"/>
                  </a:lnTo>
                  <a:lnTo>
                    <a:pt x="611708" y="3474732"/>
                  </a:lnTo>
                  <a:lnTo>
                    <a:pt x="621957" y="3463760"/>
                  </a:lnTo>
                  <a:lnTo>
                    <a:pt x="615835" y="3457740"/>
                  </a:lnTo>
                  <a:lnTo>
                    <a:pt x="610425" y="3451377"/>
                  </a:lnTo>
                  <a:lnTo>
                    <a:pt x="595071" y="3416046"/>
                  </a:lnTo>
                  <a:lnTo>
                    <a:pt x="594626" y="3408908"/>
                  </a:lnTo>
                  <a:lnTo>
                    <a:pt x="594626" y="3400856"/>
                  </a:lnTo>
                  <a:lnTo>
                    <a:pt x="597306" y="3393960"/>
                  </a:lnTo>
                  <a:lnTo>
                    <a:pt x="608012" y="3382505"/>
                  </a:lnTo>
                  <a:lnTo>
                    <a:pt x="614438" y="3379647"/>
                  </a:lnTo>
                  <a:lnTo>
                    <a:pt x="652716" y="3379647"/>
                  </a:lnTo>
                  <a:lnTo>
                    <a:pt x="652716" y="3456444"/>
                  </a:lnTo>
                  <a:lnTo>
                    <a:pt x="683475" y="3478390"/>
                  </a:lnTo>
                  <a:lnTo>
                    <a:pt x="683475" y="3324783"/>
                  </a:lnTo>
                  <a:lnTo>
                    <a:pt x="699528" y="3324783"/>
                  </a:lnTo>
                  <a:lnTo>
                    <a:pt x="707390" y="3324783"/>
                  </a:lnTo>
                  <a:lnTo>
                    <a:pt x="798969" y="3324783"/>
                  </a:lnTo>
                  <a:lnTo>
                    <a:pt x="798969" y="3377819"/>
                  </a:lnTo>
                  <a:lnTo>
                    <a:pt x="795959" y="3374161"/>
                  </a:lnTo>
                  <a:lnTo>
                    <a:pt x="792861" y="3370402"/>
                  </a:lnTo>
                  <a:lnTo>
                    <a:pt x="760476" y="3344900"/>
                  </a:lnTo>
                  <a:lnTo>
                    <a:pt x="754557" y="3344900"/>
                  </a:lnTo>
                  <a:lnTo>
                    <a:pt x="717435" y="3363607"/>
                  </a:lnTo>
                  <a:lnTo>
                    <a:pt x="710158" y="3386594"/>
                  </a:lnTo>
                  <a:lnTo>
                    <a:pt x="710247" y="3388029"/>
                  </a:lnTo>
                  <a:lnTo>
                    <a:pt x="727951" y="3425964"/>
                  </a:lnTo>
                  <a:lnTo>
                    <a:pt x="763092" y="3445472"/>
                  </a:lnTo>
                  <a:lnTo>
                    <a:pt x="768108" y="3445472"/>
                  </a:lnTo>
                  <a:lnTo>
                    <a:pt x="773684" y="3443897"/>
                  </a:lnTo>
                  <a:lnTo>
                    <a:pt x="785990" y="3437547"/>
                  </a:lnTo>
                  <a:lnTo>
                    <a:pt x="792365" y="3433038"/>
                  </a:lnTo>
                  <a:lnTo>
                    <a:pt x="798969" y="3427184"/>
                  </a:lnTo>
                  <a:lnTo>
                    <a:pt x="798969" y="3458273"/>
                  </a:lnTo>
                  <a:lnTo>
                    <a:pt x="829729" y="3478390"/>
                  </a:lnTo>
                  <a:lnTo>
                    <a:pt x="829729" y="3427184"/>
                  </a:lnTo>
                  <a:lnTo>
                    <a:pt x="829729" y="3418040"/>
                  </a:lnTo>
                  <a:lnTo>
                    <a:pt x="829729" y="3408908"/>
                  </a:lnTo>
                  <a:lnTo>
                    <a:pt x="835202" y="3401834"/>
                  </a:lnTo>
                  <a:lnTo>
                    <a:pt x="841235" y="3396411"/>
                  </a:lnTo>
                  <a:lnTo>
                    <a:pt x="854456" y="3388842"/>
                  </a:lnTo>
                  <a:lnTo>
                    <a:pt x="860945" y="3386963"/>
                  </a:lnTo>
                  <a:lnTo>
                    <a:pt x="870508" y="3386963"/>
                  </a:lnTo>
                  <a:lnTo>
                    <a:pt x="873302" y="3388360"/>
                  </a:lnTo>
                  <a:lnTo>
                    <a:pt x="878090" y="3393960"/>
                  </a:lnTo>
                  <a:lnTo>
                    <a:pt x="879284" y="3397440"/>
                  </a:lnTo>
                  <a:lnTo>
                    <a:pt x="879170" y="3406394"/>
                  </a:lnTo>
                  <a:lnTo>
                    <a:pt x="863727" y="3441598"/>
                  </a:lnTo>
                  <a:lnTo>
                    <a:pt x="858774" y="3450958"/>
                  </a:lnTo>
                  <a:lnTo>
                    <a:pt x="886117" y="3471075"/>
                  </a:lnTo>
                  <a:lnTo>
                    <a:pt x="902093" y="3430155"/>
                  </a:lnTo>
                  <a:lnTo>
                    <a:pt x="903198" y="3416135"/>
                  </a:lnTo>
                  <a:lnTo>
                    <a:pt x="902309" y="3406864"/>
                  </a:lnTo>
                  <a:lnTo>
                    <a:pt x="899604" y="3397440"/>
                  </a:lnTo>
                  <a:lnTo>
                    <a:pt x="895134" y="3388029"/>
                  </a:lnTo>
                  <a:lnTo>
                    <a:pt x="894422" y="3386963"/>
                  </a:lnTo>
                  <a:lnTo>
                    <a:pt x="888822" y="3378517"/>
                  </a:lnTo>
                  <a:lnTo>
                    <a:pt x="888225" y="3377819"/>
                  </a:lnTo>
                  <a:lnTo>
                    <a:pt x="881697" y="3370224"/>
                  </a:lnTo>
                  <a:lnTo>
                    <a:pt x="879843" y="3368675"/>
                  </a:lnTo>
                  <a:lnTo>
                    <a:pt x="874585" y="3364280"/>
                  </a:lnTo>
                  <a:lnTo>
                    <a:pt x="867511" y="3360712"/>
                  </a:lnTo>
                  <a:lnTo>
                    <a:pt x="860488" y="3359531"/>
                  </a:lnTo>
                  <a:lnTo>
                    <a:pt x="855256" y="3359531"/>
                  </a:lnTo>
                  <a:lnTo>
                    <a:pt x="850011" y="3360318"/>
                  </a:lnTo>
                  <a:lnTo>
                    <a:pt x="839533" y="3363493"/>
                  </a:lnTo>
                  <a:lnTo>
                    <a:pt x="834517" y="3365741"/>
                  </a:lnTo>
                  <a:lnTo>
                    <a:pt x="829729" y="3368675"/>
                  </a:lnTo>
                  <a:lnTo>
                    <a:pt x="829729" y="3324783"/>
                  </a:lnTo>
                  <a:lnTo>
                    <a:pt x="908329" y="3324783"/>
                  </a:lnTo>
                  <a:lnTo>
                    <a:pt x="916190" y="3324783"/>
                  </a:lnTo>
                  <a:lnTo>
                    <a:pt x="930198" y="3324783"/>
                  </a:lnTo>
                  <a:lnTo>
                    <a:pt x="930198" y="3456444"/>
                  </a:lnTo>
                  <a:lnTo>
                    <a:pt x="960958" y="3478390"/>
                  </a:lnTo>
                  <a:lnTo>
                    <a:pt x="960958" y="3324783"/>
                  </a:lnTo>
                  <a:lnTo>
                    <a:pt x="978725" y="3324783"/>
                  </a:lnTo>
                  <a:lnTo>
                    <a:pt x="984872" y="3324783"/>
                  </a:lnTo>
                  <a:lnTo>
                    <a:pt x="1065187" y="3324783"/>
                  </a:lnTo>
                  <a:lnTo>
                    <a:pt x="1074064" y="3324783"/>
                  </a:lnTo>
                  <a:lnTo>
                    <a:pt x="1160868" y="3324783"/>
                  </a:lnTo>
                  <a:lnTo>
                    <a:pt x="1160868" y="3350387"/>
                  </a:lnTo>
                  <a:lnTo>
                    <a:pt x="1116444" y="3350387"/>
                  </a:lnTo>
                  <a:lnTo>
                    <a:pt x="1108557" y="3351060"/>
                  </a:lnTo>
                  <a:lnTo>
                    <a:pt x="1077861" y="3379724"/>
                  </a:lnTo>
                  <a:lnTo>
                    <a:pt x="1077150" y="3386963"/>
                  </a:lnTo>
                  <a:lnTo>
                    <a:pt x="1077836" y="3397186"/>
                  </a:lnTo>
                  <a:lnTo>
                    <a:pt x="1094397" y="3441306"/>
                  </a:lnTo>
                  <a:lnTo>
                    <a:pt x="1119860" y="3474732"/>
                  </a:lnTo>
                  <a:lnTo>
                    <a:pt x="1130109" y="3463760"/>
                  </a:lnTo>
                  <a:lnTo>
                    <a:pt x="1123988" y="3457740"/>
                  </a:lnTo>
                  <a:lnTo>
                    <a:pt x="1118577" y="3451377"/>
                  </a:lnTo>
                  <a:lnTo>
                    <a:pt x="1103223" y="3416046"/>
                  </a:lnTo>
                  <a:lnTo>
                    <a:pt x="1102779" y="3408908"/>
                  </a:lnTo>
                  <a:lnTo>
                    <a:pt x="1102779" y="3400856"/>
                  </a:lnTo>
                  <a:lnTo>
                    <a:pt x="1105458" y="3393960"/>
                  </a:lnTo>
                  <a:lnTo>
                    <a:pt x="1116164" y="3382505"/>
                  </a:lnTo>
                  <a:lnTo>
                    <a:pt x="1122591" y="3379647"/>
                  </a:lnTo>
                  <a:lnTo>
                    <a:pt x="1160868" y="3379647"/>
                  </a:lnTo>
                  <a:lnTo>
                    <a:pt x="1160868" y="3456444"/>
                  </a:lnTo>
                  <a:lnTo>
                    <a:pt x="1191628" y="3478390"/>
                  </a:lnTo>
                  <a:lnTo>
                    <a:pt x="1191628" y="3324783"/>
                  </a:lnTo>
                  <a:lnTo>
                    <a:pt x="1207693" y="3324783"/>
                  </a:lnTo>
                  <a:lnTo>
                    <a:pt x="1215542" y="3324783"/>
                  </a:lnTo>
                  <a:lnTo>
                    <a:pt x="1249718" y="3324783"/>
                  </a:lnTo>
                  <a:lnTo>
                    <a:pt x="1249718" y="3363544"/>
                  </a:lnTo>
                  <a:lnTo>
                    <a:pt x="1249438" y="3365868"/>
                  </a:lnTo>
                  <a:lnTo>
                    <a:pt x="1248295" y="3370745"/>
                  </a:lnTo>
                  <a:lnTo>
                    <a:pt x="1246301" y="3375990"/>
                  </a:lnTo>
                  <a:lnTo>
                    <a:pt x="1244028" y="3373551"/>
                  </a:lnTo>
                  <a:lnTo>
                    <a:pt x="1241285" y="3371723"/>
                  </a:lnTo>
                  <a:lnTo>
                    <a:pt x="1234909" y="3369284"/>
                  </a:lnTo>
                  <a:lnTo>
                    <a:pt x="1231379" y="3368675"/>
                  </a:lnTo>
                  <a:lnTo>
                    <a:pt x="1224318" y="3368675"/>
                  </a:lnTo>
                  <a:lnTo>
                    <a:pt x="1221524" y="3369767"/>
                  </a:lnTo>
                  <a:lnTo>
                    <a:pt x="1216736" y="3374161"/>
                  </a:lnTo>
                  <a:lnTo>
                    <a:pt x="1215542" y="3376714"/>
                  </a:lnTo>
                  <a:lnTo>
                    <a:pt x="1215542" y="3383064"/>
                  </a:lnTo>
                  <a:lnTo>
                    <a:pt x="1285608" y="3485705"/>
                  </a:lnTo>
                  <a:lnTo>
                    <a:pt x="1302689" y="3474732"/>
                  </a:lnTo>
                  <a:lnTo>
                    <a:pt x="1254848" y="3419868"/>
                  </a:lnTo>
                  <a:lnTo>
                    <a:pt x="1262595" y="3415969"/>
                  </a:lnTo>
                  <a:lnTo>
                    <a:pt x="1268806" y="3410547"/>
                  </a:lnTo>
                  <a:lnTo>
                    <a:pt x="1278140" y="3396653"/>
                  </a:lnTo>
                  <a:lnTo>
                    <a:pt x="1280477" y="3389274"/>
                  </a:lnTo>
                  <a:lnTo>
                    <a:pt x="1280477" y="3324783"/>
                  </a:lnTo>
                  <a:lnTo>
                    <a:pt x="1308150" y="3324783"/>
                  </a:lnTo>
                  <a:lnTo>
                    <a:pt x="1308150" y="3295523"/>
                  </a:lnTo>
                  <a:close/>
                </a:path>
                <a:path w="2712720" h="3486150">
                  <a:moveTo>
                    <a:pt x="2712428" y="3372688"/>
                  </a:moveTo>
                  <a:lnTo>
                    <a:pt x="2621178" y="3372688"/>
                  </a:lnTo>
                  <a:lnTo>
                    <a:pt x="2621178" y="3399028"/>
                  </a:lnTo>
                  <a:lnTo>
                    <a:pt x="2712428" y="3399028"/>
                  </a:lnTo>
                  <a:lnTo>
                    <a:pt x="2712428" y="3372688"/>
                  </a:lnTo>
                  <a:close/>
                </a:path>
                <a:path w="2712720" h="3486150">
                  <a:moveTo>
                    <a:pt x="2712428" y="2890875"/>
                  </a:moveTo>
                  <a:lnTo>
                    <a:pt x="2621178" y="2890875"/>
                  </a:lnTo>
                  <a:lnTo>
                    <a:pt x="2621178" y="2917215"/>
                  </a:lnTo>
                  <a:lnTo>
                    <a:pt x="2712428" y="2917215"/>
                  </a:lnTo>
                  <a:lnTo>
                    <a:pt x="2712428" y="2890875"/>
                  </a:lnTo>
                  <a:close/>
                </a:path>
                <a:path w="2712720" h="3486150">
                  <a:moveTo>
                    <a:pt x="2712428" y="2409063"/>
                  </a:moveTo>
                  <a:lnTo>
                    <a:pt x="2621178" y="2409063"/>
                  </a:lnTo>
                  <a:lnTo>
                    <a:pt x="2621178" y="2435402"/>
                  </a:lnTo>
                  <a:lnTo>
                    <a:pt x="2712428" y="2435402"/>
                  </a:lnTo>
                  <a:lnTo>
                    <a:pt x="2712428" y="2409063"/>
                  </a:lnTo>
                  <a:close/>
                </a:path>
                <a:path w="2712720" h="3486150">
                  <a:moveTo>
                    <a:pt x="2712428" y="1927250"/>
                  </a:moveTo>
                  <a:lnTo>
                    <a:pt x="2621178" y="1927250"/>
                  </a:lnTo>
                  <a:lnTo>
                    <a:pt x="2621178" y="1953590"/>
                  </a:lnTo>
                  <a:lnTo>
                    <a:pt x="2712428" y="1953590"/>
                  </a:lnTo>
                  <a:lnTo>
                    <a:pt x="2712428" y="1927250"/>
                  </a:lnTo>
                  <a:close/>
                </a:path>
                <a:path w="2712720" h="3486150">
                  <a:moveTo>
                    <a:pt x="2712428" y="1445437"/>
                  </a:moveTo>
                  <a:lnTo>
                    <a:pt x="2621178" y="1445437"/>
                  </a:lnTo>
                  <a:lnTo>
                    <a:pt x="2621178" y="1471777"/>
                  </a:lnTo>
                  <a:lnTo>
                    <a:pt x="2712428" y="1471777"/>
                  </a:lnTo>
                  <a:lnTo>
                    <a:pt x="2712428" y="1445437"/>
                  </a:lnTo>
                  <a:close/>
                </a:path>
                <a:path w="2712720" h="3486150">
                  <a:moveTo>
                    <a:pt x="2712428" y="963625"/>
                  </a:moveTo>
                  <a:lnTo>
                    <a:pt x="2621178" y="963625"/>
                  </a:lnTo>
                  <a:lnTo>
                    <a:pt x="2621178" y="989965"/>
                  </a:lnTo>
                  <a:lnTo>
                    <a:pt x="2712428" y="989965"/>
                  </a:lnTo>
                  <a:lnTo>
                    <a:pt x="2712428" y="963625"/>
                  </a:lnTo>
                  <a:close/>
                </a:path>
                <a:path w="2712720" h="3486150">
                  <a:moveTo>
                    <a:pt x="2712428" y="481812"/>
                  </a:moveTo>
                  <a:lnTo>
                    <a:pt x="2621178" y="481812"/>
                  </a:lnTo>
                  <a:lnTo>
                    <a:pt x="2621178" y="508152"/>
                  </a:lnTo>
                  <a:lnTo>
                    <a:pt x="2712428" y="508152"/>
                  </a:lnTo>
                  <a:lnTo>
                    <a:pt x="2712428" y="481812"/>
                  </a:lnTo>
                  <a:close/>
                </a:path>
                <a:path w="2712720" h="3486150">
                  <a:moveTo>
                    <a:pt x="2712428" y="0"/>
                  </a:moveTo>
                  <a:lnTo>
                    <a:pt x="2621178" y="0"/>
                  </a:lnTo>
                  <a:lnTo>
                    <a:pt x="2621178" y="26339"/>
                  </a:lnTo>
                  <a:lnTo>
                    <a:pt x="2712428" y="26339"/>
                  </a:lnTo>
                  <a:lnTo>
                    <a:pt x="2712428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79262" y="1495867"/>
              <a:ext cx="343767" cy="27356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20176" y="1488189"/>
              <a:ext cx="98168" cy="1894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42671" y="1490748"/>
              <a:ext cx="112497" cy="19200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75692" y="1488189"/>
              <a:ext cx="112537" cy="19310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08794" y="1490748"/>
              <a:ext cx="112494" cy="19200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94656" y="1977681"/>
              <a:ext cx="114929" cy="18944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29428" y="1971463"/>
              <a:ext cx="118350" cy="18798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445263" y="1973663"/>
              <a:ext cx="1731010" cy="214629"/>
            </a:xfrm>
            <a:custGeom>
              <a:avLst/>
              <a:gdLst/>
              <a:ahLst/>
              <a:cxnLst/>
              <a:rect l="l" t="t" r="r" b="b"/>
              <a:pathLst>
                <a:path w="1731009" h="214630">
                  <a:moveTo>
                    <a:pt x="742937" y="4025"/>
                  </a:moveTo>
                  <a:lnTo>
                    <a:pt x="627329" y="4025"/>
                  </a:lnTo>
                  <a:lnTo>
                    <a:pt x="627329" y="100939"/>
                  </a:lnTo>
                  <a:lnTo>
                    <a:pt x="606806" y="117398"/>
                  </a:lnTo>
                  <a:lnTo>
                    <a:pt x="604062" y="120319"/>
                  </a:lnTo>
                  <a:lnTo>
                    <a:pt x="600481" y="122580"/>
                  </a:lnTo>
                  <a:lnTo>
                    <a:pt x="591578" y="125755"/>
                  </a:lnTo>
                  <a:lnTo>
                    <a:pt x="586625" y="126542"/>
                  </a:lnTo>
                  <a:lnTo>
                    <a:pt x="576821" y="126542"/>
                  </a:lnTo>
                  <a:lnTo>
                    <a:pt x="573163" y="124955"/>
                  </a:lnTo>
                  <a:lnTo>
                    <a:pt x="567245" y="118618"/>
                  </a:lnTo>
                  <a:lnTo>
                    <a:pt x="565823" y="114884"/>
                  </a:lnTo>
                  <a:lnTo>
                    <a:pt x="565785" y="102463"/>
                  </a:lnTo>
                  <a:lnTo>
                    <a:pt x="568261" y="96062"/>
                  </a:lnTo>
                  <a:lnTo>
                    <a:pt x="578294" y="85344"/>
                  </a:lnTo>
                  <a:lnTo>
                    <a:pt x="584339" y="82664"/>
                  </a:lnTo>
                  <a:lnTo>
                    <a:pt x="597344" y="82664"/>
                  </a:lnTo>
                  <a:lnTo>
                    <a:pt x="603440" y="84239"/>
                  </a:lnTo>
                  <a:lnTo>
                    <a:pt x="615988" y="90576"/>
                  </a:lnTo>
                  <a:lnTo>
                    <a:pt x="621855" y="95097"/>
                  </a:lnTo>
                  <a:lnTo>
                    <a:pt x="627329" y="100939"/>
                  </a:lnTo>
                  <a:lnTo>
                    <a:pt x="627329" y="4025"/>
                  </a:lnTo>
                  <a:lnTo>
                    <a:pt x="535317" y="4025"/>
                  </a:lnTo>
                  <a:lnTo>
                    <a:pt x="526072" y="4025"/>
                  </a:lnTo>
                  <a:lnTo>
                    <a:pt x="480593" y="4025"/>
                  </a:lnTo>
                  <a:lnTo>
                    <a:pt x="480593" y="33286"/>
                  </a:lnTo>
                  <a:lnTo>
                    <a:pt x="480593" y="95453"/>
                  </a:lnTo>
                  <a:lnTo>
                    <a:pt x="474129" y="100812"/>
                  </a:lnTo>
                  <a:lnTo>
                    <a:pt x="439547" y="119227"/>
                  </a:lnTo>
                  <a:lnTo>
                    <a:pt x="426542" y="119227"/>
                  </a:lnTo>
                  <a:lnTo>
                    <a:pt x="403161" y="101066"/>
                  </a:lnTo>
                  <a:lnTo>
                    <a:pt x="403275" y="99479"/>
                  </a:lnTo>
                  <a:lnTo>
                    <a:pt x="404647" y="96558"/>
                  </a:lnTo>
                  <a:lnTo>
                    <a:pt x="405676" y="95707"/>
                  </a:lnTo>
                  <a:lnTo>
                    <a:pt x="407047" y="95453"/>
                  </a:lnTo>
                  <a:lnTo>
                    <a:pt x="415226" y="93599"/>
                  </a:lnTo>
                  <a:lnTo>
                    <a:pt x="446379" y="76314"/>
                  </a:lnTo>
                  <a:lnTo>
                    <a:pt x="446379" y="68275"/>
                  </a:lnTo>
                  <a:lnTo>
                    <a:pt x="427570" y="33286"/>
                  </a:lnTo>
                  <a:lnTo>
                    <a:pt x="480593" y="33286"/>
                  </a:lnTo>
                  <a:lnTo>
                    <a:pt x="480593" y="4025"/>
                  </a:lnTo>
                  <a:lnTo>
                    <a:pt x="378307" y="4025"/>
                  </a:lnTo>
                  <a:lnTo>
                    <a:pt x="370789" y="4025"/>
                  </a:lnTo>
                  <a:lnTo>
                    <a:pt x="128270" y="4025"/>
                  </a:lnTo>
                  <a:lnTo>
                    <a:pt x="128270" y="33286"/>
                  </a:lnTo>
                  <a:lnTo>
                    <a:pt x="128270" y="73520"/>
                  </a:lnTo>
                  <a:lnTo>
                    <a:pt x="123075" y="78867"/>
                  </a:lnTo>
                  <a:lnTo>
                    <a:pt x="97942" y="97282"/>
                  </a:lnTo>
                  <a:lnTo>
                    <a:pt x="88353" y="97282"/>
                  </a:lnTo>
                  <a:lnTo>
                    <a:pt x="83451" y="96799"/>
                  </a:lnTo>
                  <a:lnTo>
                    <a:pt x="75247" y="94843"/>
                  </a:lnTo>
                  <a:lnTo>
                    <a:pt x="72174" y="93510"/>
                  </a:lnTo>
                  <a:lnTo>
                    <a:pt x="70116" y="91795"/>
                  </a:lnTo>
                  <a:lnTo>
                    <a:pt x="70116" y="84480"/>
                  </a:lnTo>
                  <a:lnTo>
                    <a:pt x="70116" y="33286"/>
                  </a:lnTo>
                  <a:lnTo>
                    <a:pt x="128270" y="33286"/>
                  </a:lnTo>
                  <a:lnTo>
                    <a:pt x="128270" y="4025"/>
                  </a:lnTo>
                  <a:lnTo>
                    <a:pt x="0" y="4025"/>
                  </a:lnTo>
                  <a:lnTo>
                    <a:pt x="0" y="33286"/>
                  </a:lnTo>
                  <a:lnTo>
                    <a:pt x="39331" y="33286"/>
                  </a:lnTo>
                  <a:lnTo>
                    <a:pt x="39331" y="77774"/>
                  </a:lnTo>
                  <a:lnTo>
                    <a:pt x="38823" y="79921"/>
                  </a:lnTo>
                  <a:lnTo>
                    <a:pt x="36766" y="83566"/>
                  </a:lnTo>
                  <a:lnTo>
                    <a:pt x="35572" y="84480"/>
                  </a:lnTo>
                  <a:lnTo>
                    <a:pt x="34201" y="84480"/>
                  </a:lnTo>
                  <a:lnTo>
                    <a:pt x="31242" y="82537"/>
                  </a:lnTo>
                  <a:lnTo>
                    <a:pt x="28790" y="81127"/>
                  </a:lnTo>
                  <a:lnTo>
                    <a:pt x="24904" y="79425"/>
                  </a:lnTo>
                  <a:lnTo>
                    <a:pt x="23368" y="79006"/>
                  </a:lnTo>
                  <a:lnTo>
                    <a:pt x="18351" y="79006"/>
                  </a:lnTo>
                  <a:lnTo>
                    <a:pt x="15100" y="80276"/>
                  </a:lnTo>
                  <a:lnTo>
                    <a:pt x="9855" y="85394"/>
                  </a:lnTo>
                  <a:lnTo>
                    <a:pt x="8547" y="88392"/>
                  </a:lnTo>
                  <a:lnTo>
                    <a:pt x="8547" y="98386"/>
                  </a:lnTo>
                  <a:lnTo>
                    <a:pt x="31013" y="138417"/>
                  </a:lnTo>
                  <a:lnTo>
                    <a:pt x="77647" y="194208"/>
                  </a:lnTo>
                  <a:lnTo>
                    <a:pt x="89954" y="183235"/>
                  </a:lnTo>
                  <a:lnTo>
                    <a:pt x="42760" y="132029"/>
                  </a:lnTo>
                  <a:lnTo>
                    <a:pt x="49593" y="129349"/>
                  </a:lnTo>
                  <a:lnTo>
                    <a:pt x="66700" y="104597"/>
                  </a:lnTo>
                  <a:lnTo>
                    <a:pt x="71259" y="110451"/>
                  </a:lnTo>
                  <a:lnTo>
                    <a:pt x="75653" y="114960"/>
                  </a:lnTo>
                  <a:lnTo>
                    <a:pt x="84086" y="121297"/>
                  </a:lnTo>
                  <a:lnTo>
                    <a:pt x="87680" y="122885"/>
                  </a:lnTo>
                  <a:lnTo>
                    <a:pt x="98171" y="122885"/>
                  </a:lnTo>
                  <a:lnTo>
                    <a:pt x="105181" y="121793"/>
                  </a:lnTo>
                  <a:lnTo>
                    <a:pt x="118173" y="117398"/>
                  </a:lnTo>
                  <a:lnTo>
                    <a:pt x="123698" y="114236"/>
                  </a:lnTo>
                  <a:lnTo>
                    <a:pt x="128270" y="110083"/>
                  </a:lnTo>
                  <a:lnTo>
                    <a:pt x="128270" y="164947"/>
                  </a:lnTo>
                  <a:lnTo>
                    <a:pt x="159054" y="186893"/>
                  </a:lnTo>
                  <a:lnTo>
                    <a:pt x="159054" y="110083"/>
                  </a:lnTo>
                  <a:lnTo>
                    <a:pt x="159054" y="104597"/>
                  </a:lnTo>
                  <a:lnTo>
                    <a:pt x="159054" y="97282"/>
                  </a:lnTo>
                  <a:lnTo>
                    <a:pt x="159054" y="33286"/>
                  </a:lnTo>
                  <a:lnTo>
                    <a:pt x="173418" y="33286"/>
                  </a:lnTo>
                  <a:lnTo>
                    <a:pt x="182994" y="33286"/>
                  </a:lnTo>
                  <a:lnTo>
                    <a:pt x="256197" y="33286"/>
                  </a:lnTo>
                  <a:lnTo>
                    <a:pt x="256197" y="51574"/>
                  </a:lnTo>
                  <a:lnTo>
                    <a:pt x="208876" y="51574"/>
                  </a:lnTo>
                  <a:lnTo>
                    <a:pt x="202044" y="53886"/>
                  </a:lnTo>
                  <a:lnTo>
                    <a:pt x="190639" y="63144"/>
                  </a:lnTo>
                  <a:lnTo>
                    <a:pt x="187794" y="68757"/>
                  </a:lnTo>
                  <a:lnTo>
                    <a:pt x="187794" y="81927"/>
                  </a:lnTo>
                  <a:lnTo>
                    <a:pt x="189788" y="88201"/>
                  </a:lnTo>
                  <a:lnTo>
                    <a:pt x="197764" y="100152"/>
                  </a:lnTo>
                  <a:lnTo>
                    <a:pt x="203187" y="104851"/>
                  </a:lnTo>
                  <a:lnTo>
                    <a:pt x="210019" y="108254"/>
                  </a:lnTo>
                  <a:lnTo>
                    <a:pt x="204089" y="111912"/>
                  </a:lnTo>
                  <a:lnTo>
                    <a:pt x="199478" y="117157"/>
                  </a:lnTo>
                  <a:lnTo>
                    <a:pt x="192862" y="130810"/>
                  </a:lnTo>
                  <a:lnTo>
                    <a:pt x="191211" y="138366"/>
                  </a:lnTo>
                  <a:lnTo>
                    <a:pt x="191211" y="146659"/>
                  </a:lnTo>
                  <a:lnTo>
                    <a:pt x="216344" y="187807"/>
                  </a:lnTo>
                  <a:lnTo>
                    <a:pt x="261658" y="209918"/>
                  </a:lnTo>
                  <a:lnTo>
                    <a:pt x="280136" y="214312"/>
                  </a:lnTo>
                  <a:lnTo>
                    <a:pt x="281851" y="201523"/>
                  </a:lnTo>
                  <a:lnTo>
                    <a:pt x="268427" y="198323"/>
                  </a:lnTo>
                  <a:lnTo>
                    <a:pt x="256197" y="194208"/>
                  </a:lnTo>
                  <a:lnTo>
                    <a:pt x="221475" y="169976"/>
                  </a:lnTo>
                  <a:lnTo>
                    <a:pt x="216865" y="155803"/>
                  </a:lnTo>
                  <a:lnTo>
                    <a:pt x="217805" y="147358"/>
                  </a:lnTo>
                  <a:lnTo>
                    <a:pt x="248500" y="116801"/>
                  </a:lnTo>
                  <a:lnTo>
                    <a:pt x="269989" y="113741"/>
                  </a:lnTo>
                  <a:lnTo>
                    <a:pt x="271589" y="114655"/>
                  </a:lnTo>
                  <a:lnTo>
                    <a:pt x="274320" y="118313"/>
                  </a:lnTo>
                  <a:lnTo>
                    <a:pt x="275018" y="120446"/>
                  </a:lnTo>
                  <a:lnTo>
                    <a:pt x="275018" y="129717"/>
                  </a:lnTo>
                  <a:lnTo>
                    <a:pt x="273126" y="136118"/>
                  </a:lnTo>
                  <a:lnTo>
                    <a:pt x="265607" y="148056"/>
                  </a:lnTo>
                  <a:lnTo>
                    <a:pt x="260642" y="152628"/>
                  </a:lnTo>
                  <a:lnTo>
                    <a:pt x="254482" y="155803"/>
                  </a:lnTo>
                  <a:lnTo>
                    <a:pt x="271589" y="177749"/>
                  </a:lnTo>
                  <a:lnTo>
                    <a:pt x="279349" y="173850"/>
                  </a:lnTo>
                  <a:lnTo>
                    <a:pt x="285559" y="168719"/>
                  </a:lnTo>
                  <a:lnTo>
                    <a:pt x="294906" y="156044"/>
                  </a:lnTo>
                  <a:lnTo>
                    <a:pt x="297243" y="149580"/>
                  </a:lnTo>
                  <a:lnTo>
                    <a:pt x="297243" y="143002"/>
                  </a:lnTo>
                  <a:lnTo>
                    <a:pt x="273151" y="102882"/>
                  </a:lnTo>
                  <a:lnTo>
                    <a:pt x="249351" y="93624"/>
                  </a:lnTo>
                  <a:lnTo>
                    <a:pt x="245249" y="93624"/>
                  </a:lnTo>
                  <a:lnTo>
                    <a:pt x="240855" y="94234"/>
                  </a:lnTo>
                  <a:lnTo>
                    <a:pt x="231521" y="96672"/>
                  </a:lnTo>
                  <a:lnTo>
                    <a:pt x="226783" y="98501"/>
                  </a:lnTo>
                  <a:lnTo>
                    <a:pt x="221996" y="100939"/>
                  </a:lnTo>
                  <a:lnTo>
                    <a:pt x="219252" y="99237"/>
                  </a:lnTo>
                  <a:lnTo>
                    <a:pt x="217144" y="97282"/>
                  </a:lnTo>
                  <a:lnTo>
                    <a:pt x="214185" y="92900"/>
                  </a:lnTo>
                  <a:lnTo>
                    <a:pt x="213436" y="90576"/>
                  </a:lnTo>
                  <a:lnTo>
                    <a:pt x="213436" y="85217"/>
                  </a:lnTo>
                  <a:lnTo>
                    <a:pt x="214642" y="82664"/>
                  </a:lnTo>
                  <a:lnTo>
                    <a:pt x="219430" y="78270"/>
                  </a:lnTo>
                  <a:lnTo>
                    <a:pt x="222224" y="77177"/>
                  </a:lnTo>
                  <a:lnTo>
                    <a:pt x="286981" y="77177"/>
                  </a:lnTo>
                  <a:lnTo>
                    <a:pt x="286981" y="33286"/>
                  </a:lnTo>
                  <a:lnTo>
                    <a:pt x="301688" y="33286"/>
                  </a:lnTo>
                  <a:lnTo>
                    <a:pt x="309905" y="33286"/>
                  </a:lnTo>
                  <a:lnTo>
                    <a:pt x="323583" y="33286"/>
                  </a:lnTo>
                  <a:lnTo>
                    <a:pt x="323583" y="164947"/>
                  </a:lnTo>
                  <a:lnTo>
                    <a:pt x="354368" y="186893"/>
                  </a:lnTo>
                  <a:lnTo>
                    <a:pt x="354368" y="33286"/>
                  </a:lnTo>
                  <a:lnTo>
                    <a:pt x="370789" y="33286"/>
                  </a:lnTo>
                  <a:lnTo>
                    <a:pt x="378307" y="33286"/>
                  </a:lnTo>
                  <a:lnTo>
                    <a:pt x="412178" y="33286"/>
                  </a:lnTo>
                  <a:lnTo>
                    <a:pt x="414223" y="35471"/>
                  </a:lnTo>
                  <a:lnTo>
                    <a:pt x="415772" y="37795"/>
                  </a:lnTo>
                  <a:lnTo>
                    <a:pt x="417817" y="42672"/>
                  </a:lnTo>
                  <a:lnTo>
                    <a:pt x="418338" y="45224"/>
                  </a:lnTo>
                  <a:lnTo>
                    <a:pt x="418338" y="54978"/>
                  </a:lnTo>
                  <a:lnTo>
                    <a:pt x="377964" y="73520"/>
                  </a:lnTo>
                  <a:lnTo>
                    <a:pt x="382841" y="89725"/>
                  </a:lnTo>
                  <a:lnTo>
                    <a:pt x="404647" y="128917"/>
                  </a:lnTo>
                  <a:lnTo>
                    <a:pt x="442963" y="150317"/>
                  </a:lnTo>
                  <a:lnTo>
                    <a:pt x="449122" y="150317"/>
                  </a:lnTo>
                  <a:lnTo>
                    <a:pt x="455447" y="148907"/>
                  </a:lnTo>
                  <a:lnTo>
                    <a:pt x="468439" y="143306"/>
                  </a:lnTo>
                  <a:lnTo>
                    <a:pt x="474662" y="139217"/>
                  </a:lnTo>
                  <a:lnTo>
                    <a:pt x="480593" y="133858"/>
                  </a:lnTo>
                  <a:lnTo>
                    <a:pt x="480593" y="166776"/>
                  </a:lnTo>
                  <a:lnTo>
                    <a:pt x="511365" y="186893"/>
                  </a:lnTo>
                  <a:lnTo>
                    <a:pt x="511365" y="133858"/>
                  </a:lnTo>
                  <a:lnTo>
                    <a:pt x="511365" y="119227"/>
                  </a:lnTo>
                  <a:lnTo>
                    <a:pt x="511365" y="33286"/>
                  </a:lnTo>
                  <a:lnTo>
                    <a:pt x="526072" y="33286"/>
                  </a:lnTo>
                  <a:lnTo>
                    <a:pt x="535317" y="33286"/>
                  </a:lnTo>
                  <a:lnTo>
                    <a:pt x="625614" y="33286"/>
                  </a:lnTo>
                  <a:lnTo>
                    <a:pt x="625614" y="86309"/>
                  </a:lnTo>
                  <a:lnTo>
                    <a:pt x="622604" y="82664"/>
                  </a:lnTo>
                  <a:lnTo>
                    <a:pt x="619506" y="78892"/>
                  </a:lnTo>
                  <a:lnTo>
                    <a:pt x="613473" y="72364"/>
                  </a:lnTo>
                  <a:lnTo>
                    <a:pt x="607529" y="66738"/>
                  </a:lnTo>
                  <a:lnTo>
                    <a:pt x="601675" y="61988"/>
                  </a:lnTo>
                  <a:lnTo>
                    <a:pt x="593915" y="56261"/>
                  </a:lnTo>
                  <a:lnTo>
                    <a:pt x="587082" y="53403"/>
                  </a:lnTo>
                  <a:lnTo>
                    <a:pt x="581152" y="53403"/>
                  </a:lnTo>
                  <a:lnTo>
                    <a:pt x="543991" y="72110"/>
                  </a:lnTo>
                  <a:lnTo>
                    <a:pt x="536714" y="95097"/>
                  </a:lnTo>
                  <a:lnTo>
                    <a:pt x="536803" y="96532"/>
                  </a:lnTo>
                  <a:lnTo>
                    <a:pt x="554532" y="134467"/>
                  </a:lnTo>
                  <a:lnTo>
                    <a:pt x="589699" y="153974"/>
                  </a:lnTo>
                  <a:lnTo>
                    <a:pt x="594715" y="153974"/>
                  </a:lnTo>
                  <a:lnTo>
                    <a:pt x="600303" y="152387"/>
                  </a:lnTo>
                  <a:lnTo>
                    <a:pt x="612622" y="146050"/>
                  </a:lnTo>
                  <a:lnTo>
                    <a:pt x="619010" y="141541"/>
                  </a:lnTo>
                  <a:lnTo>
                    <a:pt x="625614" y="135686"/>
                  </a:lnTo>
                  <a:lnTo>
                    <a:pt x="625614" y="166776"/>
                  </a:lnTo>
                  <a:lnTo>
                    <a:pt x="656399" y="186893"/>
                  </a:lnTo>
                  <a:lnTo>
                    <a:pt x="656399" y="135686"/>
                  </a:lnTo>
                  <a:lnTo>
                    <a:pt x="656399" y="126542"/>
                  </a:lnTo>
                  <a:lnTo>
                    <a:pt x="656399" y="117398"/>
                  </a:lnTo>
                  <a:lnTo>
                    <a:pt x="661873" y="110337"/>
                  </a:lnTo>
                  <a:lnTo>
                    <a:pt x="667918" y="104902"/>
                  </a:lnTo>
                  <a:lnTo>
                    <a:pt x="681139" y="97345"/>
                  </a:lnTo>
                  <a:lnTo>
                    <a:pt x="687641" y="95453"/>
                  </a:lnTo>
                  <a:lnTo>
                    <a:pt x="697217" y="95453"/>
                  </a:lnTo>
                  <a:lnTo>
                    <a:pt x="700011" y="96862"/>
                  </a:lnTo>
                  <a:lnTo>
                    <a:pt x="704799" y="102463"/>
                  </a:lnTo>
                  <a:lnTo>
                    <a:pt x="706005" y="105943"/>
                  </a:lnTo>
                  <a:lnTo>
                    <a:pt x="705891" y="114884"/>
                  </a:lnTo>
                  <a:lnTo>
                    <a:pt x="690422" y="150101"/>
                  </a:lnTo>
                  <a:lnTo>
                    <a:pt x="685469" y="159461"/>
                  </a:lnTo>
                  <a:lnTo>
                    <a:pt x="712838" y="179578"/>
                  </a:lnTo>
                  <a:lnTo>
                    <a:pt x="728827" y="138658"/>
                  </a:lnTo>
                  <a:lnTo>
                    <a:pt x="729932" y="124637"/>
                  </a:lnTo>
                  <a:lnTo>
                    <a:pt x="729043" y="115366"/>
                  </a:lnTo>
                  <a:lnTo>
                    <a:pt x="726338" y="105943"/>
                  </a:lnTo>
                  <a:lnTo>
                    <a:pt x="721868" y="96532"/>
                  </a:lnTo>
                  <a:lnTo>
                    <a:pt x="721144" y="95453"/>
                  </a:lnTo>
                  <a:lnTo>
                    <a:pt x="715543" y="87007"/>
                  </a:lnTo>
                  <a:lnTo>
                    <a:pt x="714946" y="86309"/>
                  </a:lnTo>
                  <a:lnTo>
                    <a:pt x="708418" y="78727"/>
                  </a:lnTo>
                  <a:lnTo>
                    <a:pt x="706551" y="77177"/>
                  </a:lnTo>
                  <a:lnTo>
                    <a:pt x="701294" y="72783"/>
                  </a:lnTo>
                  <a:lnTo>
                    <a:pt x="694220" y="69215"/>
                  </a:lnTo>
                  <a:lnTo>
                    <a:pt x="687184" y="68033"/>
                  </a:lnTo>
                  <a:lnTo>
                    <a:pt x="681939" y="68033"/>
                  </a:lnTo>
                  <a:lnTo>
                    <a:pt x="676694" y="68821"/>
                  </a:lnTo>
                  <a:lnTo>
                    <a:pt x="666216" y="71983"/>
                  </a:lnTo>
                  <a:lnTo>
                    <a:pt x="661187" y="74244"/>
                  </a:lnTo>
                  <a:lnTo>
                    <a:pt x="656399" y="77177"/>
                  </a:lnTo>
                  <a:lnTo>
                    <a:pt x="656399" y="33286"/>
                  </a:lnTo>
                  <a:lnTo>
                    <a:pt x="742937" y="33286"/>
                  </a:lnTo>
                  <a:lnTo>
                    <a:pt x="742937" y="4025"/>
                  </a:lnTo>
                  <a:close/>
                </a:path>
                <a:path w="1731009" h="214630">
                  <a:moveTo>
                    <a:pt x="1056601" y="4025"/>
                  </a:moveTo>
                  <a:lnTo>
                    <a:pt x="988885" y="4025"/>
                  </a:lnTo>
                  <a:lnTo>
                    <a:pt x="979982" y="4025"/>
                  </a:lnTo>
                  <a:lnTo>
                    <a:pt x="934148" y="4025"/>
                  </a:lnTo>
                  <a:lnTo>
                    <a:pt x="934148" y="33286"/>
                  </a:lnTo>
                  <a:lnTo>
                    <a:pt x="934148" y="85585"/>
                  </a:lnTo>
                  <a:lnTo>
                    <a:pt x="934148" y="128371"/>
                  </a:lnTo>
                  <a:lnTo>
                    <a:pt x="934148" y="129184"/>
                  </a:lnTo>
                  <a:lnTo>
                    <a:pt x="933132" y="129667"/>
                  </a:lnTo>
                  <a:lnTo>
                    <a:pt x="934148" y="128371"/>
                  </a:lnTo>
                  <a:lnTo>
                    <a:pt x="934148" y="85585"/>
                  </a:lnTo>
                  <a:lnTo>
                    <a:pt x="930846" y="92163"/>
                  </a:lnTo>
                  <a:lnTo>
                    <a:pt x="926757" y="98018"/>
                  </a:lnTo>
                  <a:lnTo>
                    <a:pt x="889685" y="115570"/>
                  </a:lnTo>
                  <a:lnTo>
                    <a:pt x="886942" y="115570"/>
                  </a:lnTo>
                  <a:lnTo>
                    <a:pt x="884555" y="114287"/>
                  </a:lnTo>
                  <a:lnTo>
                    <a:pt x="880452" y="109169"/>
                  </a:lnTo>
                  <a:lnTo>
                    <a:pt x="879424" y="106184"/>
                  </a:lnTo>
                  <a:lnTo>
                    <a:pt x="879424" y="33286"/>
                  </a:lnTo>
                  <a:lnTo>
                    <a:pt x="934148" y="33286"/>
                  </a:lnTo>
                  <a:lnTo>
                    <a:pt x="934148" y="4025"/>
                  </a:lnTo>
                  <a:lnTo>
                    <a:pt x="834961" y="4025"/>
                  </a:lnTo>
                  <a:lnTo>
                    <a:pt x="834961" y="33286"/>
                  </a:lnTo>
                  <a:lnTo>
                    <a:pt x="848639" y="33286"/>
                  </a:lnTo>
                  <a:lnTo>
                    <a:pt x="848766" y="92163"/>
                  </a:lnTo>
                  <a:lnTo>
                    <a:pt x="870699" y="126911"/>
                  </a:lnTo>
                  <a:lnTo>
                    <a:pt x="903363" y="143002"/>
                  </a:lnTo>
                  <a:lnTo>
                    <a:pt x="905294" y="143002"/>
                  </a:lnTo>
                  <a:lnTo>
                    <a:pt x="850353" y="169341"/>
                  </a:lnTo>
                  <a:lnTo>
                    <a:pt x="860602" y="189445"/>
                  </a:lnTo>
                  <a:lnTo>
                    <a:pt x="934148" y="151650"/>
                  </a:lnTo>
                  <a:lnTo>
                    <a:pt x="934148" y="168605"/>
                  </a:lnTo>
                  <a:lnTo>
                    <a:pt x="964933" y="186893"/>
                  </a:lnTo>
                  <a:lnTo>
                    <a:pt x="964933" y="128371"/>
                  </a:lnTo>
                  <a:lnTo>
                    <a:pt x="964933" y="115570"/>
                  </a:lnTo>
                  <a:lnTo>
                    <a:pt x="964933" y="33286"/>
                  </a:lnTo>
                  <a:lnTo>
                    <a:pt x="979982" y="33286"/>
                  </a:lnTo>
                  <a:lnTo>
                    <a:pt x="988885" y="33286"/>
                  </a:lnTo>
                  <a:lnTo>
                    <a:pt x="1001877" y="33286"/>
                  </a:lnTo>
                  <a:lnTo>
                    <a:pt x="1001877" y="164947"/>
                  </a:lnTo>
                  <a:lnTo>
                    <a:pt x="1032662" y="186893"/>
                  </a:lnTo>
                  <a:lnTo>
                    <a:pt x="1032662" y="33286"/>
                  </a:lnTo>
                  <a:lnTo>
                    <a:pt x="1056601" y="33286"/>
                  </a:lnTo>
                  <a:lnTo>
                    <a:pt x="1056601" y="4025"/>
                  </a:lnTo>
                  <a:close/>
                </a:path>
                <a:path w="1731009" h="214630">
                  <a:moveTo>
                    <a:pt x="1730794" y="4025"/>
                  </a:moveTo>
                  <a:lnTo>
                    <a:pt x="1615173" y="4025"/>
                  </a:lnTo>
                  <a:lnTo>
                    <a:pt x="1615173" y="100939"/>
                  </a:lnTo>
                  <a:lnTo>
                    <a:pt x="1594662" y="117398"/>
                  </a:lnTo>
                  <a:lnTo>
                    <a:pt x="1591919" y="120319"/>
                  </a:lnTo>
                  <a:lnTo>
                    <a:pt x="1588325" y="122580"/>
                  </a:lnTo>
                  <a:lnTo>
                    <a:pt x="1579435" y="125755"/>
                  </a:lnTo>
                  <a:lnTo>
                    <a:pt x="1574469" y="126542"/>
                  </a:lnTo>
                  <a:lnTo>
                    <a:pt x="1564665" y="126542"/>
                  </a:lnTo>
                  <a:lnTo>
                    <a:pt x="1561020" y="124955"/>
                  </a:lnTo>
                  <a:lnTo>
                    <a:pt x="1555089" y="118618"/>
                  </a:lnTo>
                  <a:lnTo>
                    <a:pt x="1553667" y="114884"/>
                  </a:lnTo>
                  <a:lnTo>
                    <a:pt x="1553629" y="102463"/>
                  </a:lnTo>
                  <a:lnTo>
                    <a:pt x="1556118" y="96062"/>
                  </a:lnTo>
                  <a:lnTo>
                    <a:pt x="1566151" y="85344"/>
                  </a:lnTo>
                  <a:lnTo>
                    <a:pt x="1572196" y="82664"/>
                  </a:lnTo>
                  <a:lnTo>
                    <a:pt x="1585188" y="82664"/>
                  </a:lnTo>
                  <a:lnTo>
                    <a:pt x="1591297" y="84239"/>
                  </a:lnTo>
                  <a:lnTo>
                    <a:pt x="1603832" y="90576"/>
                  </a:lnTo>
                  <a:lnTo>
                    <a:pt x="1609712" y="95097"/>
                  </a:lnTo>
                  <a:lnTo>
                    <a:pt x="1615173" y="100939"/>
                  </a:lnTo>
                  <a:lnTo>
                    <a:pt x="1615173" y="4025"/>
                  </a:lnTo>
                  <a:lnTo>
                    <a:pt x="1524190" y="4025"/>
                  </a:lnTo>
                  <a:lnTo>
                    <a:pt x="1513928" y="4025"/>
                  </a:lnTo>
                  <a:lnTo>
                    <a:pt x="1469466" y="4025"/>
                  </a:lnTo>
                  <a:lnTo>
                    <a:pt x="1469466" y="33286"/>
                  </a:lnTo>
                  <a:lnTo>
                    <a:pt x="1469466" y="85585"/>
                  </a:lnTo>
                  <a:lnTo>
                    <a:pt x="1466164" y="92163"/>
                  </a:lnTo>
                  <a:lnTo>
                    <a:pt x="1432039" y="115074"/>
                  </a:lnTo>
                  <a:lnTo>
                    <a:pt x="1425003" y="115570"/>
                  </a:lnTo>
                  <a:lnTo>
                    <a:pt x="1422260" y="115570"/>
                  </a:lnTo>
                  <a:lnTo>
                    <a:pt x="1419872" y="114287"/>
                  </a:lnTo>
                  <a:lnTo>
                    <a:pt x="1415757" y="109169"/>
                  </a:lnTo>
                  <a:lnTo>
                    <a:pt x="1414729" y="106184"/>
                  </a:lnTo>
                  <a:lnTo>
                    <a:pt x="1414729" y="33286"/>
                  </a:lnTo>
                  <a:lnTo>
                    <a:pt x="1469466" y="33286"/>
                  </a:lnTo>
                  <a:lnTo>
                    <a:pt x="1469466" y="4025"/>
                  </a:lnTo>
                  <a:lnTo>
                    <a:pt x="1255687" y="4025"/>
                  </a:lnTo>
                  <a:lnTo>
                    <a:pt x="1255687" y="33286"/>
                  </a:lnTo>
                  <a:lnTo>
                    <a:pt x="1255687" y="95453"/>
                  </a:lnTo>
                  <a:lnTo>
                    <a:pt x="1249222" y="100812"/>
                  </a:lnTo>
                  <a:lnTo>
                    <a:pt x="1214640" y="119227"/>
                  </a:lnTo>
                  <a:lnTo>
                    <a:pt x="1201635" y="119227"/>
                  </a:lnTo>
                  <a:lnTo>
                    <a:pt x="1178255" y="101066"/>
                  </a:lnTo>
                  <a:lnTo>
                    <a:pt x="1178382" y="99479"/>
                  </a:lnTo>
                  <a:lnTo>
                    <a:pt x="1179753" y="96558"/>
                  </a:lnTo>
                  <a:lnTo>
                    <a:pt x="1180769" y="95707"/>
                  </a:lnTo>
                  <a:lnTo>
                    <a:pt x="1182141" y="95453"/>
                  </a:lnTo>
                  <a:lnTo>
                    <a:pt x="1190320" y="93599"/>
                  </a:lnTo>
                  <a:lnTo>
                    <a:pt x="1221473" y="76314"/>
                  </a:lnTo>
                  <a:lnTo>
                    <a:pt x="1221473" y="68275"/>
                  </a:lnTo>
                  <a:lnTo>
                    <a:pt x="1202664" y="33286"/>
                  </a:lnTo>
                  <a:lnTo>
                    <a:pt x="1255687" y="33286"/>
                  </a:lnTo>
                  <a:lnTo>
                    <a:pt x="1255687" y="4025"/>
                  </a:lnTo>
                  <a:lnTo>
                    <a:pt x="1160932" y="4025"/>
                  </a:lnTo>
                  <a:lnTo>
                    <a:pt x="1160932" y="3657"/>
                  </a:lnTo>
                  <a:lnTo>
                    <a:pt x="1126731" y="3657"/>
                  </a:lnTo>
                  <a:lnTo>
                    <a:pt x="1143825" y="32918"/>
                  </a:lnTo>
                  <a:lnTo>
                    <a:pt x="1145882" y="32918"/>
                  </a:lnTo>
                  <a:lnTo>
                    <a:pt x="1145882" y="33286"/>
                  </a:lnTo>
                  <a:lnTo>
                    <a:pt x="1187272" y="33286"/>
                  </a:lnTo>
                  <a:lnTo>
                    <a:pt x="1189316" y="35471"/>
                  </a:lnTo>
                  <a:lnTo>
                    <a:pt x="1190866" y="37795"/>
                  </a:lnTo>
                  <a:lnTo>
                    <a:pt x="1192911" y="42672"/>
                  </a:lnTo>
                  <a:lnTo>
                    <a:pt x="1193431" y="45224"/>
                  </a:lnTo>
                  <a:lnTo>
                    <a:pt x="1193431" y="54978"/>
                  </a:lnTo>
                  <a:lnTo>
                    <a:pt x="1153058" y="73520"/>
                  </a:lnTo>
                  <a:lnTo>
                    <a:pt x="1157935" y="89725"/>
                  </a:lnTo>
                  <a:lnTo>
                    <a:pt x="1162926" y="101790"/>
                  </a:lnTo>
                  <a:lnTo>
                    <a:pt x="1160386" y="104343"/>
                  </a:lnTo>
                  <a:lnTo>
                    <a:pt x="1152931" y="110858"/>
                  </a:lnTo>
                  <a:lnTo>
                    <a:pt x="1116266" y="129298"/>
                  </a:lnTo>
                  <a:lnTo>
                    <a:pt x="1109624" y="129832"/>
                  </a:lnTo>
                  <a:lnTo>
                    <a:pt x="1103007" y="129832"/>
                  </a:lnTo>
                  <a:lnTo>
                    <a:pt x="1097368" y="128549"/>
                  </a:lnTo>
                  <a:lnTo>
                    <a:pt x="1088021" y="123431"/>
                  </a:lnTo>
                  <a:lnTo>
                    <a:pt x="1085684" y="120446"/>
                  </a:lnTo>
                  <a:lnTo>
                    <a:pt x="1085684" y="111912"/>
                  </a:lnTo>
                  <a:lnTo>
                    <a:pt x="1130769" y="99085"/>
                  </a:lnTo>
                  <a:lnTo>
                    <a:pt x="1142123" y="98755"/>
                  </a:lnTo>
                  <a:lnTo>
                    <a:pt x="1129652" y="73761"/>
                  </a:lnTo>
                  <a:lnTo>
                    <a:pt x="1128433" y="71323"/>
                  </a:lnTo>
                  <a:lnTo>
                    <a:pt x="1120000" y="73761"/>
                  </a:lnTo>
                  <a:lnTo>
                    <a:pt x="1112354" y="73634"/>
                  </a:lnTo>
                  <a:lnTo>
                    <a:pt x="1098677" y="68275"/>
                  </a:lnTo>
                  <a:lnTo>
                    <a:pt x="1095489" y="64122"/>
                  </a:lnTo>
                  <a:lnTo>
                    <a:pt x="1095946" y="58521"/>
                  </a:lnTo>
                  <a:lnTo>
                    <a:pt x="1104836" y="60223"/>
                  </a:lnTo>
                  <a:lnTo>
                    <a:pt x="1112481" y="58521"/>
                  </a:lnTo>
                  <a:lnTo>
                    <a:pt x="1130147" y="32918"/>
                  </a:lnTo>
                  <a:lnTo>
                    <a:pt x="1129487" y="26390"/>
                  </a:lnTo>
                  <a:lnTo>
                    <a:pt x="1127493" y="20345"/>
                  </a:lnTo>
                  <a:lnTo>
                    <a:pt x="1124178" y="14782"/>
                  </a:lnTo>
                  <a:lnTo>
                    <a:pt x="1124051" y="14630"/>
                  </a:lnTo>
                  <a:lnTo>
                    <a:pt x="1119886" y="10071"/>
                  </a:lnTo>
                  <a:lnTo>
                    <a:pt x="1119886" y="27800"/>
                  </a:lnTo>
                  <a:lnTo>
                    <a:pt x="1119886" y="37553"/>
                  </a:lnTo>
                  <a:lnTo>
                    <a:pt x="1118400" y="41452"/>
                  </a:lnTo>
                  <a:lnTo>
                    <a:pt x="1112469" y="47790"/>
                  </a:lnTo>
                  <a:lnTo>
                    <a:pt x="1108824" y="49377"/>
                  </a:lnTo>
                  <a:lnTo>
                    <a:pt x="1099248" y="49377"/>
                  </a:lnTo>
                  <a:lnTo>
                    <a:pt x="1094803" y="47790"/>
                  </a:lnTo>
                  <a:lnTo>
                    <a:pt x="1087501" y="41452"/>
                  </a:lnTo>
                  <a:lnTo>
                    <a:pt x="1085684" y="37553"/>
                  </a:lnTo>
                  <a:lnTo>
                    <a:pt x="1085684" y="27800"/>
                  </a:lnTo>
                  <a:lnTo>
                    <a:pt x="1087501" y="23469"/>
                  </a:lnTo>
                  <a:lnTo>
                    <a:pt x="1094803" y="16395"/>
                  </a:lnTo>
                  <a:lnTo>
                    <a:pt x="1099248" y="14630"/>
                  </a:lnTo>
                  <a:lnTo>
                    <a:pt x="1108824" y="14630"/>
                  </a:lnTo>
                  <a:lnTo>
                    <a:pt x="1112469" y="16395"/>
                  </a:lnTo>
                  <a:lnTo>
                    <a:pt x="1118400" y="23469"/>
                  </a:lnTo>
                  <a:lnTo>
                    <a:pt x="1119886" y="27800"/>
                  </a:lnTo>
                  <a:lnTo>
                    <a:pt x="1119886" y="10071"/>
                  </a:lnTo>
                  <a:lnTo>
                    <a:pt x="1094232" y="0"/>
                  </a:lnTo>
                  <a:lnTo>
                    <a:pt x="1087132" y="571"/>
                  </a:lnTo>
                  <a:lnTo>
                    <a:pt x="1058316" y="22555"/>
                  </a:lnTo>
                  <a:lnTo>
                    <a:pt x="1058316" y="31089"/>
                  </a:lnTo>
                  <a:lnTo>
                    <a:pt x="1078623" y="67564"/>
                  </a:lnTo>
                  <a:lnTo>
                    <a:pt x="1092517" y="74980"/>
                  </a:lnTo>
                  <a:lnTo>
                    <a:pt x="1084541" y="76441"/>
                  </a:lnTo>
                  <a:lnTo>
                    <a:pt x="1077988" y="80098"/>
                  </a:lnTo>
                  <a:lnTo>
                    <a:pt x="1067727" y="91795"/>
                  </a:lnTo>
                  <a:lnTo>
                    <a:pt x="1065161" y="98501"/>
                  </a:lnTo>
                  <a:lnTo>
                    <a:pt x="1065161" y="106057"/>
                  </a:lnTo>
                  <a:lnTo>
                    <a:pt x="1092593" y="146177"/>
                  </a:lnTo>
                  <a:lnTo>
                    <a:pt x="1119886" y="155435"/>
                  </a:lnTo>
                  <a:lnTo>
                    <a:pt x="1127417" y="155435"/>
                  </a:lnTo>
                  <a:lnTo>
                    <a:pt x="1167777" y="137147"/>
                  </a:lnTo>
                  <a:lnTo>
                    <a:pt x="1167777" y="129832"/>
                  </a:lnTo>
                  <a:lnTo>
                    <a:pt x="1167777" y="111150"/>
                  </a:lnTo>
                  <a:lnTo>
                    <a:pt x="1198384" y="144970"/>
                  </a:lnTo>
                  <a:lnTo>
                    <a:pt x="1218057" y="150317"/>
                  </a:lnTo>
                  <a:lnTo>
                    <a:pt x="1224216" y="150317"/>
                  </a:lnTo>
                  <a:lnTo>
                    <a:pt x="1230541" y="148907"/>
                  </a:lnTo>
                  <a:lnTo>
                    <a:pt x="1243533" y="143306"/>
                  </a:lnTo>
                  <a:lnTo>
                    <a:pt x="1249756" y="139217"/>
                  </a:lnTo>
                  <a:lnTo>
                    <a:pt x="1255687" y="133858"/>
                  </a:lnTo>
                  <a:lnTo>
                    <a:pt x="1255687" y="166776"/>
                  </a:lnTo>
                  <a:lnTo>
                    <a:pt x="1286471" y="186893"/>
                  </a:lnTo>
                  <a:lnTo>
                    <a:pt x="1286471" y="133858"/>
                  </a:lnTo>
                  <a:lnTo>
                    <a:pt x="1286471" y="119227"/>
                  </a:lnTo>
                  <a:lnTo>
                    <a:pt x="1286471" y="33286"/>
                  </a:lnTo>
                  <a:lnTo>
                    <a:pt x="1301165" y="33286"/>
                  </a:lnTo>
                  <a:lnTo>
                    <a:pt x="1310411" y="33286"/>
                  </a:lnTo>
                  <a:lnTo>
                    <a:pt x="1323060" y="33286"/>
                  </a:lnTo>
                  <a:lnTo>
                    <a:pt x="1323060" y="164947"/>
                  </a:lnTo>
                  <a:lnTo>
                    <a:pt x="1353845" y="186893"/>
                  </a:lnTo>
                  <a:lnTo>
                    <a:pt x="1353845" y="33286"/>
                  </a:lnTo>
                  <a:lnTo>
                    <a:pt x="1370266" y="33286"/>
                  </a:lnTo>
                  <a:lnTo>
                    <a:pt x="1377784" y="33286"/>
                  </a:lnTo>
                  <a:lnTo>
                    <a:pt x="1383944" y="33286"/>
                  </a:lnTo>
                  <a:lnTo>
                    <a:pt x="1384071" y="92163"/>
                  </a:lnTo>
                  <a:lnTo>
                    <a:pt x="1387119" y="101130"/>
                  </a:lnTo>
                  <a:lnTo>
                    <a:pt x="1414526" y="133946"/>
                  </a:lnTo>
                  <a:lnTo>
                    <a:pt x="1438681" y="143002"/>
                  </a:lnTo>
                  <a:lnTo>
                    <a:pt x="1444840" y="143002"/>
                  </a:lnTo>
                  <a:lnTo>
                    <a:pt x="1450594" y="141719"/>
                  </a:lnTo>
                  <a:lnTo>
                    <a:pt x="1461312" y="136601"/>
                  </a:lnTo>
                  <a:lnTo>
                    <a:pt x="1465808" y="133007"/>
                  </a:lnTo>
                  <a:lnTo>
                    <a:pt x="1469466" y="128371"/>
                  </a:lnTo>
                  <a:lnTo>
                    <a:pt x="1469466" y="168605"/>
                  </a:lnTo>
                  <a:lnTo>
                    <a:pt x="1500251" y="186893"/>
                  </a:lnTo>
                  <a:lnTo>
                    <a:pt x="1500251" y="128371"/>
                  </a:lnTo>
                  <a:lnTo>
                    <a:pt x="1500251" y="115570"/>
                  </a:lnTo>
                  <a:lnTo>
                    <a:pt x="1500251" y="33286"/>
                  </a:lnTo>
                  <a:lnTo>
                    <a:pt x="1513928" y="33286"/>
                  </a:lnTo>
                  <a:lnTo>
                    <a:pt x="1524190" y="33286"/>
                  </a:lnTo>
                  <a:lnTo>
                    <a:pt x="1613471" y="33286"/>
                  </a:lnTo>
                  <a:lnTo>
                    <a:pt x="1613471" y="86309"/>
                  </a:lnTo>
                  <a:lnTo>
                    <a:pt x="1610461" y="82664"/>
                  </a:lnTo>
                  <a:lnTo>
                    <a:pt x="1607350" y="78892"/>
                  </a:lnTo>
                  <a:lnTo>
                    <a:pt x="1601330" y="72364"/>
                  </a:lnTo>
                  <a:lnTo>
                    <a:pt x="1595386" y="66738"/>
                  </a:lnTo>
                  <a:lnTo>
                    <a:pt x="1589519" y="61988"/>
                  </a:lnTo>
                  <a:lnTo>
                    <a:pt x="1581772" y="56261"/>
                  </a:lnTo>
                  <a:lnTo>
                    <a:pt x="1574927" y="53403"/>
                  </a:lnTo>
                  <a:lnTo>
                    <a:pt x="1568996" y="53403"/>
                  </a:lnTo>
                  <a:lnTo>
                    <a:pt x="1531848" y="72110"/>
                  </a:lnTo>
                  <a:lnTo>
                    <a:pt x="1524571" y="95097"/>
                  </a:lnTo>
                  <a:lnTo>
                    <a:pt x="1524660" y="96532"/>
                  </a:lnTo>
                  <a:lnTo>
                    <a:pt x="1542376" y="134467"/>
                  </a:lnTo>
                  <a:lnTo>
                    <a:pt x="1577555" y="153974"/>
                  </a:lnTo>
                  <a:lnTo>
                    <a:pt x="1582572" y="153974"/>
                  </a:lnTo>
                  <a:lnTo>
                    <a:pt x="1588147" y="152387"/>
                  </a:lnTo>
                  <a:lnTo>
                    <a:pt x="1600466" y="146050"/>
                  </a:lnTo>
                  <a:lnTo>
                    <a:pt x="1606854" y="141541"/>
                  </a:lnTo>
                  <a:lnTo>
                    <a:pt x="1613471" y="135686"/>
                  </a:lnTo>
                  <a:lnTo>
                    <a:pt x="1613471" y="166776"/>
                  </a:lnTo>
                  <a:lnTo>
                    <a:pt x="1644256" y="186893"/>
                  </a:lnTo>
                  <a:lnTo>
                    <a:pt x="1644256" y="135686"/>
                  </a:lnTo>
                  <a:lnTo>
                    <a:pt x="1644256" y="126542"/>
                  </a:lnTo>
                  <a:lnTo>
                    <a:pt x="1644256" y="117398"/>
                  </a:lnTo>
                  <a:lnTo>
                    <a:pt x="1649730" y="110337"/>
                  </a:lnTo>
                  <a:lnTo>
                    <a:pt x="1655762" y="104902"/>
                  </a:lnTo>
                  <a:lnTo>
                    <a:pt x="1668995" y="97345"/>
                  </a:lnTo>
                  <a:lnTo>
                    <a:pt x="1675498" y="95453"/>
                  </a:lnTo>
                  <a:lnTo>
                    <a:pt x="1685074" y="95453"/>
                  </a:lnTo>
                  <a:lnTo>
                    <a:pt x="1687868" y="96862"/>
                  </a:lnTo>
                  <a:lnTo>
                    <a:pt x="1692656" y="102463"/>
                  </a:lnTo>
                  <a:lnTo>
                    <a:pt x="1693849" y="105943"/>
                  </a:lnTo>
                  <a:lnTo>
                    <a:pt x="1693735" y="114884"/>
                  </a:lnTo>
                  <a:lnTo>
                    <a:pt x="1678279" y="150101"/>
                  </a:lnTo>
                  <a:lnTo>
                    <a:pt x="1673326" y="159461"/>
                  </a:lnTo>
                  <a:lnTo>
                    <a:pt x="1700695" y="179578"/>
                  </a:lnTo>
                  <a:lnTo>
                    <a:pt x="1716684" y="138658"/>
                  </a:lnTo>
                  <a:lnTo>
                    <a:pt x="1717789" y="124637"/>
                  </a:lnTo>
                  <a:lnTo>
                    <a:pt x="1716900" y="115366"/>
                  </a:lnTo>
                  <a:lnTo>
                    <a:pt x="1702790" y="86309"/>
                  </a:lnTo>
                  <a:lnTo>
                    <a:pt x="1696262" y="78727"/>
                  </a:lnTo>
                  <a:lnTo>
                    <a:pt x="1694408" y="77177"/>
                  </a:lnTo>
                  <a:lnTo>
                    <a:pt x="1689150" y="72783"/>
                  </a:lnTo>
                  <a:lnTo>
                    <a:pt x="1682076" y="69215"/>
                  </a:lnTo>
                  <a:lnTo>
                    <a:pt x="1675041" y="68033"/>
                  </a:lnTo>
                  <a:lnTo>
                    <a:pt x="1669796" y="68033"/>
                  </a:lnTo>
                  <a:lnTo>
                    <a:pt x="1664550" y="68821"/>
                  </a:lnTo>
                  <a:lnTo>
                    <a:pt x="1654060" y="71983"/>
                  </a:lnTo>
                  <a:lnTo>
                    <a:pt x="1649044" y="74244"/>
                  </a:lnTo>
                  <a:lnTo>
                    <a:pt x="1644256" y="77177"/>
                  </a:lnTo>
                  <a:lnTo>
                    <a:pt x="1644256" y="33286"/>
                  </a:lnTo>
                  <a:lnTo>
                    <a:pt x="1730794" y="33286"/>
                  </a:lnTo>
                  <a:lnTo>
                    <a:pt x="1730794" y="402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94656" y="2459494"/>
              <a:ext cx="114929" cy="18944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29428" y="2453277"/>
              <a:ext cx="118350" cy="18798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445263" y="2455475"/>
              <a:ext cx="1731010" cy="214629"/>
            </a:xfrm>
            <a:custGeom>
              <a:avLst/>
              <a:gdLst/>
              <a:ahLst/>
              <a:cxnLst/>
              <a:rect l="l" t="t" r="r" b="b"/>
              <a:pathLst>
                <a:path w="1731009" h="214630">
                  <a:moveTo>
                    <a:pt x="742937" y="4025"/>
                  </a:moveTo>
                  <a:lnTo>
                    <a:pt x="627329" y="4025"/>
                  </a:lnTo>
                  <a:lnTo>
                    <a:pt x="627329" y="100939"/>
                  </a:lnTo>
                  <a:lnTo>
                    <a:pt x="606806" y="117398"/>
                  </a:lnTo>
                  <a:lnTo>
                    <a:pt x="604062" y="120319"/>
                  </a:lnTo>
                  <a:lnTo>
                    <a:pt x="600481" y="122580"/>
                  </a:lnTo>
                  <a:lnTo>
                    <a:pt x="591578" y="125755"/>
                  </a:lnTo>
                  <a:lnTo>
                    <a:pt x="586625" y="126542"/>
                  </a:lnTo>
                  <a:lnTo>
                    <a:pt x="576821" y="126542"/>
                  </a:lnTo>
                  <a:lnTo>
                    <a:pt x="573163" y="124955"/>
                  </a:lnTo>
                  <a:lnTo>
                    <a:pt x="567245" y="118618"/>
                  </a:lnTo>
                  <a:lnTo>
                    <a:pt x="565823" y="114884"/>
                  </a:lnTo>
                  <a:lnTo>
                    <a:pt x="565785" y="102463"/>
                  </a:lnTo>
                  <a:lnTo>
                    <a:pt x="568261" y="96062"/>
                  </a:lnTo>
                  <a:lnTo>
                    <a:pt x="578294" y="85344"/>
                  </a:lnTo>
                  <a:lnTo>
                    <a:pt x="584339" y="82664"/>
                  </a:lnTo>
                  <a:lnTo>
                    <a:pt x="597344" y="82664"/>
                  </a:lnTo>
                  <a:lnTo>
                    <a:pt x="603440" y="84239"/>
                  </a:lnTo>
                  <a:lnTo>
                    <a:pt x="615988" y="90576"/>
                  </a:lnTo>
                  <a:lnTo>
                    <a:pt x="621855" y="95097"/>
                  </a:lnTo>
                  <a:lnTo>
                    <a:pt x="627329" y="100939"/>
                  </a:lnTo>
                  <a:lnTo>
                    <a:pt x="627329" y="4025"/>
                  </a:lnTo>
                  <a:lnTo>
                    <a:pt x="535317" y="4025"/>
                  </a:lnTo>
                  <a:lnTo>
                    <a:pt x="526072" y="4025"/>
                  </a:lnTo>
                  <a:lnTo>
                    <a:pt x="480593" y="4025"/>
                  </a:lnTo>
                  <a:lnTo>
                    <a:pt x="480593" y="33286"/>
                  </a:lnTo>
                  <a:lnTo>
                    <a:pt x="480593" y="95453"/>
                  </a:lnTo>
                  <a:lnTo>
                    <a:pt x="474129" y="100812"/>
                  </a:lnTo>
                  <a:lnTo>
                    <a:pt x="439547" y="119227"/>
                  </a:lnTo>
                  <a:lnTo>
                    <a:pt x="426542" y="119227"/>
                  </a:lnTo>
                  <a:lnTo>
                    <a:pt x="403161" y="101066"/>
                  </a:lnTo>
                  <a:lnTo>
                    <a:pt x="403275" y="99479"/>
                  </a:lnTo>
                  <a:lnTo>
                    <a:pt x="404647" y="96558"/>
                  </a:lnTo>
                  <a:lnTo>
                    <a:pt x="405676" y="95707"/>
                  </a:lnTo>
                  <a:lnTo>
                    <a:pt x="407047" y="95453"/>
                  </a:lnTo>
                  <a:lnTo>
                    <a:pt x="415226" y="93599"/>
                  </a:lnTo>
                  <a:lnTo>
                    <a:pt x="446379" y="76314"/>
                  </a:lnTo>
                  <a:lnTo>
                    <a:pt x="446379" y="68275"/>
                  </a:lnTo>
                  <a:lnTo>
                    <a:pt x="427570" y="33286"/>
                  </a:lnTo>
                  <a:lnTo>
                    <a:pt x="480593" y="33286"/>
                  </a:lnTo>
                  <a:lnTo>
                    <a:pt x="480593" y="4025"/>
                  </a:lnTo>
                  <a:lnTo>
                    <a:pt x="378307" y="4025"/>
                  </a:lnTo>
                  <a:lnTo>
                    <a:pt x="370789" y="4025"/>
                  </a:lnTo>
                  <a:lnTo>
                    <a:pt x="128270" y="4025"/>
                  </a:lnTo>
                  <a:lnTo>
                    <a:pt x="128270" y="33286"/>
                  </a:lnTo>
                  <a:lnTo>
                    <a:pt x="128270" y="73520"/>
                  </a:lnTo>
                  <a:lnTo>
                    <a:pt x="123075" y="78867"/>
                  </a:lnTo>
                  <a:lnTo>
                    <a:pt x="97942" y="97282"/>
                  </a:lnTo>
                  <a:lnTo>
                    <a:pt x="88353" y="97282"/>
                  </a:lnTo>
                  <a:lnTo>
                    <a:pt x="83451" y="96799"/>
                  </a:lnTo>
                  <a:lnTo>
                    <a:pt x="75247" y="94843"/>
                  </a:lnTo>
                  <a:lnTo>
                    <a:pt x="72174" y="93510"/>
                  </a:lnTo>
                  <a:lnTo>
                    <a:pt x="70116" y="91795"/>
                  </a:lnTo>
                  <a:lnTo>
                    <a:pt x="70116" y="84480"/>
                  </a:lnTo>
                  <a:lnTo>
                    <a:pt x="70116" y="33286"/>
                  </a:lnTo>
                  <a:lnTo>
                    <a:pt x="128270" y="33286"/>
                  </a:lnTo>
                  <a:lnTo>
                    <a:pt x="128270" y="4025"/>
                  </a:lnTo>
                  <a:lnTo>
                    <a:pt x="0" y="4025"/>
                  </a:lnTo>
                  <a:lnTo>
                    <a:pt x="0" y="33286"/>
                  </a:lnTo>
                  <a:lnTo>
                    <a:pt x="39331" y="33286"/>
                  </a:lnTo>
                  <a:lnTo>
                    <a:pt x="39331" y="77774"/>
                  </a:lnTo>
                  <a:lnTo>
                    <a:pt x="38823" y="79921"/>
                  </a:lnTo>
                  <a:lnTo>
                    <a:pt x="36766" y="83566"/>
                  </a:lnTo>
                  <a:lnTo>
                    <a:pt x="35572" y="84480"/>
                  </a:lnTo>
                  <a:lnTo>
                    <a:pt x="34201" y="84480"/>
                  </a:lnTo>
                  <a:lnTo>
                    <a:pt x="31242" y="82537"/>
                  </a:lnTo>
                  <a:lnTo>
                    <a:pt x="28790" y="81127"/>
                  </a:lnTo>
                  <a:lnTo>
                    <a:pt x="24904" y="79425"/>
                  </a:lnTo>
                  <a:lnTo>
                    <a:pt x="23368" y="79006"/>
                  </a:lnTo>
                  <a:lnTo>
                    <a:pt x="18351" y="79006"/>
                  </a:lnTo>
                  <a:lnTo>
                    <a:pt x="15100" y="80276"/>
                  </a:lnTo>
                  <a:lnTo>
                    <a:pt x="9855" y="85394"/>
                  </a:lnTo>
                  <a:lnTo>
                    <a:pt x="8547" y="88392"/>
                  </a:lnTo>
                  <a:lnTo>
                    <a:pt x="8547" y="98386"/>
                  </a:lnTo>
                  <a:lnTo>
                    <a:pt x="31013" y="138417"/>
                  </a:lnTo>
                  <a:lnTo>
                    <a:pt x="77647" y="194208"/>
                  </a:lnTo>
                  <a:lnTo>
                    <a:pt x="89954" y="183235"/>
                  </a:lnTo>
                  <a:lnTo>
                    <a:pt x="42760" y="132029"/>
                  </a:lnTo>
                  <a:lnTo>
                    <a:pt x="49593" y="129349"/>
                  </a:lnTo>
                  <a:lnTo>
                    <a:pt x="66700" y="104597"/>
                  </a:lnTo>
                  <a:lnTo>
                    <a:pt x="71259" y="110451"/>
                  </a:lnTo>
                  <a:lnTo>
                    <a:pt x="75653" y="114960"/>
                  </a:lnTo>
                  <a:lnTo>
                    <a:pt x="84086" y="121297"/>
                  </a:lnTo>
                  <a:lnTo>
                    <a:pt x="87680" y="122885"/>
                  </a:lnTo>
                  <a:lnTo>
                    <a:pt x="98171" y="122885"/>
                  </a:lnTo>
                  <a:lnTo>
                    <a:pt x="105181" y="121793"/>
                  </a:lnTo>
                  <a:lnTo>
                    <a:pt x="118173" y="117398"/>
                  </a:lnTo>
                  <a:lnTo>
                    <a:pt x="123698" y="114236"/>
                  </a:lnTo>
                  <a:lnTo>
                    <a:pt x="128270" y="110083"/>
                  </a:lnTo>
                  <a:lnTo>
                    <a:pt x="128270" y="164947"/>
                  </a:lnTo>
                  <a:lnTo>
                    <a:pt x="159054" y="186893"/>
                  </a:lnTo>
                  <a:lnTo>
                    <a:pt x="159054" y="110083"/>
                  </a:lnTo>
                  <a:lnTo>
                    <a:pt x="159054" y="104597"/>
                  </a:lnTo>
                  <a:lnTo>
                    <a:pt x="159054" y="97282"/>
                  </a:lnTo>
                  <a:lnTo>
                    <a:pt x="159054" y="33286"/>
                  </a:lnTo>
                  <a:lnTo>
                    <a:pt x="173418" y="33286"/>
                  </a:lnTo>
                  <a:lnTo>
                    <a:pt x="182994" y="33286"/>
                  </a:lnTo>
                  <a:lnTo>
                    <a:pt x="256197" y="33286"/>
                  </a:lnTo>
                  <a:lnTo>
                    <a:pt x="256197" y="51574"/>
                  </a:lnTo>
                  <a:lnTo>
                    <a:pt x="208876" y="51574"/>
                  </a:lnTo>
                  <a:lnTo>
                    <a:pt x="202044" y="53886"/>
                  </a:lnTo>
                  <a:lnTo>
                    <a:pt x="190639" y="63144"/>
                  </a:lnTo>
                  <a:lnTo>
                    <a:pt x="187794" y="68757"/>
                  </a:lnTo>
                  <a:lnTo>
                    <a:pt x="187794" y="81927"/>
                  </a:lnTo>
                  <a:lnTo>
                    <a:pt x="189788" y="88201"/>
                  </a:lnTo>
                  <a:lnTo>
                    <a:pt x="197764" y="100152"/>
                  </a:lnTo>
                  <a:lnTo>
                    <a:pt x="203187" y="104851"/>
                  </a:lnTo>
                  <a:lnTo>
                    <a:pt x="210019" y="108254"/>
                  </a:lnTo>
                  <a:lnTo>
                    <a:pt x="204089" y="111912"/>
                  </a:lnTo>
                  <a:lnTo>
                    <a:pt x="199478" y="117157"/>
                  </a:lnTo>
                  <a:lnTo>
                    <a:pt x="192862" y="130810"/>
                  </a:lnTo>
                  <a:lnTo>
                    <a:pt x="191211" y="138366"/>
                  </a:lnTo>
                  <a:lnTo>
                    <a:pt x="191211" y="146659"/>
                  </a:lnTo>
                  <a:lnTo>
                    <a:pt x="216344" y="187807"/>
                  </a:lnTo>
                  <a:lnTo>
                    <a:pt x="261658" y="209918"/>
                  </a:lnTo>
                  <a:lnTo>
                    <a:pt x="280136" y="214312"/>
                  </a:lnTo>
                  <a:lnTo>
                    <a:pt x="281851" y="201523"/>
                  </a:lnTo>
                  <a:lnTo>
                    <a:pt x="268427" y="198323"/>
                  </a:lnTo>
                  <a:lnTo>
                    <a:pt x="256197" y="194208"/>
                  </a:lnTo>
                  <a:lnTo>
                    <a:pt x="221475" y="169976"/>
                  </a:lnTo>
                  <a:lnTo>
                    <a:pt x="216865" y="155803"/>
                  </a:lnTo>
                  <a:lnTo>
                    <a:pt x="217805" y="147358"/>
                  </a:lnTo>
                  <a:lnTo>
                    <a:pt x="248500" y="116801"/>
                  </a:lnTo>
                  <a:lnTo>
                    <a:pt x="269989" y="113741"/>
                  </a:lnTo>
                  <a:lnTo>
                    <a:pt x="271589" y="114655"/>
                  </a:lnTo>
                  <a:lnTo>
                    <a:pt x="274320" y="118313"/>
                  </a:lnTo>
                  <a:lnTo>
                    <a:pt x="275018" y="120446"/>
                  </a:lnTo>
                  <a:lnTo>
                    <a:pt x="275018" y="129717"/>
                  </a:lnTo>
                  <a:lnTo>
                    <a:pt x="273126" y="136118"/>
                  </a:lnTo>
                  <a:lnTo>
                    <a:pt x="265607" y="148056"/>
                  </a:lnTo>
                  <a:lnTo>
                    <a:pt x="260642" y="152628"/>
                  </a:lnTo>
                  <a:lnTo>
                    <a:pt x="254482" y="155803"/>
                  </a:lnTo>
                  <a:lnTo>
                    <a:pt x="271589" y="177749"/>
                  </a:lnTo>
                  <a:lnTo>
                    <a:pt x="279349" y="173850"/>
                  </a:lnTo>
                  <a:lnTo>
                    <a:pt x="285559" y="168719"/>
                  </a:lnTo>
                  <a:lnTo>
                    <a:pt x="294906" y="156044"/>
                  </a:lnTo>
                  <a:lnTo>
                    <a:pt x="297243" y="149580"/>
                  </a:lnTo>
                  <a:lnTo>
                    <a:pt x="297243" y="143002"/>
                  </a:lnTo>
                  <a:lnTo>
                    <a:pt x="273151" y="102882"/>
                  </a:lnTo>
                  <a:lnTo>
                    <a:pt x="249351" y="93624"/>
                  </a:lnTo>
                  <a:lnTo>
                    <a:pt x="245249" y="93624"/>
                  </a:lnTo>
                  <a:lnTo>
                    <a:pt x="240855" y="94234"/>
                  </a:lnTo>
                  <a:lnTo>
                    <a:pt x="231521" y="96672"/>
                  </a:lnTo>
                  <a:lnTo>
                    <a:pt x="226783" y="98501"/>
                  </a:lnTo>
                  <a:lnTo>
                    <a:pt x="221996" y="100939"/>
                  </a:lnTo>
                  <a:lnTo>
                    <a:pt x="219252" y="99237"/>
                  </a:lnTo>
                  <a:lnTo>
                    <a:pt x="217144" y="97282"/>
                  </a:lnTo>
                  <a:lnTo>
                    <a:pt x="214185" y="92900"/>
                  </a:lnTo>
                  <a:lnTo>
                    <a:pt x="213436" y="90576"/>
                  </a:lnTo>
                  <a:lnTo>
                    <a:pt x="213436" y="85217"/>
                  </a:lnTo>
                  <a:lnTo>
                    <a:pt x="214642" y="82664"/>
                  </a:lnTo>
                  <a:lnTo>
                    <a:pt x="219430" y="78270"/>
                  </a:lnTo>
                  <a:lnTo>
                    <a:pt x="222224" y="77177"/>
                  </a:lnTo>
                  <a:lnTo>
                    <a:pt x="286981" y="77177"/>
                  </a:lnTo>
                  <a:lnTo>
                    <a:pt x="286981" y="33286"/>
                  </a:lnTo>
                  <a:lnTo>
                    <a:pt x="301688" y="33286"/>
                  </a:lnTo>
                  <a:lnTo>
                    <a:pt x="309905" y="33286"/>
                  </a:lnTo>
                  <a:lnTo>
                    <a:pt x="323583" y="33286"/>
                  </a:lnTo>
                  <a:lnTo>
                    <a:pt x="323583" y="164947"/>
                  </a:lnTo>
                  <a:lnTo>
                    <a:pt x="354368" y="186893"/>
                  </a:lnTo>
                  <a:lnTo>
                    <a:pt x="354368" y="33286"/>
                  </a:lnTo>
                  <a:lnTo>
                    <a:pt x="370789" y="33286"/>
                  </a:lnTo>
                  <a:lnTo>
                    <a:pt x="378307" y="33286"/>
                  </a:lnTo>
                  <a:lnTo>
                    <a:pt x="412178" y="33286"/>
                  </a:lnTo>
                  <a:lnTo>
                    <a:pt x="414223" y="35471"/>
                  </a:lnTo>
                  <a:lnTo>
                    <a:pt x="415772" y="37795"/>
                  </a:lnTo>
                  <a:lnTo>
                    <a:pt x="417817" y="42672"/>
                  </a:lnTo>
                  <a:lnTo>
                    <a:pt x="418338" y="45224"/>
                  </a:lnTo>
                  <a:lnTo>
                    <a:pt x="418338" y="54978"/>
                  </a:lnTo>
                  <a:lnTo>
                    <a:pt x="377964" y="73520"/>
                  </a:lnTo>
                  <a:lnTo>
                    <a:pt x="382841" y="89738"/>
                  </a:lnTo>
                  <a:lnTo>
                    <a:pt x="404647" y="128917"/>
                  </a:lnTo>
                  <a:lnTo>
                    <a:pt x="442963" y="150317"/>
                  </a:lnTo>
                  <a:lnTo>
                    <a:pt x="449122" y="150317"/>
                  </a:lnTo>
                  <a:lnTo>
                    <a:pt x="455447" y="148907"/>
                  </a:lnTo>
                  <a:lnTo>
                    <a:pt x="468439" y="143306"/>
                  </a:lnTo>
                  <a:lnTo>
                    <a:pt x="474662" y="139217"/>
                  </a:lnTo>
                  <a:lnTo>
                    <a:pt x="480593" y="133858"/>
                  </a:lnTo>
                  <a:lnTo>
                    <a:pt x="480593" y="166776"/>
                  </a:lnTo>
                  <a:lnTo>
                    <a:pt x="511365" y="186893"/>
                  </a:lnTo>
                  <a:lnTo>
                    <a:pt x="511365" y="133858"/>
                  </a:lnTo>
                  <a:lnTo>
                    <a:pt x="511365" y="119227"/>
                  </a:lnTo>
                  <a:lnTo>
                    <a:pt x="511365" y="33286"/>
                  </a:lnTo>
                  <a:lnTo>
                    <a:pt x="526072" y="33286"/>
                  </a:lnTo>
                  <a:lnTo>
                    <a:pt x="535317" y="33286"/>
                  </a:lnTo>
                  <a:lnTo>
                    <a:pt x="625614" y="33286"/>
                  </a:lnTo>
                  <a:lnTo>
                    <a:pt x="625614" y="86309"/>
                  </a:lnTo>
                  <a:lnTo>
                    <a:pt x="622604" y="82664"/>
                  </a:lnTo>
                  <a:lnTo>
                    <a:pt x="619506" y="78892"/>
                  </a:lnTo>
                  <a:lnTo>
                    <a:pt x="613473" y="72377"/>
                  </a:lnTo>
                  <a:lnTo>
                    <a:pt x="607529" y="66738"/>
                  </a:lnTo>
                  <a:lnTo>
                    <a:pt x="601675" y="61988"/>
                  </a:lnTo>
                  <a:lnTo>
                    <a:pt x="593915" y="56261"/>
                  </a:lnTo>
                  <a:lnTo>
                    <a:pt x="587082" y="53403"/>
                  </a:lnTo>
                  <a:lnTo>
                    <a:pt x="581152" y="53403"/>
                  </a:lnTo>
                  <a:lnTo>
                    <a:pt x="543991" y="72110"/>
                  </a:lnTo>
                  <a:lnTo>
                    <a:pt x="536714" y="95097"/>
                  </a:lnTo>
                  <a:lnTo>
                    <a:pt x="536803" y="96532"/>
                  </a:lnTo>
                  <a:lnTo>
                    <a:pt x="554532" y="134467"/>
                  </a:lnTo>
                  <a:lnTo>
                    <a:pt x="589699" y="153974"/>
                  </a:lnTo>
                  <a:lnTo>
                    <a:pt x="594715" y="153974"/>
                  </a:lnTo>
                  <a:lnTo>
                    <a:pt x="600303" y="152387"/>
                  </a:lnTo>
                  <a:lnTo>
                    <a:pt x="612622" y="146050"/>
                  </a:lnTo>
                  <a:lnTo>
                    <a:pt x="619010" y="141541"/>
                  </a:lnTo>
                  <a:lnTo>
                    <a:pt x="625614" y="135686"/>
                  </a:lnTo>
                  <a:lnTo>
                    <a:pt x="625614" y="166776"/>
                  </a:lnTo>
                  <a:lnTo>
                    <a:pt x="656399" y="186893"/>
                  </a:lnTo>
                  <a:lnTo>
                    <a:pt x="656399" y="135686"/>
                  </a:lnTo>
                  <a:lnTo>
                    <a:pt x="656399" y="126542"/>
                  </a:lnTo>
                  <a:lnTo>
                    <a:pt x="656399" y="117398"/>
                  </a:lnTo>
                  <a:lnTo>
                    <a:pt x="661873" y="110337"/>
                  </a:lnTo>
                  <a:lnTo>
                    <a:pt x="667918" y="104902"/>
                  </a:lnTo>
                  <a:lnTo>
                    <a:pt x="681139" y="97345"/>
                  </a:lnTo>
                  <a:lnTo>
                    <a:pt x="687641" y="95453"/>
                  </a:lnTo>
                  <a:lnTo>
                    <a:pt x="697217" y="95453"/>
                  </a:lnTo>
                  <a:lnTo>
                    <a:pt x="700011" y="96862"/>
                  </a:lnTo>
                  <a:lnTo>
                    <a:pt x="704799" y="102463"/>
                  </a:lnTo>
                  <a:lnTo>
                    <a:pt x="706005" y="105943"/>
                  </a:lnTo>
                  <a:lnTo>
                    <a:pt x="705891" y="114884"/>
                  </a:lnTo>
                  <a:lnTo>
                    <a:pt x="690422" y="150101"/>
                  </a:lnTo>
                  <a:lnTo>
                    <a:pt x="685469" y="159461"/>
                  </a:lnTo>
                  <a:lnTo>
                    <a:pt x="712838" y="179578"/>
                  </a:lnTo>
                  <a:lnTo>
                    <a:pt x="728827" y="138658"/>
                  </a:lnTo>
                  <a:lnTo>
                    <a:pt x="729932" y="124637"/>
                  </a:lnTo>
                  <a:lnTo>
                    <a:pt x="729043" y="115366"/>
                  </a:lnTo>
                  <a:lnTo>
                    <a:pt x="726338" y="105943"/>
                  </a:lnTo>
                  <a:lnTo>
                    <a:pt x="721868" y="96532"/>
                  </a:lnTo>
                  <a:lnTo>
                    <a:pt x="721144" y="95453"/>
                  </a:lnTo>
                  <a:lnTo>
                    <a:pt x="715543" y="87007"/>
                  </a:lnTo>
                  <a:lnTo>
                    <a:pt x="714946" y="86309"/>
                  </a:lnTo>
                  <a:lnTo>
                    <a:pt x="708418" y="78727"/>
                  </a:lnTo>
                  <a:lnTo>
                    <a:pt x="706551" y="77177"/>
                  </a:lnTo>
                  <a:lnTo>
                    <a:pt x="701294" y="72783"/>
                  </a:lnTo>
                  <a:lnTo>
                    <a:pt x="694220" y="69215"/>
                  </a:lnTo>
                  <a:lnTo>
                    <a:pt x="687184" y="68033"/>
                  </a:lnTo>
                  <a:lnTo>
                    <a:pt x="681939" y="68033"/>
                  </a:lnTo>
                  <a:lnTo>
                    <a:pt x="676694" y="68821"/>
                  </a:lnTo>
                  <a:lnTo>
                    <a:pt x="666216" y="71983"/>
                  </a:lnTo>
                  <a:lnTo>
                    <a:pt x="661187" y="74244"/>
                  </a:lnTo>
                  <a:lnTo>
                    <a:pt x="656399" y="77177"/>
                  </a:lnTo>
                  <a:lnTo>
                    <a:pt x="656399" y="33286"/>
                  </a:lnTo>
                  <a:lnTo>
                    <a:pt x="742937" y="33286"/>
                  </a:lnTo>
                  <a:lnTo>
                    <a:pt x="742937" y="4025"/>
                  </a:lnTo>
                  <a:close/>
                </a:path>
                <a:path w="1731009" h="214630">
                  <a:moveTo>
                    <a:pt x="1056601" y="4025"/>
                  </a:moveTo>
                  <a:lnTo>
                    <a:pt x="988885" y="4025"/>
                  </a:lnTo>
                  <a:lnTo>
                    <a:pt x="979982" y="4025"/>
                  </a:lnTo>
                  <a:lnTo>
                    <a:pt x="934148" y="4025"/>
                  </a:lnTo>
                  <a:lnTo>
                    <a:pt x="934148" y="33286"/>
                  </a:lnTo>
                  <a:lnTo>
                    <a:pt x="934148" y="85585"/>
                  </a:lnTo>
                  <a:lnTo>
                    <a:pt x="934148" y="128371"/>
                  </a:lnTo>
                  <a:lnTo>
                    <a:pt x="934148" y="129184"/>
                  </a:lnTo>
                  <a:lnTo>
                    <a:pt x="933132" y="129667"/>
                  </a:lnTo>
                  <a:lnTo>
                    <a:pt x="934148" y="128371"/>
                  </a:lnTo>
                  <a:lnTo>
                    <a:pt x="934148" y="85585"/>
                  </a:lnTo>
                  <a:lnTo>
                    <a:pt x="930846" y="92163"/>
                  </a:lnTo>
                  <a:lnTo>
                    <a:pt x="926757" y="98018"/>
                  </a:lnTo>
                  <a:lnTo>
                    <a:pt x="889685" y="115570"/>
                  </a:lnTo>
                  <a:lnTo>
                    <a:pt x="886942" y="115570"/>
                  </a:lnTo>
                  <a:lnTo>
                    <a:pt x="884555" y="114287"/>
                  </a:lnTo>
                  <a:lnTo>
                    <a:pt x="880452" y="109169"/>
                  </a:lnTo>
                  <a:lnTo>
                    <a:pt x="879424" y="106184"/>
                  </a:lnTo>
                  <a:lnTo>
                    <a:pt x="879424" y="33286"/>
                  </a:lnTo>
                  <a:lnTo>
                    <a:pt x="934148" y="33286"/>
                  </a:lnTo>
                  <a:lnTo>
                    <a:pt x="934148" y="4025"/>
                  </a:lnTo>
                  <a:lnTo>
                    <a:pt x="834961" y="4025"/>
                  </a:lnTo>
                  <a:lnTo>
                    <a:pt x="834961" y="33286"/>
                  </a:lnTo>
                  <a:lnTo>
                    <a:pt x="848639" y="33286"/>
                  </a:lnTo>
                  <a:lnTo>
                    <a:pt x="848766" y="92163"/>
                  </a:lnTo>
                  <a:lnTo>
                    <a:pt x="870699" y="126911"/>
                  </a:lnTo>
                  <a:lnTo>
                    <a:pt x="903363" y="143002"/>
                  </a:lnTo>
                  <a:lnTo>
                    <a:pt x="905294" y="143002"/>
                  </a:lnTo>
                  <a:lnTo>
                    <a:pt x="850353" y="169341"/>
                  </a:lnTo>
                  <a:lnTo>
                    <a:pt x="860602" y="189445"/>
                  </a:lnTo>
                  <a:lnTo>
                    <a:pt x="934148" y="151650"/>
                  </a:lnTo>
                  <a:lnTo>
                    <a:pt x="934148" y="168605"/>
                  </a:lnTo>
                  <a:lnTo>
                    <a:pt x="964933" y="186893"/>
                  </a:lnTo>
                  <a:lnTo>
                    <a:pt x="964933" y="128371"/>
                  </a:lnTo>
                  <a:lnTo>
                    <a:pt x="964933" y="115570"/>
                  </a:lnTo>
                  <a:lnTo>
                    <a:pt x="964933" y="33286"/>
                  </a:lnTo>
                  <a:lnTo>
                    <a:pt x="979982" y="33286"/>
                  </a:lnTo>
                  <a:lnTo>
                    <a:pt x="988885" y="33286"/>
                  </a:lnTo>
                  <a:lnTo>
                    <a:pt x="1001877" y="33286"/>
                  </a:lnTo>
                  <a:lnTo>
                    <a:pt x="1001877" y="164947"/>
                  </a:lnTo>
                  <a:lnTo>
                    <a:pt x="1032662" y="186893"/>
                  </a:lnTo>
                  <a:lnTo>
                    <a:pt x="1032662" y="33286"/>
                  </a:lnTo>
                  <a:lnTo>
                    <a:pt x="1056601" y="33286"/>
                  </a:lnTo>
                  <a:lnTo>
                    <a:pt x="1056601" y="4025"/>
                  </a:lnTo>
                  <a:close/>
                </a:path>
                <a:path w="1731009" h="214630">
                  <a:moveTo>
                    <a:pt x="1730794" y="4025"/>
                  </a:moveTo>
                  <a:lnTo>
                    <a:pt x="1615173" y="4025"/>
                  </a:lnTo>
                  <a:lnTo>
                    <a:pt x="1615173" y="100939"/>
                  </a:lnTo>
                  <a:lnTo>
                    <a:pt x="1594662" y="117398"/>
                  </a:lnTo>
                  <a:lnTo>
                    <a:pt x="1591919" y="120319"/>
                  </a:lnTo>
                  <a:lnTo>
                    <a:pt x="1588325" y="122580"/>
                  </a:lnTo>
                  <a:lnTo>
                    <a:pt x="1579435" y="125755"/>
                  </a:lnTo>
                  <a:lnTo>
                    <a:pt x="1574469" y="126542"/>
                  </a:lnTo>
                  <a:lnTo>
                    <a:pt x="1564665" y="126542"/>
                  </a:lnTo>
                  <a:lnTo>
                    <a:pt x="1561020" y="124955"/>
                  </a:lnTo>
                  <a:lnTo>
                    <a:pt x="1555089" y="118618"/>
                  </a:lnTo>
                  <a:lnTo>
                    <a:pt x="1553667" y="114884"/>
                  </a:lnTo>
                  <a:lnTo>
                    <a:pt x="1553629" y="102463"/>
                  </a:lnTo>
                  <a:lnTo>
                    <a:pt x="1556118" y="96062"/>
                  </a:lnTo>
                  <a:lnTo>
                    <a:pt x="1566151" y="85344"/>
                  </a:lnTo>
                  <a:lnTo>
                    <a:pt x="1572196" y="82664"/>
                  </a:lnTo>
                  <a:lnTo>
                    <a:pt x="1585188" y="82664"/>
                  </a:lnTo>
                  <a:lnTo>
                    <a:pt x="1591297" y="84239"/>
                  </a:lnTo>
                  <a:lnTo>
                    <a:pt x="1603832" y="90576"/>
                  </a:lnTo>
                  <a:lnTo>
                    <a:pt x="1609712" y="95097"/>
                  </a:lnTo>
                  <a:lnTo>
                    <a:pt x="1615173" y="100939"/>
                  </a:lnTo>
                  <a:lnTo>
                    <a:pt x="1615173" y="4025"/>
                  </a:lnTo>
                  <a:lnTo>
                    <a:pt x="1524190" y="4025"/>
                  </a:lnTo>
                  <a:lnTo>
                    <a:pt x="1513928" y="4025"/>
                  </a:lnTo>
                  <a:lnTo>
                    <a:pt x="1469466" y="4025"/>
                  </a:lnTo>
                  <a:lnTo>
                    <a:pt x="1469466" y="33286"/>
                  </a:lnTo>
                  <a:lnTo>
                    <a:pt x="1469466" y="85585"/>
                  </a:lnTo>
                  <a:lnTo>
                    <a:pt x="1466164" y="92163"/>
                  </a:lnTo>
                  <a:lnTo>
                    <a:pt x="1432039" y="115074"/>
                  </a:lnTo>
                  <a:lnTo>
                    <a:pt x="1425003" y="115570"/>
                  </a:lnTo>
                  <a:lnTo>
                    <a:pt x="1422260" y="115570"/>
                  </a:lnTo>
                  <a:lnTo>
                    <a:pt x="1419872" y="114287"/>
                  </a:lnTo>
                  <a:lnTo>
                    <a:pt x="1415757" y="109169"/>
                  </a:lnTo>
                  <a:lnTo>
                    <a:pt x="1414729" y="106184"/>
                  </a:lnTo>
                  <a:lnTo>
                    <a:pt x="1414729" y="33286"/>
                  </a:lnTo>
                  <a:lnTo>
                    <a:pt x="1469466" y="33286"/>
                  </a:lnTo>
                  <a:lnTo>
                    <a:pt x="1469466" y="4025"/>
                  </a:lnTo>
                  <a:lnTo>
                    <a:pt x="1255687" y="4025"/>
                  </a:lnTo>
                  <a:lnTo>
                    <a:pt x="1255687" y="33286"/>
                  </a:lnTo>
                  <a:lnTo>
                    <a:pt x="1255687" y="95453"/>
                  </a:lnTo>
                  <a:lnTo>
                    <a:pt x="1249222" y="100812"/>
                  </a:lnTo>
                  <a:lnTo>
                    <a:pt x="1214640" y="119227"/>
                  </a:lnTo>
                  <a:lnTo>
                    <a:pt x="1201635" y="119227"/>
                  </a:lnTo>
                  <a:lnTo>
                    <a:pt x="1178255" y="101066"/>
                  </a:lnTo>
                  <a:lnTo>
                    <a:pt x="1178382" y="99479"/>
                  </a:lnTo>
                  <a:lnTo>
                    <a:pt x="1179753" y="96558"/>
                  </a:lnTo>
                  <a:lnTo>
                    <a:pt x="1180769" y="95707"/>
                  </a:lnTo>
                  <a:lnTo>
                    <a:pt x="1182141" y="95453"/>
                  </a:lnTo>
                  <a:lnTo>
                    <a:pt x="1190320" y="93599"/>
                  </a:lnTo>
                  <a:lnTo>
                    <a:pt x="1221473" y="76314"/>
                  </a:lnTo>
                  <a:lnTo>
                    <a:pt x="1221473" y="68275"/>
                  </a:lnTo>
                  <a:lnTo>
                    <a:pt x="1202664" y="33286"/>
                  </a:lnTo>
                  <a:lnTo>
                    <a:pt x="1255687" y="33286"/>
                  </a:lnTo>
                  <a:lnTo>
                    <a:pt x="1255687" y="4025"/>
                  </a:lnTo>
                  <a:lnTo>
                    <a:pt x="1160932" y="4025"/>
                  </a:lnTo>
                  <a:lnTo>
                    <a:pt x="1160932" y="3657"/>
                  </a:lnTo>
                  <a:lnTo>
                    <a:pt x="1126731" y="3657"/>
                  </a:lnTo>
                  <a:lnTo>
                    <a:pt x="1143825" y="32918"/>
                  </a:lnTo>
                  <a:lnTo>
                    <a:pt x="1145882" y="32918"/>
                  </a:lnTo>
                  <a:lnTo>
                    <a:pt x="1145882" y="33286"/>
                  </a:lnTo>
                  <a:lnTo>
                    <a:pt x="1187272" y="33286"/>
                  </a:lnTo>
                  <a:lnTo>
                    <a:pt x="1189316" y="35471"/>
                  </a:lnTo>
                  <a:lnTo>
                    <a:pt x="1190866" y="37795"/>
                  </a:lnTo>
                  <a:lnTo>
                    <a:pt x="1192911" y="42672"/>
                  </a:lnTo>
                  <a:lnTo>
                    <a:pt x="1193431" y="45224"/>
                  </a:lnTo>
                  <a:lnTo>
                    <a:pt x="1193431" y="54978"/>
                  </a:lnTo>
                  <a:lnTo>
                    <a:pt x="1153058" y="73520"/>
                  </a:lnTo>
                  <a:lnTo>
                    <a:pt x="1157935" y="89738"/>
                  </a:lnTo>
                  <a:lnTo>
                    <a:pt x="1162926" y="101790"/>
                  </a:lnTo>
                  <a:lnTo>
                    <a:pt x="1160386" y="104343"/>
                  </a:lnTo>
                  <a:lnTo>
                    <a:pt x="1152931" y="110871"/>
                  </a:lnTo>
                  <a:lnTo>
                    <a:pt x="1116266" y="129298"/>
                  </a:lnTo>
                  <a:lnTo>
                    <a:pt x="1109624" y="129832"/>
                  </a:lnTo>
                  <a:lnTo>
                    <a:pt x="1103007" y="129832"/>
                  </a:lnTo>
                  <a:lnTo>
                    <a:pt x="1097368" y="128549"/>
                  </a:lnTo>
                  <a:lnTo>
                    <a:pt x="1088021" y="123431"/>
                  </a:lnTo>
                  <a:lnTo>
                    <a:pt x="1085684" y="120446"/>
                  </a:lnTo>
                  <a:lnTo>
                    <a:pt x="1085684" y="111912"/>
                  </a:lnTo>
                  <a:lnTo>
                    <a:pt x="1130769" y="99085"/>
                  </a:lnTo>
                  <a:lnTo>
                    <a:pt x="1142123" y="98755"/>
                  </a:lnTo>
                  <a:lnTo>
                    <a:pt x="1129652" y="73761"/>
                  </a:lnTo>
                  <a:lnTo>
                    <a:pt x="1128433" y="71323"/>
                  </a:lnTo>
                  <a:lnTo>
                    <a:pt x="1120000" y="73761"/>
                  </a:lnTo>
                  <a:lnTo>
                    <a:pt x="1112354" y="73634"/>
                  </a:lnTo>
                  <a:lnTo>
                    <a:pt x="1098677" y="68275"/>
                  </a:lnTo>
                  <a:lnTo>
                    <a:pt x="1095489" y="64122"/>
                  </a:lnTo>
                  <a:lnTo>
                    <a:pt x="1095946" y="58521"/>
                  </a:lnTo>
                  <a:lnTo>
                    <a:pt x="1104836" y="60223"/>
                  </a:lnTo>
                  <a:lnTo>
                    <a:pt x="1112481" y="58521"/>
                  </a:lnTo>
                  <a:lnTo>
                    <a:pt x="1130147" y="32918"/>
                  </a:lnTo>
                  <a:lnTo>
                    <a:pt x="1129487" y="26390"/>
                  </a:lnTo>
                  <a:lnTo>
                    <a:pt x="1127493" y="20345"/>
                  </a:lnTo>
                  <a:lnTo>
                    <a:pt x="1124178" y="14782"/>
                  </a:lnTo>
                  <a:lnTo>
                    <a:pt x="1124051" y="14630"/>
                  </a:lnTo>
                  <a:lnTo>
                    <a:pt x="1119886" y="10071"/>
                  </a:lnTo>
                  <a:lnTo>
                    <a:pt x="1119886" y="27800"/>
                  </a:lnTo>
                  <a:lnTo>
                    <a:pt x="1119886" y="37553"/>
                  </a:lnTo>
                  <a:lnTo>
                    <a:pt x="1118400" y="41452"/>
                  </a:lnTo>
                  <a:lnTo>
                    <a:pt x="1112469" y="47790"/>
                  </a:lnTo>
                  <a:lnTo>
                    <a:pt x="1108824" y="49377"/>
                  </a:lnTo>
                  <a:lnTo>
                    <a:pt x="1099248" y="49377"/>
                  </a:lnTo>
                  <a:lnTo>
                    <a:pt x="1094803" y="47790"/>
                  </a:lnTo>
                  <a:lnTo>
                    <a:pt x="1087501" y="41452"/>
                  </a:lnTo>
                  <a:lnTo>
                    <a:pt x="1085684" y="37553"/>
                  </a:lnTo>
                  <a:lnTo>
                    <a:pt x="1085684" y="27800"/>
                  </a:lnTo>
                  <a:lnTo>
                    <a:pt x="1087501" y="23469"/>
                  </a:lnTo>
                  <a:lnTo>
                    <a:pt x="1094803" y="16395"/>
                  </a:lnTo>
                  <a:lnTo>
                    <a:pt x="1099248" y="14630"/>
                  </a:lnTo>
                  <a:lnTo>
                    <a:pt x="1108824" y="14630"/>
                  </a:lnTo>
                  <a:lnTo>
                    <a:pt x="1112469" y="16395"/>
                  </a:lnTo>
                  <a:lnTo>
                    <a:pt x="1118400" y="23469"/>
                  </a:lnTo>
                  <a:lnTo>
                    <a:pt x="1119886" y="27800"/>
                  </a:lnTo>
                  <a:lnTo>
                    <a:pt x="1119886" y="10071"/>
                  </a:lnTo>
                  <a:lnTo>
                    <a:pt x="1094232" y="0"/>
                  </a:lnTo>
                  <a:lnTo>
                    <a:pt x="1087132" y="571"/>
                  </a:lnTo>
                  <a:lnTo>
                    <a:pt x="1058316" y="22555"/>
                  </a:lnTo>
                  <a:lnTo>
                    <a:pt x="1058316" y="31089"/>
                  </a:lnTo>
                  <a:lnTo>
                    <a:pt x="1078623" y="67576"/>
                  </a:lnTo>
                  <a:lnTo>
                    <a:pt x="1092517" y="74980"/>
                  </a:lnTo>
                  <a:lnTo>
                    <a:pt x="1084541" y="76441"/>
                  </a:lnTo>
                  <a:lnTo>
                    <a:pt x="1077988" y="80098"/>
                  </a:lnTo>
                  <a:lnTo>
                    <a:pt x="1067727" y="91795"/>
                  </a:lnTo>
                  <a:lnTo>
                    <a:pt x="1065161" y="98501"/>
                  </a:lnTo>
                  <a:lnTo>
                    <a:pt x="1065161" y="106057"/>
                  </a:lnTo>
                  <a:lnTo>
                    <a:pt x="1092593" y="146177"/>
                  </a:lnTo>
                  <a:lnTo>
                    <a:pt x="1119886" y="155435"/>
                  </a:lnTo>
                  <a:lnTo>
                    <a:pt x="1127417" y="155435"/>
                  </a:lnTo>
                  <a:lnTo>
                    <a:pt x="1167777" y="137147"/>
                  </a:lnTo>
                  <a:lnTo>
                    <a:pt x="1167777" y="129832"/>
                  </a:lnTo>
                  <a:lnTo>
                    <a:pt x="1167777" y="111150"/>
                  </a:lnTo>
                  <a:lnTo>
                    <a:pt x="1198384" y="144970"/>
                  </a:lnTo>
                  <a:lnTo>
                    <a:pt x="1218057" y="150317"/>
                  </a:lnTo>
                  <a:lnTo>
                    <a:pt x="1224216" y="150317"/>
                  </a:lnTo>
                  <a:lnTo>
                    <a:pt x="1230541" y="148907"/>
                  </a:lnTo>
                  <a:lnTo>
                    <a:pt x="1243533" y="143306"/>
                  </a:lnTo>
                  <a:lnTo>
                    <a:pt x="1249756" y="139217"/>
                  </a:lnTo>
                  <a:lnTo>
                    <a:pt x="1255687" y="133858"/>
                  </a:lnTo>
                  <a:lnTo>
                    <a:pt x="1255687" y="166776"/>
                  </a:lnTo>
                  <a:lnTo>
                    <a:pt x="1286471" y="186893"/>
                  </a:lnTo>
                  <a:lnTo>
                    <a:pt x="1286471" y="133858"/>
                  </a:lnTo>
                  <a:lnTo>
                    <a:pt x="1286471" y="119227"/>
                  </a:lnTo>
                  <a:lnTo>
                    <a:pt x="1286471" y="33286"/>
                  </a:lnTo>
                  <a:lnTo>
                    <a:pt x="1301165" y="33286"/>
                  </a:lnTo>
                  <a:lnTo>
                    <a:pt x="1310411" y="33286"/>
                  </a:lnTo>
                  <a:lnTo>
                    <a:pt x="1323060" y="33286"/>
                  </a:lnTo>
                  <a:lnTo>
                    <a:pt x="1323060" y="164947"/>
                  </a:lnTo>
                  <a:lnTo>
                    <a:pt x="1353845" y="186893"/>
                  </a:lnTo>
                  <a:lnTo>
                    <a:pt x="1353845" y="33286"/>
                  </a:lnTo>
                  <a:lnTo>
                    <a:pt x="1370266" y="33286"/>
                  </a:lnTo>
                  <a:lnTo>
                    <a:pt x="1377784" y="33286"/>
                  </a:lnTo>
                  <a:lnTo>
                    <a:pt x="1383944" y="33286"/>
                  </a:lnTo>
                  <a:lnTo>
                    <a:pt x="1384071" y="92163"/>
                  </a:lnTo>
                  <a:lnTo>
                    <a:pt x="1387119" y="101130"/>
                  </a:lnTo>
                  <a:lnTo>
                    <a:pt x="1414526" y="133946"/>
                  </a:lnTo>
                  <a:lnTo>
                    <a:pt x="1438681" y="143002"/>
                  </a:lnTo>
                  <a:lnTo>
                    <a:pt x="1444840" y="143002"/>
                  </a:lnTo>
                  <a:lnTo>
                    <a:pt x="1450594" y="141719"/>
                  </a:lnTo>
                  <a:lnTo>
                    <a:pt x="1461312" y="136601"/>
                  </a:lnTo>
                  <a:lnTo>
                    <a:pt x="1465808" y="133007"/>
                  </a:lnTo>
                  <a:lnTo>
                    <a:pt x="1469466" y="128371"/>
                  </a:lnTo>
                  <a:lnTo>
                    <a:pt x="1469466" y="168605"/>
                  </a:lnTo>
                  <a:lnTo>
                    <a:pt x="1500251" y="186893"/>
                  </a:lnTo>
                  <a:lnTo>
                    <a:pt x="1500251" y="128371"/>
                  </a:lnTo>
                  <a:lnTo>
                    <a:pt x="1500251" y="115570"/>
                  </a:lnTo>
                  <a:lnTo>
                    <a:pt x="1500251" y="33286"/>
                  </a:lnTo>
                  <a:lnTo>
                    <a:pt x="1513928" y="33286"/>
                  </a:lnTo>
                  <a:lnTo>
                    <a:pt x="1524190" y="33286"/>
                  </a:lnTo>
                  <a:lnTo>
                    <a:pt x="1613471" y="33286"/>
                  </a:lnTo>
                  <a:lnTo>
                    <a:pt x="1613471" y="86309"/>
                  </a:lnTo>
                  <a:lnTo>
                    <a:pt x="1610448" y="82664"/>
                  </a:lnTo>
                  <a:lnTo>
                    <a:pt x="1607350" y="78892"/>
                  </a:lnTo>
                  <a:lnTo>
                    <a:pt x="1601330" y="72377"/>
                  </a:lnTo>
                  <a:lnTo>
                    <a:pt x="1595386" y="66738"/>
                  </a:lnTo>
                  <a:lnTo>
                    <a:pt x="1589519" y="61988"/>
                  </a:lnTo>
                  <a:lnTo>
                    <a:pt x="1581772" y="56261"/>
                  </a:lnTo>
                  <a:lnTo>
                    <a:pt x="1574927" y="53403"/>
                  </a:lnTo>
                  <a:lnTo>
                    <a:pt x="1568996" y="53403"/>
                  </a:lnTo>
                  <a:lnTo>
                    <a:pt x="1531848" y="72110"/>
                  </a:lnTo>
                  <a:lnTo>
                    <a:pt x="1524571" y="95097"/>
                  </a:lnTo>
                  <a:lnTo>
                    <a:pt x="1524660" y="96532"/>
                  </a:lnTo>
                  <a:lnTo>
                    <a:pt x="1542376" y="134467"/>
                  </a:lnTo>
                  <a:lnTo>
                    <a:pt x="1577555" y="153974"/>
                  </a:lnTo>
                  <a:lnTo>
                    <a:pt x="1582572" y="153974"/>
                  </a:lnTo>
                  <a:lnTo>
                    <a:pt x="1588147" y="152387"/>
                  </a:lnTo>
                  <a:lnTo>
                    <a:pt x="1600466" y="146050"/>
                  </a:lnTo>
                  <a:lnTo>
                    <a:pt x="1606854" y="141541"/>
                  </a:lnTo>
                  <a:lnTo>
                    <a:pt x="1613471" y="135686"/>
                  </a:lnTo>
                  <a:lnTo>
                    <a:pt x="1613471" y="166776"/>
                  </a:lnTo>
                  <a:lnTo>
                    <a:pt x="1644256" y="186893"/>
                  </a:lnTo>
                  <a:lnTo>
                    <a:pt x="1644256" y="135686"/>
                  </a:lnTo>
                  <a:lnTo>
                    <a:pt x="1644256" y="126542"/>
                  </a:lnTo>
                  <a:lnTo>
                    <a:pt x="1644256" y="117398"/>
                  </a:lnTo>
                  <a:lnTo>
                    <a:pt x="1649730" y="110337"/>
                  </a:lnTo>
                  <a:lnTo>
                    <a:pt x="1655762" y="104902"/>
                  </a:lnTo>
                  <a:lnTo>
                    <a:pt x="1668995" y="97345"/>
                  </a:lnTo>
                  <a:lnTo>
                    <a:pt x="1675498" y="95453"/>
                  </a:lnTo>
                  <a:lnTo>
                    <a:pt x="1685074" y="95453"/>
                  </a:lnTo>
                  <a:lnTo>
                    <a:pt x="1687868" y="96862"/>
                  </a:lnTo>
                  <a:lnTo>
                    <a:pt x="1692656" y="102463"/>
                  </a:lnTo>
                  <a:lnTo>
                    <a:pt x="1693849" y="105943"/>
                  </a:lnTo>
                  <a:lnTo>
                    <a:pt x="1693735" y="114884"/>
                  </a:lnTo>
                  <a:lnTo>
                    <a:pt x="1678279" y="150101"/>
                  </a:lnTo>
                  <a:lnTo>
                    <a:pt x="1673326" y="159461"/>
                  </a:lnTo>
                  <a:lnTo>
                    <a:pt x="1700695" y="179578"/>
                  </a:lnTo>
                  <a:lnTo>
                    <a:pt x="1716684" y="138658"/>
                  </a:lnTo>
                  <a:lnTo>
                    <a:pt x="1717789" y="124637"/>
                  </a:lnTo>
                  <a:lnTo>
                    <a:pt x="1716900" y="115366"/>
                  </a:lnTo>
                  <a:lnTo>
                    <a:pt x="1702790" y="86309"/>
                  </a:lnTo>
                  <a:lnTo>
                    <a:pt x="1696262" y="78727"/>
                  </a:lnTo>
                  <a:lnTo>
                    <a:pt x="1694408" y="77177"/>
                  </a:lnTo>
                  <a:lnTo>
                    <a:pt x="1689150" y="72783"/>
                  </a:lnTo>
                  <a:lnTo>
                    <a:pt x="1682076" y="69215"/>
                  </a:lnTo>
                  <a:lnTo>
                    <a:pt x="1675041" y="68033"/>
                  </a:lnTo>
                  <a:lnTo>
                    <a:pt x="1669796" y="68033"/>
                  </a:lnTo>
                  <a:lnTo>
                    <a:pt x="1664550" y="68821"/>
                  </a:lnTo>
                  <a:lnTo>
                    <a:pt x="1654060" y="71983"/>
                  </a:lnTo>
                  <a:lnTo>
                    <a:pt x="1649044" y="74244"/>
                  </a:lnTo>
                  <a:lnTo>
                    <a:pt x="1644256" y="77177"/>
                  </a:lnTo>
                  <a:lnTo>
                    <a:pt x="1644256" y="33286"/>
                  </a:lnTo>
                  <a:lnTo>
                    <a:pt x="1730794" y="33286"/>
                  </a:lnTo>
                  <a:lnTo>
                    <a:pt x="1730794" y="4025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79262" y="2941308"/>
              <a:ext cx="343767" cy="27356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10257" y="2935090"/>
              <a:ext cx="246279" cy="19566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86298" y="2933628"/>
              <a:ext cx="98168" cy="18944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09779" y="2938747"/>
              <a:ext cx="117327" cy="1843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31772" y="2853535"/>
              <a:ext cx="182999" cy="27795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406437" y="2852439"/>
              <a:ext cx="671195" cy="271780"/>
            </a:xfrm>
            <a:custGeom>
              <a:avLst/>
              <a:gdLst/>
              <a:ahLst/>
              <a:cxnLst/>
              <a:rect l="l" t="t" r="r" b="b"/>
              <a:pathLst>
                <a:path w="671195" h="271780">
                  <a:moveTo>
                    <a:pt x="670775" y="88874"/>
                  </a:moveTo>
                  <a:lnTo>
                    <a:pt x="670775" y="88874"/>
                  </a:lnTo>
                  <a:lnTo>
                    <a:pt x="409105" y="88874"/>
                  </a:lnTo>
                  <a:lnTo>
                    <a:pt x="409105" y="118135"/>
                  </a:lnTo>
                  <a:lnTo>
                    <a:pt x="409105" y="180301"/>
                  </a:lnTo>
                  <a:lnTo>
                    <a:pt x="357784" y="180301"/>
                  </a:lnTo>
                  <a:lnTo>
                    <a:pt x="357784" y="118135"/>
                  </a:lnTo>
                  <a:lnTo>
                    <a:pt x="409105" y="118135"/>
                  </a:lnTo>
                  <a:lnTo>
                    <a:pt x="409105" y="88874"/>
                  </a:lnTo>
                  <a:lnTo>
                    <a:pt x="306832" y="88874"/>
                  </a:lnTo>
                  <a:lnTo>
                    <a:pt x="300329" y="88874"/>
                  </a:lnTo>
                  <a:lnTo>
                    <a:pt x="272745" y="88874"/>
                  </a:lnTo>
                  <a:lnTo>
                    <a:pt x="268960" y="83781"/>
                  </a:lnTo>
                  <a:lnTo>
                    <a:pt x="254495" y="52057"/>
                  </a:lnTo>
                  <a:lnTo>
                    <a:pt x="254495" y="40601"/>
                  </a:lnTo>
                  <a:lnTo>
                    <a:pt x="255968" y="36271"/>
                  </a:lnTo>
                  <a:lnTo>
                    <a:pt x="261899" y="29197"/>
                  </a:lnTo>
                  <a:lnTo>
                    <a:pt x="265544" y="27432"/>
                  </a:lnTo>
                  <a:lnTo>
                    <a:pt x="275132" y="27432"/>
                  </a:lnTo>
                  <a:lnTo>
                    <a:pt x="279577" y="29387"/>
                  </a:lnTo>
                  <a:lnTo>
                    <a:pt x="286880" y="37185"/>
                  </a:lnTo>
                  <a:lnTo>
                    <a:pt x="288696" y="41935"/>
                  </a:lnTo>
                  <a:lnTo>
                    <a:pt x="288696" y="47548"/>
                  </a:lnTo>
                  <a:lnTo>
                    <a:pt x="298958" y="45720"/>
                  </a:lnTo>
                  <a:lnTo>
                    <a:pt x="282790" y="7518"/>
                  </a:lnTo>
                  <a:lnTo>
                    <a:pt x="263042" y="0"/>
                  </a:lnTo>
                  <a:lnTo>
                    <a:pt x="255511" y="0"/>
                  </a:lnTo>
                  <a:lnTo>
                    <a:pt x="249072" y="3048"/>
                  </a:lnTo>
                  <a:lnTo>
                    <a:pt x="238353" y="15240"/>
                  </a:lnTo>
                  <a:lnTo>
                    <a:pt x="235686" y="22555"/>
                  </a:lnTo>
                  <a:lnTo>
                    <a:pt x="235686" y="31089"/>
                  </a:lnTo>
                  <a:lnTo>
                    <a:pt x="249351" y="74841"/>
                  </a:lnTo>
                  <a:lnTo>
                    <a:pt x="259067" y="88874"/>
                  </a:lnTo>
                  <a:lnTo>
                    <a:pt x="166243" y="88874"/>
                  </a:lnTo>
                  <a:lnTo>
                    <a:pt x="156324" y="88874"/>
                  </a:lnTo>
                  <a:lnTo>
                    <a:pt x="113220" y="88874"/>
                  </a:lnTo>
                  <a:lnTo>
                    <a:pt x="113220" y="183959"/>
                  </a:lnTo>
                  <a:lnTo>
                    <a:pt x="78803" y="210527"/>
                  </a:lnTo>
                  <a:lnTo>
                    <a:pt x="60210" y="215049"/>
                  </a:lnTo>
                  <a:lnTo>
                    <a:pt x="51765" y="215049"/>
                  </a:lnTo>
                  <a:lnTo>
                    <a:pt x="44526" y="212737"/>
                  </a:lnTo>
                  <a:lnTo>
                    <a:pt x="32448" y="203466"/>
                  </a:lnTo>
                  <a:lnTo>
                    <a:pt x="29425" y="197866"/>
                  </a:lnTo>
                  <a:lnTo>
                    <a:pt x="29425" y="183235"/>
                  </a:lnTo>
                  <a:lnTo>
                    <a:pt x="63627" y="162026"/>
                  </a:lnTo>
                  <a:lnTo>
                    <a:pt x="70243" y="162026"/>
                  </a:lnTo>
                  <a:lnTo>
                    <a:pt x="106146" y="178968"/>
                  </a:lnTo>
                  <a:lnTo>
                    <a:pt x="113220" y="183959"/>
                  </a:lnTo>
                  <a:lnTo>
                    <a:pt x="113220" y="88874"/>
                  </a:lnTo>
                  <a:lnTo>
                    <a:pt x="0" y="88874"/>
                  </a:lnTo>
                  <a:lnTo>
                    <a:pt x="0" y="118135"/>
                  </a:lnTo>
                  <a:lnTo>
                    <a:pt x="111518" y="118135"/>
                  </a:lnTo>
                  <a:lnTo>
                    <a:pt x="111518" y="167513"/>
                  </a:lnTo>
                  <a:lnTo>
                    <a:pt x="77698" y="139420"/>
                  </a:lnTo>
                  <a:lnTo>
                    <a:pt x="56781" y="134594"/>
                  </a:lnTo>
                  <a:lnTo>
                    <a:pt x="47561" y="135420"/>
                  </a:lnTo>
                  <a:lnTo>
                    <a:pt x="13982" y="162699"/>
                  </a:lnTo>
                  <a:lnTo>
                    <a:pt x="10604" y="180301"/>
                  </a:lnTo>
                  <a:lnTo>
                    <a:pt x="11849" y="190220"/>
                  </a:lnTo>
                  <a:lnTo>
                    <a:pt x="40614" y="229235"/>
                  </a:lnTo>
                  <a:lnTo>
                    <a:pt x="70472" y="240652"/>
                  </a:lnTo>
                  <a:lnTo>
                    <a:pt x="76403" y="240652"/>
                  </a:lnTo>
                  <a:lnTo>
                    <a:pt x="111518" y="220535"/>
                  </a:lnTo>
                  <a:lnTo>
                    <a:pt x="111518" y="249796"/>
                  </a:lnTo>
                  <a:lnTo>
                    <a:pt x="142303" y="271741"/>
                  </a:lnTo>
                  <a:lnTo>
                    <a:pt x="142303" y="220535"/>
                  </a:lnTo>
                  <a:lnTo>
                    <a:pt x="142303" y="215049"/>
                  </a:lnTo>
                  <a:lnTo>
                    <a:pt x="142303" y="167513"/>
                  </a:lnTo>
                  <a:lnTo>
                    <a:pt x="142303" y="118135"/>
                  </a:lnTo>
                  <a:lnTo>
                    <a:pt x="156324" y="118135"/>
                  </a:lnTo>
                  <a:lnTo>
                    <a:pt x="166243" y="118135"/>
                  </a:lnTo>
                  <a:lnTo>
                    <a:pt x="252095" y="118135"/>
                  </a:lnTo>
                  <a:lnTo>
                    <a:pt x="252095" y="143738"/>
                  </a:lnTo>
                  <a:lnTo>
                    <a:pt x="207632" y="143738"/>
                  </a:lnTo>
                  <a:lnTo>
                    <a:pt x="199732" y="144411"/>
                  </a:lnTo>
                  <a:lnTo>
                    <a:pt x="169011" y="173075"/>
                  </a:lnTo>
                  <a:lnTo>
                    <a:pt x="168300" y="180301"/>
                  </a:lnTo>
                  <a:lnTo>
                    <a:pt x="168986" y="190538"/>
                  </a:lnTo>
                  <a:lnTo>
                    <a:pt x="185559" y="234657"/>
                  </a:lnTo>
                  <a:lnTo>
                    <a:pt x="211048" y="268084"/>
                  </a:lnTo>
                  <a:lnTo>
                    <a:pt x="221310" y="257111"/>
                  </a:lnTo>
                  <a:lnTo>
                    <a:pt x="215176" y="251091"/>
                  </a:lnTo>
                  <a:lnTo>
                    <a:pt x="209765" y="244716"/>
                  </a:lnTo>
                  <a:lnTo>
                    <a:pt x="194398" y="209397"/>
                  </a:lnTo>
                  <a:lnTo>
                    <a:pt x="193954" y="202247"/>
                  </a:lnTo>
                  <a:lnTo>
                    <a:pt x="193954" y="194208"/>
                  </a:lnTo>
                  <a:lnTo>
                    <a:pt x="196634" y="187312"/>
                  </a:lnTo>
                  <a:lnTo>
                    <a:pt x="207340" y="175856"/>
                  </a:lnTo>
                  <a:lnTo>
                    <a:pt x="213791" y="172986"/>
                  </a:lnTo>
                  <a:lnTo>
                    <a:pt x="252095" y="172986"/>
                  </a:lnTo>
                  <a:lnTo>
                    <a:pt x="252095" y="249796"/>
                  </a:lnTo>
                  <a:lnTo>
                    <a:pt x="282879" y="271741"/>
                  </a:lnTo>
                  <a:lnTo>
                    <a:pt x="282879" y="118135"/>
                  </a:lnTo>
                  <a:lnTo>
                    <a:pt x="300329" y="118135"/>
                  </a:lnTo>
                  <a:lnTo>
                    <a:pt x="306832" y="118135"/>
                  </a:lnTo>
                  <a:lnTo>
                    <a:pt x="326999" y="118135"/>
                  </a:lnTo>
                  <a:lnTo>
                    <a:pt x="326999" y="180301"/>
                  </a:lnTo>
                  <a:lnTo>
                    <a:pt x="314464" y="180301"/>
                  </a:lnTo>
                  <a:lnTo>
                    <a:pt x="312470" y="181216"/>
                  </a:lnTo>
                  <a:lnTo>
                    <a:pt x="309054" y="184873"/>
                  </a:lnTo>
                  <a:lnTo>
                    <a:pt x="308190" y="187007"/>
                  </a:lnTo>
                  <a:lnTo>
                    <a:pt x="308190" y="189445"/>
                  </a:lnTo>
                  <a:lnTo>
                    <a:pt x="333756" y="224675"/>
                  </a:lnTo>
                  <a:lnTo>
                    <a:pt x="350951" y="235165"/>
                  </a:lnTo>
                  <a:lnTo>
                    <a:pt x="352780" y="235165"/>
                  </a:lnTo>
                  <a:lnTo>
                    <a:pt x="354368" y="234073"/>
                  </a:lnTo>
                  <a:lnTo>
                    <a:pt x="357111" y="229679"/>
                  </a:lnTo>
                  <a:lnTo>
                    <a:pt x="357784" y="227126"/>
                  </a:lnTo>
                  <a:lnTo>
                    <a:pt x="357784" y="209562"/>
                  </a:lnTo>
                  <a:lnTo>
                    <a:pt x="409105" y="209562"/>
                  </a:lnTo>
                  <a:lnTo>
                    <a:pt x="409105" y="249796"/>
                  </a:lnTo>
                  <a:lnTo>
                    <a:pt x="439877" y="271741"/>
                  </a:lnTo>
                  <a:lnTo>
                    <a:pt x="439877" y="209562"/>
                  </a:lnTo>
                  <a:lnTo>
                    <a:pt x="439877" y="118135"/>
                  </a:lnTo>
                  <a:lnTo>
                    <a:pt x="455955" y="118135"/>
                  </a:lnTo>
                  <a:lnTo>
                    <a:pt x="463829" y="118135"/>
                  </a:lnTo>
                  <a:lnTo>
                    <a:pt x="477850" y="118135"/>
                  </a:lnTo>
                  <a:lnTo>
                    <a:pt x="477850" y="249796"/>
                  </a:lnTo>
                  <a:lnTo>
                    <a:pt x="508635" y="271741"/>
                  </a:lnTo>
                  <a:lnTo>
                    <a:pt x="508635" y="118135"/>
                  </a:lnTo>
                  <a:lnTo>
                    <a:pt x="525056" y="118135"/>
                  </a:lnTo>
                  <a:lnTo>
                    <a:pt x="532574" y="118135"/>
                  </a:lnTo>
                  <a:lnTo>
                    <a:pt x="616038" y="118135"/>
                  </a:lnTo>
                  <a:lnTo>
                    <a:pt x="616038" y="165684"/>
                  </a:lnTo>
                  <a:lnTo>
                    <a:pt x="543750" y="165684"/>
                  </a:lnTo>
                  <a:lnTo>
                    <a:pt x="540512" y="167081"/>
                  </a:lnTo>
                  <a:lnTo>
                    <a:pt x="535266" y="172694"/>
                  </a:lnTo>
                  <a:lnTo>
                    <a:pt x="533946" y="176161"/>
                  </a:lnTo>
                  <a:lnTo>
                    <a:pt x="533946" y="180301"/>
                  </a:lnTo>
                  <a:lnTo>
                    <a:pt x="551624" y="219138"/>
                  </a:lnTo>
                  <a:lnTo>
                    <a:pt x="558342" y="224193"/>
                  </a:lnTo>
                  <a:lnTo>
                    <a:pt x="566559" y="224193"/>
                  </a:lnTo>
                  <a:lnTo>
                    <a:pt x="568159" y="223469"/>
                  </a:lnTo>
                  <a:lnTo>
                    <a:pt x="570890" y="220535"/>
                  </a:lnTo>
                  <a:lnTo>
                    <a:pt x="571576" y="218833"/>
                  </a:lnTo>
                  <a:lnTo>
                    <a:pt x="571576" y="201637"/>
                  </a:lnTo>
                  <a:lnTo>
                    <a:pt x="572262" y="199504"/>
                  </a:lnTo>
                  <a:lnTo>
                    <a:pt x="574992" y="195846"/>
                  </a:lnTo>
                  <a:lnTo>
                    <a:pt x="576592" y="194932"/>
                  </a:lnTo>
                  <a:lnTo>
                    <a:pt x="616038" y="194932"/>
                  </a:lnTo>
                  <a:lnTo>
                    <a:pt x="616038" y="253453"/>
                  </a:lnTo>
                  <a:lnTo>
                    <a:pt x="646823" y="271741"/>
                  </a:lnTo>
                  <a:lnTo>
                    <a:pt x="646823" y="118135"/>
                  </a:lnTo>
                  <a:lnTo>
                    <a:pt x="670775" y="118135"/>
                  </a:lnTo>
                  <a:lnTo>
                    <a:pt x="670775" y="88874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170937" y="2941308"/>
              <a:ext cx="359500" cy="18286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79262" y="3423120"/>
              <a:ext cx="343767" cy="27356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20176" y="3415442"/>
              <a:ext cx="98168" cy="18944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642671" y="3418001"/>
              <a:ext cx="112497" cy="19200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75734" y="3418001"/>
              <a:ext cx="112495" cy="19200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09779" y="3420561"/>
              <a:ext cx="117327" cy="18432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31772" y="3335349"/>
              <a:ext cx="182999" cy="27795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406437" y="3334252"/>
              <a:ext cx="671195" cy="271780"/>
            </a:xfrm>
            <a:custGeom>
              <a:avLst/>
              <a:gdLst/>
              <a:ahLst/>
              <a:cxnLst/>
              <a:rect l="l" t="t" r="r" b="b"/>
              <a:pathLst>
                <a:path w="671195" h="271779">
                  <a:moveTo>
                    <a:pt x="670775" y="88874"/>
                  </a:moveTo>
                  <a:lnTo>
                    <a:pt x="670775" y="88874"/>
                  </a:lnTo>
                  <a:lnTo>
                    <a:pt x="409105" y="88874"/>
                  </a:lnTo>
                  <a:lnTo>
                    <a:pt x="409105" y="118135"/>
                  </a:lnTo>
                  <a:lnTo>
                    <a:pt x="409105" y="180301"/>
                  </a:lnTo>
                  <a:lnTo>
                    <a:pt x="357784" y="180301"/>
                  </a:lnTo>
                  <a:lnTo>
                    <a:pt x="357784" y="118135"/>
                  </a:lnTo>
                  <a:lnTo>
                    <a:pt x="409105" y="118135"/>
                  </a:lnTo>
                  <a:lnTo>
                    <a:pt x="409105" y="88874"/>
                  </a:lnTo>
                  <a:lnTo>
                    <a:pt x="306832" y="88874"/>
                  </a:lnTo>
                  <a:lnTo>
                    <a:pt x="300329" y="88874"/>
                  </a:lnTo>
                  <a:lnTo>
                    <a:pt x="272745" y="88874"/>
                  </a:lnTo>
                  <a:lnTo>
                    <a:pt x="268960" y="83781"/>
                  </a:lnTo>
                  <a:lnTo>
                    <a:pt x="254495" y="52057"/>
                  </a:lnTo>
                  <a:lnTo>
                    <a:pt x="254495" y="40601"/>
                  </a:lnTo>
                  <a:lnTo>
                    <a:pt x="255968" y="36271"/>
                  </a:lnTo>
                  <a:lnTo>
                    <a:pt x="261899" y="29197"/>
                  </a:lnTo>
                  <a:lnTo>
                    <a:pt x="265544" y="27432"/>
                  </a:lnTo>
                  <a:lnTo>
                    <a:pt x="275132" y="27432"/>
                  </a:lnTo>
                  <a:lnTo>
                    <a:pt x="279577" y="29387"/>
                  </a:lnTo>
                  <a:lnTo>
                    <a:pt x="286880" y="37185"/>
                  </a:lnTo>
                  <a:lnTo>
                    <a:pt x="288696" y="41935"/>
                  </a:lnTo>
                  <a:lnTo>
                    <a:pt x="288696" y="47548"/>
                  </a:lnTo>
                  <a:lnTo>
                    <a:pt x="298958" y="45720"/>
                  </a:lnTo>
                  <a:lnTo>
                    <a:pt x="282790" y="7518"/>
                  </a:lnTo>
                  <a:lnTo>
                    <a:pt x="263042" y="0"/>
                  </a:lnTo>
                  <a:lnTo>
                    <a:pt x="255511" y="0"/>
                  </a:lnTo>
                  <a:lnTo>
                    <a:pt x="249072" y="3048"/>
                  </a:lnTo>
                  <a:lnTo>
                    <a:pt x="238353" y="15240"/>
                  </a:lnTo>
                  <a:lnTo>
                    <a:pt x="235686" y="22555"/>
                  </a:lnTo>
                  <a:lnTo>
                    <a:pt x="235686" y="31089"/>
                  </a:lnTo>
                  <a:lnTo>
                    <a:pt x="249351" y="74841"/>
                  </a:lnTo>
                  <a:lnTo>
                    <a:pt x="259067" y="88874"/>
                  </a:lnTo>
                  <a:lnTo>
                    <a:pt x="166243" y="88874"/>
                  </a:lnTo>
                  <a:lnTo>
                    <a:pt x="156324" y="88874"/>
                  </a:lnTo>
                  <a:lnTo>
                    <a:pt x="113220" y="88874"/>
                  </a:lnTo>
                  <a:lnTo>
                    <a:pt x="113220" y="183959"/>
                  </a:lnTo>
                  <a:lnTo>
                    <a:pt x="78803" y="210527"/>
                  </a:lnTo>
                  <a:lnTo>
                    <a:pt x="60210" y="215049"/>
                  </a:lnTo>
                  <a:lnTo>
                    <a:pt x="51765" y="215049"/>
                  </a:lnTo>
                  <a:lnTo>
                    <a:pt x="44526" y="212737"/>
                  </a:lnTo>
                  <a:lnTo>
                    <a:pt x="32448" y="203466"/>
                  </a:lnTo>
                  <a:lnTo>
                    <a:pt x="29425" y="197866"/>
                  </a:lnTo>
                  <a:lnTo>
                    <a:pt x="29425" y="183235"/>
                  </a:lnTo>
                  <a:lnTo>
                    <a:pt x="63627" y="162026"/>
                  </a:lnTo>
                  <a:lnTo>
                    <a:pt x="70243" y="162026"/>
                  </a:lnTo>
                  <a:lnTo>
                    <a:pt x="106146" y="178968"/>
                  </a:lnTo>
                  <a:lnTo>
                    <a:pt x="113220" y="183959"/>
                  </a:lnTo>
                  <a:lnTo>
                    <a:pt x="113220" y="88874"/>
                  </a:lnTo>
                  <a:lnTo>
                    <a:pt x="0" y="88874"/>
                  </a:lnTo>
                  <a:lnTo>
                    <a:pt x="0" y="118135"/>
                  </a:lnTo>
                  <a:lnTo>
                    <a:pt x="111518" y="118135"/>
                  </a:lnTo>
                  <a:lnTo>
                    <a:pt x="111518" y="167513"/>
                  </a:lnTo>
                  <a:lnTo>
                    <a:pt x="77698" y="139420"/>
                  </a:lnTo>
                  <a:lnTo>
                    <a:pt x="56781" y="134594"/>
                  </a:lnTo>
                  <a:lnTo>
                    <a:pt x="47561" y="135420"/>
                  </a:lnTo>
                  <a:lnTo>
                    <a:pt x="13982" y="162699"/>
                  </a:lnTo>
                  <a:lnTo>
                    <a:pt x="10604" y="180301"/>
                  </a:lnTo>
                  <a:lnTo>
                    <a:pt x="11849" y="190220"/>
                  </a:lnTo>
                  <a:lnTo>
                    <a:pt x="40614" y="229235"/>
                  </a:lnTo>
                  <a:lnTo>
                    <a:pt x="70472" y="240652"/>
                  </a:lnTo>
                  <a:lnTo>
                    <a:pt x="76403" y="240652"/>
                  </a:lnTo>
                  <a:lnTo>
                    <a:pt x="111518" y="220535"/>
                  </a:lnTo>
                  <a:lnTo>
                    <a:pt x="111518" y="249796"/>
                  </a:lnTo>
                  <a:lnTo>
                    <a:pt x="142303" y="271741"/>
                  </a:lnTo>
                  <a:lnTo>
                    <a:pt x="142303" y="220535"/>
                  </a:lnTo>
                  <a:lnTo>
                    <a:pt x="142303" y="215049"/>
                  </a:lnTo>
                  <a:lnTo>
                    <a:pt x="142303" y="167513"/>
                  </a:lnTo>
                  <a:lnTo>
                    <a:pt x="142303" y="118135"/>
                  </a:lnTo>
                  <a:lnTo>
                    <a:pt x="156324" y="118135"/>
                  </a:lnTo>
                  <a:lnTo>
                    <a:pt x="166243" y="118135"/>
                  </a:lnTo>
                  <a:lnTo>
                    <a:pt x="252095" y="118135"/>
                  </a:lnTo>
                  <a:lnTo>
                    <a:pt x="252095" y="143738"/>
                  </a:lnTo>
                  <a:lnTo>
                    <a:pt x="207632" y="143738"/>
                  </a:lnTo>
                  <a:lnTo>
                    <a:pt x="199732" y="144411"/>
                  </a:lnTo>
                  <a:lnTo>
                    <a:pt x="169011" y="173075"/>
                  </a:lnTo>
                  <a:lnTo>
                    <a:pt x="168300" y="180301"/>
                  </a:lnTo>
                  <a:lnTo>
                    <a:pt x="168986" y="190538"/>
                  </a:lnTo>
                  <a:lnTo>
                    <a:pt x="185559" y="234657"/>
                  </a:lnTo>
                  <a:lnTo>
                    <a:pt x="211048" y="268084"/>
                  </a:lnTo>
                  <a:lnTo>
                    <a:pt x="221310" y="257111"/>
                  </a:lnTo>
                  <a:lnTo>
                    <a:pt x="215176" y="251091"/>
                  </a:lnTo>
                  <a:lnTo>
                    <a:pt x="209765" y="244716"/>
                  </a:lnTo>
                  <a:lnTo>
                    <a:pt x="194398" y="209397"/>
                  </a:lnTo>
                  <a:lnTo>
                    <a:pt x="193954" y="202247"/>
                  </a:lnTo>
                  <a:lnTo>
                    <a:pt x="193954" y="194208"/>
                  </a:lnTo>
                  <a:lnTo>
                    <a:pt x="196634" y="187312"/>
                  </a:lnTo>
                  <a:lnTo>
                    <a:pt x="207340" y="175856"/>
                  </a:lnTo>
                  <a:lnTo>
                    <a:pt x="213791" y="172986"/>
                  </a:lnTo>
                  <a:lnTo>
                    <a:pt x="252095" y="172986"/>
                  </a:lnTo>
                  <a:lnTo>
                    <a:pt x="252095" y="249796"/>
                  </a:lnTo>
                  <a:lnTo>
                    <a:pt x="282879" y="271741"/>
                  </a:lnTo>
                  <a:lnTo>
                    <a:pt x="282879" y="118135"/>
                  </a:lnTo>
                  <a:lnTo>
                    <a:pt x="300329" y="118135"/>
                  </a:lnTo>
                  <a:lnTo>
                    <a:pt x="306832" y="118135"/>
                  </a:lnTo>
                  <a:lnTo>
                    <a:pt x="326999" y="118135"/>
                  </a:lnTo>
                  <a:lnTo>
                    <a:pt x="326999" y="180301"/>
                  </a:lnTo>
                  <a:lnTo>
                    <a:pt x="314464" y="180301"/>
                  </a:lnTo>
                  <a:lnTo>
                    <a:pt x="312470" y="181216"/>
                  </a:lnTo>
                  <a:lnTo>
                    <a:pt x="309054" y="184873"/>
                  </a:lnTo>
                  <a:lnTo>
                    <a:pt x="308190" y="187007"/>
                  </a:lnTo>
                  <a:lnTo>
                    <a:pt x="308190" y="189445"/>
                  </a:lnTo>
                  <a:lnTo>
                    <a:pt x="333756" y="224675"/>
                  </a:lnTo>
                  <a:lnTo>
                    <a:pt x="350951" y="235165"/>
                  </a:lnTo>
                  <a:lnTo>
                    <a:pt x="352780" y="235165"/>
                  </a:lnTo>
                  <a:lnTo>
                    <a:pt x="354368" y="234073"/>
                  </a:lnTo>
                  <a:lnTo>
                    <a:pt x="357111" y="229679"/>
                  </a:lnTo>
                  <a:lnTo>
                    <a:pt x="357784" y="227126"/>
                  </a:lnTo>
                  <a:lnTo>
                    <a:pt x="357784" y="209562"/>
                  </a:lnTo>
                  <a:lnTo>
                    <a:pt x="409105" y="209562"/>
                  </a:lnTo>
                  <a:lnTo>
                    <a:pt x="409105" y="249796"/>
                  </a:lnTo>
                  <a:lnTo>
                    <a:pt x="439877" y="271741"/>
                  </a:lnTo>
                  <a:lnTo>
                    <a:pt x="439877" y="209562"/>
                  </a:lnTo>
                  <a:lnTo>
                    <a:pt x="439877" y="118135"/>
                  </a:lnTo>
                  <a:lnTo>
                    <a:pt x="455955" y="118135"/>
                  </a:lnTo>
                  <a:lnTo>
                    <a:pt x="463829" y="118135"/>
                  </a:lnTo>
                  <a:lnTo>
                    <a:pt x="477850" y="118135"/>
                  </a:lnTo>
                  <a:lnTo>
                    <a:pt x="477850" y="249796"/>
                  </a:lnTo>
                  <a:lnTo>
                    <a:pt x="508635" y="271741"/>
                  </a:lnTo>
                  <a:lnTo>
                    <a:pt x="508635" y="118135"/>
                  </a:lnTo>
                  <a:lnTo>
                    <a:pt x="525056" y="118135"/>
                  </a:lnTo>
                  <a:lnTo>
                    <a:pt x="532574" y="118135"/>
                  </a:lnTo>
                  <a:lnTo>
                    <a:pt x="616038" y="118135"/>
                  </a:lnTo>
                  <a:lnTo>
                    <a:pt x="616038" y="165684"/>
                  </a:lnTo>
                  <a:lnTo>
                    <a:pt x="543750" y="165684"/>
                  </a:lnTo>
                  <a:lnTo>
                    <a:pt x="540512" y="167081"/>
                  </a:lnTo>
                  <a:lnTo>
                    <a:pt x="535266" y="172694"/>
                  </a:lnTo>
                  <a:lnTo>
                    <a:pt x="533946" y="176161"/>
                  </a:lnTo>
                  <a:lnTo>
                    <a:pt x="533946" y="180301"/>
                  </a:lnTo>
                  <a:lnTo>
                    <a:pt x="551624" y="219138"/>
                  </a:lnTo>
                  <a:lnTo>
                    <a:pt x="558342" y="224193"/>
                  </a:lnTo>
                  <a:lnTo>
                    <a:pt x="566559" y="224193"/>
                  </a:lnTo>
                  <a:lnTo>
                    <a:pt x="568159" y="223469"/>
                  </a:lnTo>
                  <a:lnTo>
                    <a:pt x="570890" y="220535"/>
                  </a:lnTo>
                  <a:lnTo>
                    <a:pt x="571576" y="218833"/>
                  </a:lnTo>
                  <a:lnTo>
                    <a:pt x="571576" y="201637"/>
                  </a:lnTo>
                  <a:lnTo>
                    <a:pt x="572262" y="199504"/>
                  </a:lnTo>
                  <a:lnTo>
                    <a:pt x="574992" y="195846"/>
                  </a:lnTo>
                  <a:lnTo>
                    <a:pt x="576592" y="194932"/>
                  </a:lnTo>
                  <a:lnTo>
                    <a:pt x="616038" y="194932"/>
                  </a:lnTo>
                  <a:lnTo>
                    <a:pt x="616038" y="253453"/>
                  </a:lnTo>
                  <a:lnTo>
                    <a:pt x="646823" y="271741"/>
                  </a:lnTo>
                  <a:lnTo>
                    <a:pt x="646823" y="118135"/>
                  </a:lnTo>
                  <a:lnTo>
                    <a:pt x="670775" y="118135"/>
                  </a:lnTo>
                  <a:lnTo>
                    <a:pt x="670775" y="88874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170937" y="3423120"/>
              <a:ext cx="359500" cy="18286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79262" y="3904934"/>
              <a:ext cx="343767" cy="27356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20176" y="3897255"/>
              <a:ext cx="98168" cy="18944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42671" y="3899815"/>
              <a:ext cx="112497" cy="19200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75692" y="3897255"/>
              <a:ext cx="112537" cy="19310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08794" y="3899815"/>
              <a:ext cx="112494" cy="19200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79262" y="4386747"/>
              <a:ext cx="327693" cy="19018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515388" y="4380530"/>
              <a:ext cx="379338" cy="19566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914908" y="4384199"/>
              <a:ext cx="219710" cy="184785"/>
            </a:xfrm>
            <a:custGeom>
              <a:avLst/>
              <a:gdLst/>
              <a:ahLst/>
              <a:cxnLst/>
              <a:rect l="l" t="t" r="r" b="b"/>
              <a:pathLst>
                <a:path w="219709" h="184785">
                  <a:moveTo>
                    <a:pt x="117322" y="0"/>
                  </a:moveTo>
                  <a:lnTo>
                    <a:pt x="11963" y="0"/>
                  </a:lnTo>
                  <a:lnTo>
                    <a:pt x="0" y="58877"/>
                  </a:lnTo>
                  <a:lnTo>
                    <a:pt x="7175" y="58877"/>
                  </a:lnTo>
                  <a:lnTo>
                    <a:pt x="9461" y="52044"/>
                  </a:lnTo>
                  <a:lnTo>
                    <a:pt x="12827" y="46507"/>
                  </a:lnTo>
                  <a:lnTo>
                    <a:pt x="21717" y="37973"/>
                  </a:lnTo>
                  <a:lnTo>
                    <a:pt x="26339" y="35839"/>
                  </a:lnTo>
                  <a:lnTo>
                    <a:pt x="83794" y="35839"/>
                  </a:lnTo>
                  <a:lnTo>
                    <a:pt x="33515" y="184315"/>
                  </a:lnTo>
                  <a:lnTo>
                    <a:pt x="57467" y="184315"/>
                  </a:lnTo>
                  <a:lnTo>
                    <a:pt x="117322" y="0"/>
                  </a:lnTo>
                  <a:close/>
                </a:path>
                <a:path w="219709" h="184785">
                  <a:moveTo>
                    <a:pt x="219595" y="79717"/>
                  </a:moveTo>
                  <a:lnTo>
                    <a:pt x="128270" y="79717"/>
                  </a:lnTo>
                  <a:lnTo>
                    <a:pt x="128270" y="106057"/>
                  </a:lnTo>
                  <a:lnTo>
                    <a:pt x="219595" y="106057"/>
                  </a:lnTo>
                  <a:lnTo>
                    <a:pt x="219595" y="7971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54010" y="4386747"/>
              <a:ext cx="114929" cy="18944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288091" y="4379068"/>
              <a:ext cx="112539" cy="19310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79262" y="4868561"/>
              <a:ext cx="327693" cy="19017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15388" y="4862343"/>
              <a:ext cx="246279" cy="1956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91428" y="4860881"/>
              <a:ext cx="98168" cy="18944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916280" y="4860881"/>
              <a:ext cx="216535" cy="193675"/>
            </a:xfrm>
            <a:custGeom>
              <a:avLst/>
              <a:gdLst/>
              <a:ahLst/>
              <a:cxnLst/>
              <a:rect l="l" t="t" r="r" b="b"/>
              <a:pathLst>
                <a:path w="216534" h="193675">
                  <a:moveTo>
                    <a:pt x="114922" y="122897"/>
                  </a:moveTo>
                  <a:lnTo>
                    <a:pt x="102806" y="86563"/>
                  </a:lnTo>
                  <a:lnTo>
                    <a:pt x="86194" y="74244"/>
                  </a:lnTo>
                  <a:lnTo>
                    <a:pt x="92113" y="69862"/>
                  </a:lnTo>
                  <a:lnTo>
                    <a:pt x="96799" y="64490"/>
                  </a:lnTo>
                  <a:lnTo>
                    <a:pt x="103644" y="51816"/>
                  </a:lnTo>
                  <a:lnTo>
                    <a:pt x="105346" y="45237"/>
                  </a:lnTo>
                  <a:lnTo>
                    <a:pt x="105346" y="38404"/>
                  </a:lnTo>
                  <a:lnTo>
                    <a:pt x="80200" y="2844"/>
                  </a:lnTo>
                  <a:lnTo>
                    <a:pt x="64643" y="0"/>
                  </a:lnTo>
                  <a:lnTo>
                    <a:pt x="55067" y="749"/>
                  </a:lnTo>
                  <a:lnTo>
                    <a:pt x="20764" y="18326"/>
                  </a:lnTo>
                  <a:lnTo>
                    <a:pt x="3416" y="43522"/>
                  </a:lnTo>
                  <a:lnTo>
                    <a:pt x="9575" y="46088"/>
                  </a:lnTo>
                  <a:lnTo>
                    <a:pt x="15265" y="38773"/>
                  </a:lnTo>
                  <a:lnTo>
                    <a:pt x="20866" y="33108"/>
                  </a:lnTo>
                  <a:lnTo>
                    <a:pt x="31800" y="25057"/>
                  </a:lnTo>
                  <a:lnTo>
                    <a:pt x="36588" y="23050"/>
                  </a:lnTo>
                  <a:lnTo>
                    <a:pt x="47993" y="23050"/>
                  </a:lnTo>
                  <a:lnTo>
                    <a:pt x="54216" y="25539"/>
                  </a:lnTo>
                  <a:lnTo>
                    <a:pt x="64465" y="35547"/>
                  </a:lnTo>
                  <a:lnTo>
                    <a:pt x="67030" y="41579"/>
                  </a:lnTo>
                  <a:lnTo>
                    <a:pt x="67030" y="48653"/>
                  </a:lnTo>
                  <a:lnTo>
                    <a:pt x="48133" y="82435"/>
                  </a:lnTo>
                  <a:lnTo>
                    <a:pt x="35915" y="87045"/>
                  </a:lnTo>
                  <a:lnTo>
                    <a:pt x="35915" y="92163"/>
                  </a:lnTo>
                  <a:lnTo>
                    <a:pt x="71996" y="110820"/>
                  </a:lnTo>
                  <a:lnTo>
                    <a:pt x="86194" y="143370"/>
                  </a:lnTo>
                  <a:lnTo>
                    <a:pt x="85801" y="150583"/>
                  </a:lnTo>
                  <a:lnTo>
                    <a:pt x="70573" y="179209"/>
                  </a:lnTo>
                  <a:lnTo>
                    <a:pt x="60998" y="179209"/>
                  </a:lnTo>
                  <a:lnTo>
                    <a:pt x="57175" y="178358"/>
                  </a:lnTo>
                  <a:lnTo>
                    <a:pt x="49187" y="174942"/>
                  </a:lnTo>
                  <a:lnTo>
                    <a:pt x="45377" y="172389"/>
                  </a:lnTo>
                  <a:lnTo>
                    <a:pt x="36245" y="164096"/>
                  </a:lnTo>
                  <a:lnTo>
                    <a:pt x="31343" y="160312"/>
                  </a:lnTo>
                  <a:lnTo>
                    <a:pt x="0" y="163004"/>
                  </a:lnTo>
                  <a:lnTo>
                    <a:pt x="0" y="173723"/>
                  </a:lnTo>
                  <a:lnTo>
                    <a:pt x="40690" y="193116"/>
                  </a:lnTo>
                  <a:lnTo>
                    <a:pt x="56629" y="191909"/>
                  </a:lnTo>
                  <a:lnTo>
                    <a:pt x="94576" y="173913"/>
                  </a:lnTo>
                  <a:lnTo>
                    <a:pt x="113652" y="138010"/>
                  </a:lnTo>
                  <a:lnTo>
                    <a:pt x="114922" y="122897"/>
                  </a:lnTo>
                  <a:close/>
                </a:path>
                <a:path w="216534" h="193675">
                  <a:moveTo>
                    <a:pt x="216522" y="84848"/>
                  </a:moveTo>
                  <a:lnTo>
                    <a:pt x="125183" y="84848"/>
                  </a:lnTo>
                  <a:lnTo>
                    <a:pt x="125183" y="111188"/>
                  </a:lnTo>
                  <a:lnTo>
                    <a:pt x="216522" y="111188"/>
                  </a:lnTo>
                  <a:lnTo>
                    <a:pt x="216522" y="8484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63927" y="4860881"/>
              <a:ext cx="98168" cy="18944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87410" y="4866001"/>
              <a:ext cx="117323" cy="18432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491790" y="5614943"/>
              <a:ext cx="715010" cy="318135"/>
            </a:xfrm>
            <a:custGeom>
              <a:avLst/>
              <a:gdLst/>
              <a:ahLst/>
              <a:cxnLst/>
              <a:rect l="l" t="t" r="r" b="b"/>
              <a:pathLst>
                <a:path w="715010" h="318135">
                  <a:moveTo>
                    <a:pt x="261607" y="0"/>
                  </a:moveTo>
                  <a:lnTo>
                    <a:pt x="199186" y="0"/>
                  </a:lnTo>
                  <a:lnTo>
                    <a:pt x="199186" y="47828"/>
                  </a:lnTo>
                  <a:lnTo>
                    <a:pt x="261607" y="47828"/>
                  </a:lnTo>
                  <a:lnTo>
                    <a:pt x="261607" y="0"/>
                  </a:lnTo>
                  <a:close/>
                </a:path>
                <a:path w="715010" h="318135">
                  <a:moveTo>
                    <a:pt x="714908" y="86233"/>
                  </a:moveTo>
                  <a:lnTo>
                    <a:pt x="714908" y="86233"/>
                  </a:lnTo>
                  <a:lnTo>
                    <a:pt x="0" y="86233"/>
                  </a:lnTo>
                  <a:lnTo>
                    <a:pt x="0" y="118237"/>
                  </a:lnTo>
                  <a:lnTo>
                    <a:pt x="45364" y="118237"/>
                  </a:lnTo>
                  <a:lnTo>
                    <a:pt x="45364" y="160794"/>
                  </a:lnTo>
                  <a:lnTo>
                    <a:pt x="46266" y="170078"/>
                  </a:lnTo>
                  <a:lnTo>
                    <a:pt x="22517" y="185648"/>
                  </a:lnTo>
                  <a:lnTo>
                    <a:pt x="9550" y="185648"/>
                  </a:lnTo>
                  <a:lnTo>
                    <a:pt x="9550" y="229323"/>
                  </a:lnTo>
                  <a:lnTo>
                    <a:pt x="23533" y="229323"/>
                  </a:lnTo>
                  <a:lnTo>
                    <a:pt x="28079" y="230073"/>
                  </a:lnTo>
                  <a:lnTo>
                    <a:pt x="31153" y="231330"/>
                  </a:lnTo>
                  <a:lnTo>
                    <a:pt x="32740" y="233083"/>
                  </a:lnTo>
                  <a:lnTo>
                    <a:pt x="35699" y="238353"/>
                  </a:lnTo>
                  <a:lnTo>
                    <a:pt x="37172" y="242125"/>
                  </a:lnTo>
                  <a:lnTo>
                    <a:pt x="37172" y="280530"/>
                  </a:lnTo>
                  <a:lnTo>
                    <a:pt x="37934" y="288353"/>
                  </a:lnTo>
                  <a:lnTo>
                    <a:pt x="75222" y="314617"/>
                  </a:lnTo>
                  <a:lnTo>
                    <a:pt x="87312" y="315175"/>
                  </a:lnTo>
                  <a:lnTo>
                    <a:pt x="116649" y="315175"/>
                  </a:lnTo>
                  <a:lnTo>
                    <a:pt x="134391" y="276771"/>
                  </a:lnTo>
                  <a:lnTo>
                    <a:pt x="133248" y="277266"/>
                  </a:lnTo>
                  <a:lnTo>
                    <a:pt x="130517" y="277393"/>
                  </a:lnTo>
                  <a:lnTo>
                    <a:pt x="120738" y="276898"/>
                  </a:lnTo>
                  <a:lnTo>
                    <a:pt x="116306" y="276136"/>
                  </a:lnTo>
                  <a:lnTo>
                    <a:pt x="106756" y="272376"/>
                  </a:lnTo>
                  <a:lnTo>
                    <a:pt x="103682" y="267982"/>
                  </a:lnTo>
                  <a:lnTo>
                    <a:pt x="103682" y="228828"/>
                  </a:lnTo>
                  <a:lnTo>
                    <a:pt x="99314" y="221602"/>
                  </a:lnTo>
                  <a:lnTo>
                    <a:pt x="64808" y="203720"/>
                  </a:lnTo>
                  <a:lnTo>
                    <a:pt x="72415" y="203441"/>
                  </a:lnTo>
                  <a:lnTo>
                    <a:pt x="108038" y="184048"/>
                  </a:lnTo>
                  <a:lnTo>
                    <a:pt x="111874" y="170205"/>
                  </a:lnTo>
                  <a:lnTo>
                    <a:pt x="111874" y="118237"/>
                  </a:lnTo>
                  <a:lnTo>
                    <a:pt x="149390" y="118237"/>
                  </a:lnTo>
                  <a:lnTo>
                    <a:pt x="149390" y="181127"/>
                  </a:lnTo>
                  <a:lnTo>
                    <a:pt x="113576" y="181127"/>
                  </a:lnTo>
                  <a:lnTo>
                    <a:pt x="113576" y="225552"/>
                  </a:lnTo>
                  <a:lnTo>
                    <a:pt x="149390" y="225552"/>
                  </a:lnTo>
                  <a:lnTo>
                    <a:pt x="149390" y="314807"/>
                  </a:lnTo>
                  <a:lnTo>
                    <a:pt x="215900" y="314807"/>
                  </a:lnTo>
                  <a:lnTo>
                    <a:pt x="215900" y="118237"/>
                  </a:lnTo>
                  <a:lnTo>
                    <a:pt x="236702" y="118237"/>
                  </a:lnTo>
                  <a:lnTo>
                    <a:pt x="246938" y="118237"/>
                  </a:lnTo>
                  <a:lnTo>
                    <a:pt x="351650" y="118237"/>
                  </a:lnTo>
                  <a:lnTo>
                    <a:pt x="351650" y="165684"/>
                  </a:lnTo>
                  <a:lnTo>
                    <a:pt x="351650" y="171335"/>
                  </a:lnTo>
                  <a:lnTo>
                    <a:pt x="351650" y="203339"/>
                  </a:lnTo>
                  <a:lnTo>
                    <a:pt x="351650" y="228574"/>
                  </a:lnTo>
                  <a:lnTo>
                    <a:pt x="351650" y="245135"/>
                  </a:lnTo>
                  <a:lnTo>
                    <a:pt x="347560" y="249910"/>
                  </a:lnTo>
                  <a:lnTo>
                    <a:pt x="341642" y="252412"/>
                  </a:lnTo>
                  <a:lnTo>
                    <a:pt x="327545" y="252920"/>
                  </a:lnTo>
                  <a:lnTo>
                    <a:pt x="322783" y="250164"/>
                  </a:lnTo>
                  <a:lnTo>
                    <a:pt x="319595" y="244386"/>
                  </a:lnTo>
                  <a:lnTo>
                    <a:pt x="319595" y="214642"/>
                  </a:lnTo>
                  <a:lnTo>
                    <a:pt x="351650" y="228574"/>
                  </a:lnTo>
                  <a:lnTo>
                    <a:pt x="351650" y="203339"/>
                  </a:lnTo>
                  <a:lnTo>
                    <a:pt x="319595" y="189788"/>
                  </a:lnTo>
                  <a:lnTo>
                    <a:pt x="319595" y="171462"/>
                  </a:lnTo>
                  <a:lnTo>
                    <a:pt x="323113" y="168198"/>
                  </a:lnTo>
                  <a:lnTo>
                    <a:pt x="341312" y="167436"/>
                  </a:lnTo>
                  <a:lnTo>
                    <a:pt x="348475" y="168567"/>
                  </a:lnTo>
                  <a:lnTo>
                    <a:pt x="351650" y="171335"/>
                  </a:lnTo>
                  <a:lnTo>
                    <a:pt x="351650" y="165684"/>
                  </a:lnTo>
                  <a:lnTo>
                    <a:pt x="323684" y="135559"/>
                  </a:lnTo>
                  <a:lnTo>
                    <a:pt x="321640" y="135051"/>
                  </a:lnTo>
                  <a:lnTo>
                    <a:pt x="315836" y="135051"/>
                  </a:lnTo>
                  <a:lnTo>
                    <a:pt x="277634" y="141211"/>
                  </a:lnTo>
                  <a:lnTo>
                    <a:pt x="255130" y="174345"/>
                  </a:lnTo>
                  <a:lnTo>
                    <a:pt x="255130" y="248145"/>
                  </a:lnTo>
                  <a:lnTo>
                    <a:pt x="261454" y="266750"/>
                  </a:lnTo>
                  <a:lnTo>
                    <a:pt x="272948" y="279971"/>
                  </a:lnTo>
                  <a:lnTo>
                    <a:pt x="289598" y="287832"/>
                  </a:lnTo>
                  <a:lnTo>
                    <a:pt x="311404" y="290322"/>
                  </a:lnTo>
                  <a:lnTo>
                    <a:pt x="319659" y="290093"/>
                  </a:lnTo>
                  <a:lnTo>
                    <a:pt x="351650" y="282790"/>
                  </a:lnTo>
                  <a:lnTo>
                    <a:pt x="351650" y="314807"/>
                  </a:lnTo>
                  <a:lnTo>
                    <a:pt x="417144" y="315175"/>
                  </a:lnTo>
                  <a:lnTo>
                    <a:pt x="417144" y="282790"/>
                  </a:lnTo>
                  <a:lnTo>
                    <a:pt x="417144" y="252920"/>
                  </a:lnTo>
                  <a:lnTo>
                    <a:pt x="417144" y="118237"/>
                  </a:lnTo>
                  <a:lnTo>
                    <a:pt x="424307" y="118237"/>
                  </a:lnTo>
                  <a:lnTo>
                    <a:pt x="448183" y="118237"/>
                  </a:lnTo>
                  <a:lnTo>
                    <a:pt x="614972" y="118237"/>
                  </a:lnTo>
                  <a:lnTo>
                    <a:pt x="614972" y="135559"/>
                  </a:lnTo>
                  <a:lnTo>
                    <a:pt x="583247" y="135559"/>
                  </a:lnTo>
                  <a:lnTo>
                    <a:pt x="570966" y="136156"/>
                  </a:lnTo>
                  <a:lnTo>
                    <a:pt x="532079" y="158153"/>
                  </a:lnTo>
                  <a:lnTo>
                    <a:pt x="527989" y="173596"/>
                  </a:lnTo>
                  <a:lnTo>
                    <a:pt x="527989" y="241122"/>
                  </a:lnTo>
                  <a:lnTo>
                    <a:pt x="529920" y="245516"/>
                  </a:lnTo>
                  <a:lnTo>
                    <a:pt x="533793" y="250786"/>
                  </a:lnTo>
                  <a:lnTo>
                    <a:pt x="536968" y="255308"/>
                  </a:lnTo>
                  <a:lnTo>
                    <a:pt x="551522" y="264718"/>
                  </a:lnTo>
                  <a:lnTo>
                    <a:pt x="544931" y="272249"/>
                  </a:lnTo>
                  <a:lnTo>
                    <a:pt x="539699" y="276771"/>
                  </a:lnTo>
                  <a:lnTo>
                    <a:pt x="535838" y="278269"/>
                  </a:lnTo>
                  <a:lnTo>
                    <a:pt x="533336" y="279285"/>
                  </a:lnTo>
                  <a:lnTo>
                    <a:pt x="530948" y="279781"/>
                  </a:lnTo>
                  <a:lnTo>
                    <a:pt x="522986" y="279781"/>
                  </a:lnTo>
                  <a:lnTo>
                    <a:pt x="519353" y="277520"/>
                  </a:lnTo>
                  <a:lnTo>
                    <a:pt x="517766" y="272999"/>
                  </a:lnTo>
                  <a:lnTo>
                    <a:pt x="510933" y="252666"/>
                  </a:lnTo>
                  <a:lnTo>
                    <a:pt x="509346" y="248145"/>
                  </a:lnTo>
                  <a:lnTo>
                    <a:pt x="510374" y="244640"/>
                  </a:lnTo>
                  <a:lnTo>
                    <a:pt x="514007" y="242125"/>
                  </a:lnTo>
                  <a:lnTo>
                    <a:pt x="515708" y="240245"/>
                  </a:lnTo>
                  <a:lnTo>
                    <a:pt x="517194" y="238607"/>
                  </a:lnTo>
                  <a:lnTo>
                    <a:pt x="520026" y="236855"/>
                  </a:lnTo>
                  <a:lnTo>
                    <a:pt x="522541" y="236855"/>
                  </a:lnTo>
                  <a:lnTo>
                    <a:pt x="517131" y="220789"/>
                  </a:lnTo>
                  <a:lnTo>
                    <a:pt x="514692" y="213512"/>
                  </a:lnTo>
                  <a:lnTo>
                    <a:pt x="507530" y="217271"/>
                  </a:lnTo>
                  <a:lnTo>
                    <a:pt x="500481" y="219786"/>
                  </a:lnTo>
                  <a:lnTo>
                    <a:pt x="496163" y="220789"/>
                  </a:lnTo>
                  <a:lnTo>
                    <a:pt x="494563" y="220281"/>
                  </a:lnTo>
                  <a:lnTo>
                    <a:pt x="493204" y="219786"/>
                  </a:lnTo>
                  <a:lnTo>
                    <a:pt x="492175" y="218846"/>
                  </a:lnTo>
                  <a:lnTo>
                    <a:pt x="490816" y="216077"/>
                  </a:lnTo>
                  <a:lnTo>
                    <a:pt x="490245" y="214642"/>
                  </a:lnTo>
                  <a:lnTo>
                    <a:pt x="489788" y="213131"/>
                  </a:lnTo>
                  <a:lnTo>
                    <a:pt x="486384" y="203720"/>
                  </a:lnTo>
                  <a:lnTo>
                    <a:pt x="507873" y="193179"/>
                  </a:lnTo>
                  <a:lnTo>
                    <a:pt x="498652" y="170586"/>
                  </a:lnTo>
                  <a:lnTo>
                    <a:pt x="498208" y="169329"/>
                  </a:lnTo>
                  <a:lnTo>
                    <a:pt x="496265" y="167817"/>
                  </a:lnTo>
                  <a:lnTo>
                    <a:pt x="492861" y="166065"/>
                  </a:lnTo>
                  <a:lnTo>
                    <a:pt x="488315" y="163296"/>
                  </a:lnTo>
                  <a:lnTo>
                    <a:pt x="482968" y="161925"/>
                  </a:lnTo>
                  <a:lnTo>
                    <a:pt x="470687" y="161925"/>
                  </a:lnTo>
                  <a:lnTo>
                    <a:pt x="435902" y="186397"/>
                  </a:lnTo>
                  <a:lnTo>
                    <a:pt x="432371" y="197815"/>
                  </a:lnTo>
                  <a:lnTo>
                    <a:pt x="433514" y="201079"/>
                  </a:lnTo>
                  <a:lnTo>
                    <a:pt x="443738" y="232333"/>
                  </a:lnTo>
                  <a:lnTo>
                    <a:pt x="445109" y="238112"/>
                  </a:lnTo>
                  <a:lnTo>
                    <a:pt x="449084" y="241871"/>
                  </a:lnTo>
                  <a:lnTo>
                    <a:pt x="457504" y="244132"/>
                  </a:lnTo>
                  <a:lnTo>
                    <a:pt x="459778" y="244386"/>
                  </a:lnTo>
                  <a:lnTo>
                    <a:pt x="474332" y="244386"/>
                  </a:lnTo>
                  <a:lnTo>
                    <a:pt x="476135" y="244017"/>
                  </a:lnTo>
                  <a:lnTo>
                    <a:pt x="474789" y="244767"/>
                  </a:lnTo>
                  <a:lnTo>
                    <a:pt x="469214" y="249910"/>
                  </a:lnTo>
                  <a:lnTo>
                    <a:pt x="466255" y="255676"/>
                  </a:lnTo>
                  <a:lnTo>
                    <a:pt x="462851" y="262204"/>
                  </a:lnTo>
                  <a:lnTo>
                    <a:pt x="462051" y="268109"/>
                  </a:lnTo>
                  <a:lnTo>
                    <a:pt x="463867" y="273380"/>
                  </a:lnTo>
                  <a:lnTo>
                    <a:pt x="474103" y="305384"/>
                  </a:lnTo>
                  <a:lnTo>
                    <a:pt x="497293" y="317817"/>
                  </a:lnTo>
                  <a:lnTo>
                    <a:pt x="506158" y="317817"/>
                  </a:lnTo>
                  <a:lnTo>
                    <a:pt x="552996" y="301993"/>
                  </a:lnTo>
                  <a:lnTo>
                    <a:pt x="584149" y="279781"/>
                  </a:lnTo>
                  <a:lnTo>
                    <a:pt x="591769" y="270370"/>
                  </a:lnTo>
                  <a:lnTo>
                    <a:pt x="621106" y="270370"/>
                  </a:lnTo>
                  <a:lnTo>
                    <a:pt x="621106" y="314807"/>
                  </a:lnTo>
                  <a:lnTo>
                    <a:pt x="684542" y="315175"/>
                  </a:lnTo>
                  <a:lnTo>
                    <a:pt x="684542" y="270370"/>
                  </a:lnTo>
                  <a:lnTo>
                    <a:pt x="684542" y="253669"/>
                  </a:lnTo>
                  <a:lnTo>
                    <a:pt x="684542" y="215392"/>
                  </a:lnTo>
                  <a:lnTo>
                    <a:pt x="619061" y="215392"/>
                  </a:lnTo>
                  <a:lnTo>
                    <a:pt x="619061" y="245135"/>
                  </a:lnTo>
                  <a:lnTo>
                    <a:pt x="616559" y="250164"/>
                  </a:lnTo>
                  <a:lnTo>
                    <a:pt x="612127" y="252920"/>
                  </a:lnTo>
                  <a:lnTo>
                    <a:pt x="605764" y="253415"/>
                  </a:lnTo>
                  <a:lnTo>
                    <a:pt x="601891" y="253669"/>
                  </a:lnTo>
                  <a:lnTo>
                    <a:pt x="597801" y="250659"/>
                  </a:lnTo>
                  <a:lnTo>
                    <a:pt x="593483" y="244386"/>
                  </a:lnTo>
                  <a:lnTo>
                    <a:pt x="593483" y="170954"/>
                  </a:lnTo>
                  <a:lnTo>
                    <a:pt x="598030" y="167944"/>
                  </a:lnTo>
                  <a:lnTo>
                    <a:pt x="613714" y="167944"/>
                  </a:lnTo>
                  <a:lnTo>
                    <a:pt x="617016" y="170827"/>
                  </a:lnTo>
                  <a:lnTo>
                    <a:pt x="617016" y="186766"/>
                  </a:lnTo>
                  <a:lnTo>
                    <a:pt x="678408" y="186766"/>
                  </a:lnTo>
                  <a:lnTo>
                    <a:pt x="678408" y="167944"/>
                  </a:lnTo>
                  <a:lnTo>
                    <a:pt x="678408" y="118237"/>
                  </a:lnTo>
                  <a:lnTo>
                    <a:pt x="714908" y="118237"/>
                  </a:lnTo>
                  <a:lnTo>
                    <a:pt x="714908" y="86233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193055" y="5700719"/>
              <a:ext cx="314478" cy="229267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3562096" y="5700719"/>
              <a:ext cx="372745" cy="229870"/>
            </a:xfrm>
            <a:custGeom>
              <a:avLst/>
              <a:gdLst/>
              <a:ahLst/>
              <a:cxnLst/>
              <a:rect l="l" t="t" r="r" b="b"/>
              <a:pathLst>
                <a:path w="372745" h="229870">
                  <a:moveTo>
                    <a:pt x="372122" y="0"/>
                  </a:moveTo>
                  <a:lnTo>
                    <a:pt x="258203" y="0"/>
                  </a:lnTo>
                  <a:lnTo>
                    <a:pt x="258203" y="457"/>
                  </a:lnTo>
                  <a:lnTo>
                    <a:pt x="0" y="457"/>
                  </a:lnTo>
                  <a:lnTo>
                    <a:pt x="0" y="32461"/>
                  </a:lnTo>
                  <a:lnTo>
                    <a:pt x="105740" y="32461"/>
                  </a:lnTo>
                  <a:lnTo>
                    <a:pt x="105740" y="81419"/>
                  </a:lnTo>
                  <a:lnTo>
                    <a:pt x="105740" y="87058"/>
                  </a:lnTo>
                  <a:lnTo>
                    <a:pt x="105740" y="162369"/>
                  </a:lnTo>
                  <a:lnTo>
                    <a:pt x="100507" y="164630"/>
                  </a:lnTo>
                  <a:lnTo>
                    <a:pt x="96418" y="165887"/>
                  </a:lnTo>
                  <a:lnTo>
                    <a:pt x="93459" y="166141"/>
                  </a:lnTo>
                  <a:lnTo>
                    <a:pt x="88455" y="166395"/>
                  </a:lnTo>
                  <a:lnTo>
                    <a:pt x="84709" y="163880"/>
                  </a:lnTo>
                  <a:lnTo>
                    <a:pt x="82207" y="158610"/>
                  </a:lnTo>
                  <a:lnTo>
                    <a:pt x="82207" y="87185"/>
                  </a:lnTo>
                  <a:lnTo>
                    <a:pt x="85839" y="83921"/>
                  </a:lnTo>
                  <a:lnTo>
                    <a:pt x="98806" y="83426"/>
                  </a:lnTo>
                  <a:lnTo>
                    <a:pt x="103009" y="84556"/>
                  </a:lnTo>
                  <a:lnTo>
                    <a:pt x="105740" y="87058"/>
                  </a:lnTo>
                  <a:lnTo>
                    <a:pt x="105740" y="81419"/>
                  </a:lnTo>
                  <a:lnTo>
                    <a:pt x="82892" y="52425"/>
                  </a:lnTo>
                  <a:lnTo>
                    <a:pt x="80606" y="51917"/>
                  </a:lnTo>
                  <a:lnTo>
                    <a:pt x="75387" y="51790"/>
                  </a:lnTo>
                  <a:lnTo>
                    <a:pt x="67195" y="52044"/>
                  </a:lnTo>
                  <a:lnTo>
                    <a:pt x="30403" y="62547"/>
                  </a:lnTo>
                  <a:lnTo>
                    <a:pt x="17767" y="89827"/>
                  </a:lnTo>
                  <a:lnTo>
                    <a:pt x="17767" y="162496"/>
                  </a:lnTo>
                  <a:lnTo>
                    <a:pt x="22542" y="180822"/>
                  </a:lnTo>
                  <a:lnTo>
                    <a:pt x="32486" y="194005"/>
                  </a:lnTo>
                  <a:lnTo>
                    <a:pt x="47599" y="201917"/>
                  </a:lnTo>
                  <a:lnTo>
                    <a:pt x="67881" y="204546"/>
                  </a:lnTo>
                  <a:lnTo>
                    <a:pt x="81114" y="204076"/>
                  </a:lnTo>
                  <a:lnTo>
                    <a:pt x="92176" y="202666"/>
                  </a:lnTo>
                  <a:lnTo>
                    <a:pt x="101066" y="200317"/>
                  </a:lnTo>
                  <a:lnTo>
                    <a:pt x="107784" y="197015"/>
                  </a:lnTo>
                  <a:lnTo>
                    <a:pt x="107784" y="229031"/>
                  </a:lnTo>
                  <a:lnTo>
                    <a:pt x="169189" y="229781"/>
                  </a:lnTo>
                  <a:lnTo>
                    <a:pt x="169189" y="197015"/>
                  </a:lnTo>
                  <a:lnTo>
                    <a:pt x="169189" y="166395"/>
                  </a:lnTo>
                  <a:lnTo>
                    <a:pt x="169189" y="165760"/>
                  </a:lnTo>
                  <a:lnTo>
                    <a:pt x="198170" y="198526"/>
                  </a:lnTo>
                  <a:lnTo>
                    <a:pt x="200228" y="199021"/>
                  </a:lnTo>
                  <a:lnTo>
                    <a:pt x="204647" y="199148"/>
                  </a:lnTo>
                  <a:lnTo>
                    <a:pt x="211480" y="198894"/>
                  </a:lnTo>
                  <a:lnTo>
                    <a:pt x="220802" y="198653"/>
                  </a:lnTo>
                  <a:lnTo>
                    <a:pt x="256794" y="171843"/>
                  </a:lnTo>
                  <a:lnTo>
                    <a:pt x="257314" y="167767"/>
                  </a:lnTo>
                  <a:lnTo>
                    <a:pt x="258203" y="160870"/>
                  </a:lnTo>
                  <a:lnTo>
                    <a:pt x="258203" y="93840"/>
                  </a:lnTo>
                  <a:lnTo>
                    <a:pt x="257162" y="89827"/>
                  </a:lnTo>
                  <a:lnTo>
                    <a:pt x="255511" y="83426"/>
                  </a:lnTo>
                  <a:lnTo>
                    <a:pt x="210108" y="52425"/>
                  </a:lnTo>
                  <a:lnTo>
                    <a:pt x="202844" y="52438"/>
                  </a:lnTo>
                  <a:lnTo>
                    <a:pt x="195707" y="52895"/>
                  </a:lnTo>
                  <a:lnTo>
                    <a:pt x="193738" y="53149"/>
                  </a:lnTo>
                  <a:lnTo>
                    <a:pt x="193738" y="97612"/>
                  </a:lnTo>
                  <a:lnTo>
                    <a:pt x="193738" y="162496"/>
                  </a:lnTo>
                  <a:lnTo>
                    <a:pt x="191008" y="165519"/>
                  </a:lnTo>
                  <a:lnTo>
                    <a:pt x="185559" y="166522"/>
                  </a:lnTo>
                  <a:lnTo>
                    <a:pt x="178282" y="167767"/>
                  </a:lnTo>
                  <a:lnTo>
                    <a:pt x="172821" y="166890"/>
                  </a:lnTo>
                  <a:lnTo>
                    <a:pt x="171450" y="165760"/>
                  </a:lnTo>
                  <a:lnTo>
                    <a:pt x="169189" y="163880"/>
                  </a:lnTo>
                  <a:lnTo>
                    <a:pt x="169189" y="93840"/>
                  </a:lnTo>
                  <a:lnTo>
                    <a:pt x="171005" y="92087"/>
                  </a:lnTo>
                  <a:lnTo>
                    <a:pt x="173278" y="91084"/>
                  </a:lnTo>
                  <a:lnTo>
                    <a:pt x="181229" y="90322"/>
                  </a:lnTo>
                  <a:lnTo>
                    <a:pt x="185788" y="89827"/>
                  </a:lnTo>
                  <a:lnTo>
                    <a:pt x="189191" y="92341"/>
                  </a:lnTo>
                  <a:lnTo>
                    <a:pt x="193738" y="97612"/>
                  </a:lnTo>
                  <a:lnTo>
                    <a:pt x="193738" y="53149"/>
                  </a:lnTo>
                  <a:lnTo>
                    <a:pt x="169189" y="59194"/>
                  </a:lnTo>
                  <a:lnTo>
                    <a:pt x="169189" y="32461"/>
                  </a:lnTo>
                  <a:lnTo>
                    <a:pt x="258203" y="32461"/>
                  </a:lnTo>
                  <a:lnTo>
                    <a:pt x="258203" y="33020"/>
                  </a:lnTo>
                  <a:lnTo>
                    <a:pt x="276618" y="33020"/>
                  </a:lnTo>
                  <a:lnTo>
                    <a:pt x="276618" y="228600"/>
                  </a:lnTo>
                  <a:lnTo>
                    <a:pt x="341083" y="228600"/>
                  </a:lnTo>
                  <a:lnTo>
                    <a:pt x="341083" y="33020"/>
                  </a:lnTo>
                  <a:lnTo>
                    <a:pt x="372122" y="33020"/>
                  </a:lnTo>
                  <a:lnTo>
                    <a:pt x="372122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005853" y="5701168"/>
              <a:ext cx="215564" cy="24702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190720" y="5701168"/>
              <a:ext cx="277495" cy="229870"/>
            </a:xfrm>
            <a:custGeom>
              <a:avLst/>
              <a:gdLst/>
              <a:ahLst/>
              <a:cxnLst/>
              <a:rect l="l" t="t" r="r" b="b"/>
              <a:pathLst>
                <a:path w="277495" h="229870">
                  <a:moveTo>
                    <a:pt x="169177" y="196564"/>
                  </a:moveTo>
                  <a:lnTo>
                    <a:pt x="107779" y="196564"/>
                  </a:lnTo>
                  <a:lnTo>
                    <a:pt x="107779" y="228572"/>
                  </a:lnTo>
                  <a:lnTo>
                    <a:pt x="169177" y="229323"/>
                  </a:lnTo>
                  <a:lnTo>
                    <a:pt x="169177" y="196564"/>
                  </a:lnTo>
                  <a:close/>
                </a:path>
                <a:path w="277495" h="229870">
                  <a:moveTo>
                    <a:pt x="75377" y="51339"/>
                  </a:moveTo>
                  <a:lnTo>
                    <a:pt x="30398" y="62087"/>
                  </a:lnTo>
                  <a:lnTo>
                    <a:pt x="17769" y="89369"/>
                  </a:lnTo>
                  <a:lnTo>
                    <a:pt x="17769" y="162046"/>
                  </a:lnTo>
                  <a:lnTo>
                    <a:pt x="22533" y="180372"/>
                  </a:lnTo>
                  <a:lnTo>
                    <a:pt x="32488" y="193551"/>
                  </a:lnTo>
                  <a:lnTo>
                    <a:pt x="47602" y="201459"/>
                  </a:lnTo>
                  <a:lnTo>
                    <a:pt x="67873" y="204095"/>
                  </a:lnTo>
                  <a:lnTo>
                    <a:pt x="81112" y="203624"/>
                  </a:lnTo>
                  <a:lnTo>
                    <a:pt x="92176" y="202212"/>
                  </a:lnTo>
                  <a:lnTo>
                    <a:pt x="101065" y="199859"/>
                  </a:lnTo>
                  <a:lnTo>
                    <a:pt x="107779" y="196564"/>
                  </a:lnTo>
                  <a:lnTo>
                    <a:pt x="169177" y="196564"/>
                  </a:lnTo>
                  <a:lnTo>
                    <a:pt x="169177" y="165939"/>
                  </a:lnTo>
                  <a:lnTo>
                    <a:pt x="88455" y="165939"/>
                  </a:lnTo>
                  <a:lnTo>
                    <a:pt x="84700" y="163426"/>
                  </a:lnTo>
                  <a:lnTo>
                    <a:pt x="82198" y="158155"/>
                  </a:lnTo>
                  <a:lnTo>
                    <a:pt x="82198" y="86735"/>
                  </a:lnTo>
                  <a:lnTo>
                    <a:pt x="85838" y="83473"/>
                  </a:lnTo>
                  <a:lnTo>
                    <a:pt x="98802" y="82969"/>
                  </a:lnTo>
                  <a:lnTo>
                    <a:pt x="255504" y="82969"/>
                  </a:lnTo>
                  <a:lnTo>
                    <a:pt x="254985" y="80961"/>
                  </a:lnTo>
                  <a:lnTo>
                    <a:pt x="105735" y="80961"/>
                  </a:lnTo>
                  <a:lnTo>
                    <a:pt x="82886" y="51965"/>
                  </a:lnTo>
                  <a:lnTo>
                    <a:pt x="80606" y="51465"/>
                  </a:lnTo>
                  <a:lnTo>
                    <a:pt x="75377" y="51339"/>
                  </a:lnTo>
                  <a:close/>
                </a:path>
                <a:path w="277495" h="229870">
                  <a:moveTo>
                    <a:pt x="171448" y="165308"/>
                  </a:moveTo>
                  <a:lnTo>
                    <a:pt x="169177" y="165308"/>
                  </a:lnTo>
                  <a:lnTo>
                    <a:pt x="198169" y="198069"/>
                  </a:lnTo>
                  <a:lnTo>
                    <a:pt x="200216" y="198573"/>
                  </a:lnTo>
                  <a:lnTo>
                    <a:pt x="204649" y="198699"/>
                  </a:lnTo>
                  <a:lnTo>
                    <a:pt x="211471" y="198446"/>
                  </a:lnTo>
                  <a:lnTo>
                    <a:pt x="220790" y="198194"/>
                  </a:lnTo>
                  <a:lnTo>
                    <a:pt x="256791" y="171383"/>
                  </a:lnTo>
                  <a:lnTo>
                    <a:pt x="257313" y="167317"/>
                  </a:lnTo>
                  <a:lnTo>
                    <a:pt x="178271" y="167317"/>
                  </a:lnTo>
                  <a:lnTo>
                    <a:pt x="172813" y="166439"/>
                  </a:lnTo>
                  <a:lnTo>
                    <a:pt x="171448" y="165308"/>
                  </a:lnTo>
                  <a:close/>
                </a:path>
                <a:path w="277495" h="229870">
                  <a:moveTo>
                    <a:pt x="257159" y="89369"/>
                  </a:moveTo>
                  <a:lnTo>
                    <a:pt x="185778" y="89369"/>
                  </a:lnTo>
                  <a:lnTo>
                    <a:pt x="189186" y="91883"/>
                  </a:lnTo>
                  <a:lnTo>
                    <a:pt x="193733" y="97153"/>
                  </a:lnTo>
                  <a:lnTo>
                    <a:pt x="193733" y="162046"/>
                  </a:lnTo>
                  <a:lnTo>
                    <a:pt x="191005" y="165060"/>
                  </a:lnTo>
                  <a:lnTo>
                    <a:pt x="185550" y="166065"/>
                  </a:lnTo>
                  <a:lnTo>
                    <a:pt x="178271" y="167317"/>
                  </a:lnTo>
                  <a:lnTo>
                    <a:pt x="257313" y="167317"/>
                  </a:lnTo>
                  <a:lnTo>
                    <a:pt x="258198" y="160416"/>
                  </a:lnTo>
                  <a:lnTo>
                    <a:pt x="258198" y="93388"/>
                  </a:lnTo>
                  <a:lnTo>
                    <a:pt x="257159" y="89369"/>
                  </a:lnTo>
                  <a:close/>
                </a:path>
                <a:path w="277495" h="229870">
                  <a:moveTo>
                    <a:pt x="255504" y="82969"/>
                  </a:moveTo>
                  <a:lnTo>
                    <a:pt x="98802" y="82969"/>
                  </a:lnTo>
                  <a:lnTo>
                    <a:pt x="103007" y="84100"/>
                  </a:lnTo>
                  <a:lnTo>
                    <a:pt x="105735" y="86608"/>
                  </a:lnTo>
                  <a:lnTo>
                    <a:pt x="105735" y="161921"/>
                  </a:lnTo>
                  <a:lnTo>
                    <a:pt x="100503" y="164181"/>
                  </a:lnTo>
                  <a:lnTo>
                    <a:pt x="96414" y="165435"/>
                  </a:lnTo>
                  <a:lnTo>
                    <a:pt x="93455" y="165686"/>
                  </a:lnTo>
                  <a:lnTo>
                    <a:pt x="88455" y="165939"/>
                  </a:lnTo>
                  <a:lnTo>
                    <a:pt x="169177" y="165939"/>
                  </a:lnTo>
                  <a:lnTo>
                    <a:pt x="169177" y="165308"/>
                  </a:lnTo>
                  <a:lnTo>
                    <a:pt x="171448" y="165308"/>
                  </a:lnTo>
                  <a:lnTo>
                    <a:pt x="169177" y="163426"/>
                  </a:lnTo>
                  <a:lnTo>
                    <a:pt x="169177" y="93388"/>
                  </a:lnTo>
                  <a:lnTo>
                    <a:pt x="170996" y="91631"/>
                  </a:lnTo>
                  <a:lnTo>
                    <a:pt x="173267" y="90627"/>
                  </a:lnTo>
                  <a:lnTo>
                    <a:pt x="181227" y="89874"/>
                  </a:lnTo>
                  <a:lnTo>
                    <a:pt x="185778" y="89369"/>
                  </a:lnTo>
                  <a:lnTo>
                    <a:pt x="257159" y="89369"/>
                  </a:lnTo>
                  <a:lnTo>
                    <a:pt x="255504" y="82969"/>
                  </a:lnTo>
                  <a:close/>
                </a:path>
                <a:path w="277495" h="229870">
                  <a:moveTo>
                    <a:pt x="169177" y="32007"/>
                  </a:moveTo>
                  <a:lnTo>
                    <a:pt x="105735" y="32007"/>
                  </a:lnTo>
                  <a:lnTo>
                    <a:pt x="105735" y="80961"/>
                  </a:lnTo>
                  <a:lnTo>
                    <a:pt x="254985" y="80961"/>
                  </a:lnTo>
                  <a:lnTo>
                    <a:pt x="253658" y="75830"/>
                  </a:lnTo>
                  <a:lnTo>
                    <a:pt x="244130" y="63074"/>
                  </a:lnTo>
                  <a:lnTo>
                    <a:pt x="236230" y="58745"/>
                  </a:lnTo>
                  <a:lnTo>
                    <a:pt x="169177" y="58745"/>
                  </a:lnTo>
                  <a:lnTo>
                    <a:pt x="169177" y="32007"/>
                  </a:lnTo>
                  <a:close/>
                </a:path>
                <a:path w="277495" h="229870">
                  <a:moveTo>
                    <a:pt x="210106" y="51965"/>
                  </a:moveTo>
                  <a:lnTo>
                    <a:pt x="170996" y="57489"/>
                  </a:lnTo>
                  <a:lnTo>
                    <a:pt x="169177" y="58745"/>
                  </a:lnTo>
                  <a:lnTo>
                    <a:pt x="236230" y="58745"/>
                  </a:lnTo>
                  <a:lnTo>
                    <a:pt x="229613" y="55119"/>
                  </a:lnTo>
                  <a:lnTo>
                    <a:pt x="210106" y="51965"/>
                  </a:lnTo>
                  <a:close/>
                </a:path>
                <a:path w="277495" h="229870">
                  <a:moveTo>
                    <a:pt x="277300" y="0"/>
                  </a:moveTo>
                  <a:lnTo>
                    <a:pt x="0" y="0"/>
                  </a:lnTo>
                  <a:lnTo>
                    <a:pt x="0" y="32007"/>
                  </a:lnTo>
                  <a:lnTo>
                    <a:pt x="277300" y="32007"/>
                  </a:lnTo>
                  <a:lnTo>
                    <a:pt x="277300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48919" y="5700719"/>
              <a:ext cx="258196" cy="229397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538028" y="6220468"/>
              <a:ext cx="82550" cy="316865"/>
            </a:xfrm>
            <a:custGeom>
              <a:avLst/>
              <a:gdLst/>
              <a:ahLst/>
              <a:cxnLst/>
              <a:rect l="l" t="t" r="r" b="b"/>
              <a:pathLst>
                <a:path w="82550" h="316865">
                  <a:moveTo>
                    <a:pt x="71762" y="0"/>
                  </a:moveTo>
                  <a:lnTo>
                    <a:pt x="41007" y="43475"/>
                  </a:lnTo>
                  <a:lnTo>
                    <a:pt x="18453" y="85398"/>
                  </a:lnTo>
                  <a:lnTo>
                    <a:pt x="4612" y="124394"/>
                  </a:lnTo>
                  <a:lnTo>
                    <a:pt x="0" y="159091"/>
                  </a:lnTo>
                  <a:lnTo>
                    <a:pt x="1131" y="176030"/>
                  </a:lnTo>
                  <a:lnTo>
                    <a:pt x="18111" y="232603"/>
                  </a:lnTo>
                  <a:lnTo>
                    <a:pt x="40153" y="273839"/>
                  </a:lnTo>
                  <a:lnTo>
                    <a:pt x="70055" y="316353"/>
                  </a:lnTo>
                  <a:lnTo>
                    <a:pt x="82011" y="305384"/>
                  </a:lnTo>
                  <a:lnTo>
                    <a:pt x="72542" y="286731"/>
                  </a:lnTo>
                  <a:lnTo>
                    <a:pt x="64287" y="268079"/>
                  </a:lnTo>
                  <a:lnTo>
                    <a:pt x="51429" y="230774"/>
                  </a:lnTo>
                  <a:lnTo>
                    <a:pt x="41658" y="176464"/>
                  </a:lnTo>
                  <a:lnTo>
                    <a:pt x="41007" y="159091"/>
                  </a:lnTo>
                  <a:lnTo>
                    <a:pt x="41658" y="141720"/>
                  </a:lnTo>
                  <a:lnTo>
                    <a:pt x="51429" y="87411"/>
                  </a:lnTo>
                  <a:lnTo>
                    <a:pt x="64287" y="50105"/>
                  </a:lnTo>
                  <a:lnTo>
                    <a:pt x="82011" y="12801"/>
                  </a:lnTo>
                  <a:lnTo>
                    <a:pt x="7176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47727" y="6277888"/>
              <a:ext cx="98074" cy="18944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538018" y="6222664"/>
              <a:ext cx="1096010" cy="796290"/>
            </a:xfrm>
            <a:custGeom>
              <a:avLst/>
              <a:gdLst/>
              <a:ahLst/>
              <a:cxnLst/>
              <a:rect l="l" t="t" r="r" b="b"/>
              <a:pathLst>
                <a:path w="1096010" h="796290">
                  <a:moveTo>
                    <a:pt x="82016" y="492429"/>
                  </a:moveTo>
                  <a:lnTo>
                    <a:pt x="41008" y="523100"/>
                  </a:lnTo>
                  <a:lnTo>
                    <a:pt x="18453" y="565023"/>
                  </a:lnTo>
                  <a:lnTo>
                    <a:pt x="4610" y="604012"/>
                  </a:lnTo>
                  <a:lnTo>
                    <a:pt x="0" y="638708"/>
                  </a:lnTo>
                  <a:lnTo>
                    <a:pt x="1130" y="655650"/>
                  </a:lnTo>
                  <a:lnTo>
                    <a:pt x="18110" y="712228"/>
                  </a:lnTo>
                  <a:lnTo>
                    <a:pt x="40157" y="753465"/>
                  </a:lnTo>
                  <a:lnTo>
                    <a:pt x="70065" y="795972"/>
                  </a:lnTo>
                  <a:lnTo>
                    <a:pt x="82016" y="785012"/>
                  </a:lnTo>
                  <a:lnTo>
                    <a:pt x="72542" y="766356"/>
                  </a:lnTo>
                  <a:lnTo>
                    <a:pt x="64287" y="747699"/>
                  </a:lnTo>
                  <a:lnTo>
                    <a:pt x="51435" y="710399"/>
                  </a:lnTo>
                  <a:lnTo>
                    <a:pt x="41656" y="656082"/>
                  </a:lnTo>
                  <a:lnTo>
                    <a:pt x="41008" y="638708"/>
                  </a:lnTo>
                  <a:lnTo>
                    <a:pt x="41656" y="621347"/>
                  </a:lnTo>
                  <a:lnTo>
                    <a:pt x="51435" y="567029"/>
                  </a:lnTo>
                  <a:lnTo>
                    <a:pt x="64287" y="529729"/>
                  </a:lnTo>
                  <a:lnTo>
                    <a:pt x="72542" y="511073"/>
                  </a:lnTo>
                  <a:lnTo>
                    <a:pt x="82016" y="492429"/>
                  </a:lnTo>
                  <a:close/>
                </a:path>
                <a:path w="1096010" h="796290">
                  <a:moveTo>
                    <a:pt x="309270" y="155435"/>
                  </a:moveTo>
                  <a:lnTo>
                    <a:pt x="299085" y="102743"/>
                  </a:lnTo>
                  <a:lnTo>
                    <a:pt x="281127" y="62992"/>
                  </a:lnTo>
                  <a:lnTo>
                    <a:pt x="255155" y="21386"/>
                  </a:lnTo>
                  <a:lnTo>
                    <a:pt x="239217" y="0"/>
                  </a:lnTo>
                  <a:lnTo>
                    <a:pt x="227253" y="9144"/>
                  </a:lnTo>
                  <a:lnTo>
                    <a:pt x="237858" y="29870"/>
                  </a:lnTo>
                  <a:lnTo>
                    <a:pt x="247116" y="49974"/>
                  </a:lnTo>
                  <a:lnTo>
                    <a:pt x="261607" y="88328"/>
                  </a:lnTo>
                  <a:lnTo>
                    <a:pt x="272656" y="140004"/>
                  </a:lnTo>
                  <a:lnTo>
                    <a:pt x="273392" y="155435"/>
                  </a:lnTo>
                  <a:lnTo>
                    <a:pt x="272656" y="170878"/>
                  </a:lnTo>
                  <a:lnTo>
                    <a:pt x="261607" y="222554"/>
                  </a:lnTo>
                  <a:lnTo>
                    <a:pt x="247116" y="260908"/>
                  </a:lnTo>
                  <a:lnTo>
                    <a:pt x="227253" y="301726"/>
                  </a:lnTo>
                  <a:lnTo>
                    <a:pt x="237515" y="312699"/>
                  </a:lnTo>
                  <a:lnTo>
                    <a:pt x="268262" y="269367"/>
                  </a:lnTo>
                  <a:lnTo>
                    <a:pt x="290817" y="227850"/>
                  </a:lnTo>
                  <a:lnTo>
                    <a:pt x="304660" y="189458"/>
                  </a:lnTo>
                  <a:lnTo>
                    <a:pt x="308114" y="171894"/>
                  </a:lnTo>
                  <a:lnTo>
                    <a:pt x="309270" y="155435"/>
                  </a:lnTo>
                  <a:close/>
                </a:path>
                <a:path w="1096010" h="796290">
                  <a:moveTo>
                    <a:pt x="1095946" y="62903"/>
                  </a:moveTo>
                  <a:lnTo>
                    <a:pt x="980440" y="62903"/>
                  </a:lnTo>
                  <a:lnTo>
                    <a:pt x="980440" y="159829"/>
                  </a:lnTo>
                  <a:lnTo>
                    <a:pt x="959929" y="176288"/>
                  </a:lnTo>
                  <a:lnTo>
                    <a:pt x="957199" y="179209"/>
                  </a:lnTo>
                  <a:lnTo>
                    <a:pt x="953604" y="181470"/>
                  </a:lnTo>
                  <a:lnTo>
                    <a:pt x="944727" y="184632"/>
                  </a:lnTo>
                  <a:lnTo>
                    <a:pt x="939774" y="185432"/>
                  </a:lnTo>
                  <a:lnTo>
                    <a:pt x="929970" y="185432"/>
                  </a:lnTo>
                  <a:lnTo>
                    <a:pt x="926325" y="183845"/>
                  </a:lnTo>
                  <a:lnTo>
                    <a:pt x="920407" y="177507"/>
                  </a:lnTo>
                  <a:lnTo>
                    <a:pt x="918984" y="173774"/>
                  </a:lnTo>
                  <a:lnTo>
                    <a:pt x="918946" y="161353"/>
                  </a:lnTo>
                  <a:lnTo>
                    <a:pt x="921435" y="154952"/>
                  </a:lnTo>
                  <a:lnTo>
                    <a:pt x="931456" y="144221"/>
                  </a:lnTo>
                  <a:lnTo>
                    <a:pt x="937488" y="141541"/>
                  </a:lnTo>
                  <a:lnTo>
                    <a:pt x="950480" y="141541"/>
                  </a:lnTo>
                  <a:lnTo>
                    <a:pt x="956576" y="143129"/>
                  </a:lnTo>
                  <a:lnTo>
                    <a:pt x="969098" y="149466"/>
                  </a:lnTo>
                  <a:lnTo>
                    <a:pt x="974966" y="153974"/>
                  </a:lnTo>
                  <a:lnTo>
                    <a:pt x="980440" y="159829"/>
                  </a:lnTo>
                  <a:lnTo>
                    <a:pt x="980440" y="62903"/>
                  </a:lnTo>
                  <a:lnTo>
                    <a:pt x="619226" y="62903"/>
                  </a:lnTo>
                  <a:lnTo>
                    <a:pt x="619226" y="92163"/>
                  </a:lnTo>
                  <a:lnTo>
                    <a:pt x="619226" y="139712"/>
                  </a:lnTo>
                  <a:lnTo>
                    <a:pt x="547001" y="139712"/>
                  </a:lnTo>
                  <a:lnTo>
                    <a:pt x="543763" y="141109"/>
                  </a:lnTo>
                  <a:lnTo>
                    <a:pt x="538518" y="146723"/>
                  </a:lnTo>
                  <a:lnTo>
                    <a:pt x="537210" y="150202"/>
                  </a:lnTo>
                  <a:lnTo>
                    <a:pt x="537210" y="145199"/>
                  </a:lnTo>
                  <a:lnTo>
                    <a:pt x="534479" y="148615"/>
                  </a:lnTo>
                  <a:lnTo>
                    <a:pt x="530542" y="151295"/>
                  </a:lnTo>
                  <a:lnTo>
                    <a:pt x="520293" y="155194"/>
                  </a:lnTo>
                  <a:lnTo>
                    <a:pt x="514540" y="156171"/>
                  </a:lnTo>
                  <a:lnTo>
                    <a:pt x="504520" y="156171"/>
                  </a:lnTo>
                  <a:lnTo>
                    <a:pt x="500532" y="155562"/>
                  </a:lnTo>
                  <a:lnTo>
                    <a:pt x="491871" y="153123"/>
                  </a:lnTo>
                  <a:lnTo>
                    <a:pt x="487324" y="151295"/>
                  </a:lnTo>
                  <a:lnTo>
                    <a:pt x="482536" y="148856"/>
                  </a:lnTo>
                  <a:lnTo>
                    <a:pt x="482536" y="92163"/>
                  </a:lnTo>
                  <a:lnTo>
                    <a:pt x="528320" y="92163"/>
                  </a:lnTo>
                  <a:lnTo>
                    <a:pt x="533793" y="92163"/>
                  </a:lnTo>
                  <a:lnTo>
                    <a:pt x="619226" y="92163"/>
                  </a:lnTo>
                  <a:lnTo>
                    <a:pt x="619226" y="62903"/>
                  </a:lnTo>
                  <a:lnTo>
                    <a:pt x="533793" y="62903"/>
                  </a:lnTo>
                  <a:lnTo>
                    <a:pt x="528320" y="62903"/>
                  </a:lnTo>
                  <a:lnTo>
                    <a:pt x="412826" y="62903"/>
                  </a:lnTo>
                  <a:lnTo>
                    <a:pt x="412826" y="92163"/>
                  </a:lnTo>
                  <a:lnTo>
                    <a:pt x="451777" y="92163"/>
                  </a:lnTo>
                  <a:lnTo>
                    <a:pt x="451777" y="137147"/>
                  </a:lnTo>
                  <a:lnTo>
                    <a:pt x="451434" y="139712"/>
                  </a:lnTo>
                  <a:lnTo>
                    <a:pt x="450075" y="144106"/>
                  </a:lnTo>
                  <a:lnTo>
                    <a:pt x="449275" y="145199"/>
                  </a:lnTo>
                  <a:lnTo>
                    <a:pt x="448360" y="145199"/>
                  </a:lnTo>
                  <a:lnTo>
                    <a:pt x="445401" y="143497"/>
                  </a:lnTo>
                  <a:lnTo>
                    <a:pt x="442493" y="142151"/>
                  </a:lnTo>
                  <a:lnTo>
                    <a:pt x="436791" y="140195"/>
                  </a:lnTo>
                  <a:lnTo>
                    <a:pt x="434009" y="139712"/>
                  </a:lnTo>
                  <a:lnTo>
                    <a:pt x="428536" y="139712"/>
                  </a:lnTo>
                  <a:lnTo>
                    <a:pt x="426148" y="140804"/>
                  </a:lnTo>
                  <a:lnTo>
                    <a:pt x="422046" y="145199"/>
                  </a:lnTo>
                  <a:lnTo>
                    <a:pt x="421017" y="147764"/>
                  </a:lnTo>
                  <a:lnTo>
                    <a:pt x="421017" y="155562"/>
                  </a:lnTo>
                  <a:lnTo>
                    <a:pt x="441528" y="190919"/>
                  </a:lnTo>
                  <a:lnTo>
                    <a:pt x="491070" y="251256"/>
                  </a:lnTo>
                  <a:lnTo>
                    <a:pt x="504748" y="242112"/>
                  </a:lnTo>
                  <a:lnTo>
                    <a:pt x="456907" y="190919"/>
                  </a:lnTo>
                  <a:lnTo>
                    <a:pt x="462826" y="189204"/>
                  </a:lnTo>
                  <a:lnTo>
                    <a:pt x="467944" y="185547"/>
                  </a:lnTo>
                  <a:lnTo>
                    <a:pt x="476605" y="174332"/>
                  </a:lnTo>
                  <a:lnTo>
                    <a:pt x="479450" y="167627"/>
                  </a:lnTo>
                  <a:lnTo>
                    <a:pt x="480822" y="159829"/>
                  </a:lnTo>
                  <a:lnTo>
                    <a:pt x="486752" y="167386"/>
                  </a:lnTo>
                  <a:lnTo>
                    <a:pt x="492556" y="173240"/>
                  </a:lnTo>
                  <a:lnTo>
                    <a:pt x="503948" y="181533"/>
                  </a:lnTo>
                  <a:lnTo>
                    <a:pt x="508965" y="183603"/>
                  </a:lnTo>
                  <a:lnTo>
                    <a:pt x="517842" y="183603"/>
                  </a:lnTo>
                  <a:lnTo>
                    <a:pt x="522173" y="182994"/>
                  </a:lnTo>
                  <a:lnTo>
                    <a:pt x="530377" y="180555"/>
                  </a:lnTo>
                  <a:lnTo>
                    <a:pt x="534022" y="178727"/>
                  </a:lnTo>
                  <a:lnTo>
                    <a:pt x="537210" y="176288"/>
                  </a:lnTo>
                  <a:lnTo>
                    <a:pt x="537210" y="154343"/>
                  </a:lnTo>
                  <a:lnTo>
                    <a:pt x="537870" y="161213"/>
                  </a:lnTo>
                  <a:lnTo>
                    <a:pt x="561581" y="198234"/>
                  </a:lnTo>
                  <a:lnTo>
                    <a:pt x="569785" y="198234"/>
                  </a:lnTo>
                  <a:lnTo>
                    <a:pt x="571385" y="197497"/>
                  </a:lnTo>
                  <a:lnTo>
                    <a:pt x="574116" y="194576"/>
                  </a:lnTo>
                  <a:lnTo>
                    <a:pt x="574802" y="192862"/>
                  </a:lnTo>
                  <a:lnTo>
                    <a:pt x="574802" y="175679"/>
                  </a:lnTo>
                  <a:lnTo>
                    <a:pt x="575487" y="173545"/>
                  </a:lnTo>
                  <a:lnTo>
                    <a:pt x="578218" y="169887"/>
                  </a:lnTo>
                  <a:lnTo>
                    <a:pt x="579818" y="168973"/>
                  </a:lnTo>
                  <a:lnTo>
                    <a:pt x="619226" y="168973"/>
                  </a:lnTo>
                  <a:lnTo>
                    <a:pt x="619226" y="227482"/>
                  </a:lnTo>
                  <a:lnTo>
                    <a:pt x="649986" y="245770"/>
                  </a:lnTo>
                  <a:lnTo>
                    <a:pt x="649986" y="92163"/>
                  </a:lnTo>
                  <a:lnTo>
                    <a:pt x="667753" y="92163"/>
                  </a:lnTo>
                  <a:lnTo>
                    <a:pt x="673900" y="92163"/>
                  </a:lnTo>
                  <a:lnTo>
                    <a:pt x="689622" y="92163"/>
                  </a:lnTo>
                  <a:lnTo>
                    <a:pt x="689622" y="223824"/>
                  </a:lnTo>
                  <a:lnTo>
                    <a:pt x="720382" y="245770"/>
                  </a:lnTo>
                  <a:lnTo>
                    <a:pt x="720382" y="92163"/>
                  </a:lnTo>
                  <a:lnTo>
                    <a:pt x="736777" y="92163"/>
                  </a:lnTo>
                  <a:lnTo>
                    <a:pt x="744296" y="92163"/>
                  </a:lnTo>
                  <a:lnTo>
                    <a:pt x="832472" y="92163"/>
                  </a:lnTo>
                  <a:lnTo>
                    <a:pt x="832472" y="117767"/>
                  </a:lnTo>
                  <a:lnTo>
                    <a:pt x="788035" y="117767"/>
                  </a:lnTo>
                  <a:lnTo>
                    <a:pt x="780148" y="118440"/>
                  </a:lnTo>
                  <a:lnTo>
                    <a:pt x="749452" y="147104"/>
                  </a:lnTo>
                  <a:lnTo>
                    <a:pt x="748741" y="154343"/>
                  </a:lnTo>
                  <a:lnTo>
                    <a:pt x="749439" y="164566"/>
                  </a:lnTo>
                  <a:lnTo>
                    <a:pt x="765987" y="208686"/>
                  </a:lnTo>
                  <a:lnTo>
                    <a:pt x="791464" y="242112"/>
                  </a:lnTo>
                  <a:lnTo>
                    <a:pt x="801712" y="231140"/>
                  </a:lnTo>
                  <a:lnTo>
                    <a:pt x="795578" y="225120"/>
                  </a:lnTo>
                  <a:lnTo>
                    <a:pt x="790181" y="218757"/>
                  </a:lnTo>
                  <a:lnTo>
                    <a:pt x="774814" y="183426"/>
                  </a:lnTo>
                  <a:lnTo>
                    <a:pt x="774369" y="176288"/>
                  </a:lnTo>
                  <a:lnTo>
                    <a:pt x="774369" y="168236"/>
                  </a:lnTo>
                  <a:lnTo>
                    <a:pt x="777049" y="161353"/>
                  </a:lnTo>
                  <a:lnTo>
                    <a:pt x="787755" y="149898"/>
                  </a:lnTo>
                  <a:lnTo>
                    <a:pt x="794194" y="147027"/>
                  </a:lnTo>
                  <a:lnTo>
                    <a:pt x="832472" y="147027"/>
                  </a:lnTo>
                  <a:lnTo>
                    <a:pt x="832472" y="223824"/>
                  </a:lnTo>
                  <a:lnTo>
                    <a:pt x="863219" y="245770"/>
                  </a:lnTo>
                  <a:lnTo>
                    <a:pt x="863219" y="92163"/>
                  </a:lnTo>
                  <a:lnTo>
                    <a:pt x="879284" y="92163"/>
                  </a:lnTo>
                  <a:lnTo>
                    <a:pt x="887145" y="92163"/>
                  </a:lnTo>
                  <a:lnTo>
                    <a:pt x="978725" y="92163"/>
                  </a:lnTo>
                  <a:lnTo>
                    <a:pt x="978725" y="145199"/>
                  </a:lnTo>
                  <a:lnTo>
                    <a:pt x="975715" y="141541"/>
                  </a:lnTo>
                  <a:lnTo>
                    <a:pt x="972616" y="137782"/>
                  </a:lnTo>
                  <a:lnTo>
                    <a:pt x="940219" y="112280"/>
                  </a:lnTo>
                  <a:lnTo>
                    <a:pt x="934300" y="112280"/>
                  </a:lnTo>
                  <a:lnTo>
                    <a:pt x="897178" y="130987"/>
                  </a:lnTo>
                  <a:lnTo>
                    <a:pt x="889914" y="153974"/>
                  </a:lnTo>
                  <a:lnTo>
                    <a:pt x="889990" y="155422"/>
                  </a:lnTo>
                  <a:lnTo>
                    <a:pt x="907707" y="193344"/>
                  </a:lnTo>
                  <a:lnTo>
                    <a:pt x="942848" y="212864"/>
                  </a:lnTo>
                  <a:lnTo>
                    <a:pt x="947851" y="212864"/>
                  </a:lnTo>
                  <a:lnTo>
                    <a:pt x="953439" y="211277"/>
                  </a:lnTo>
                  <a:lnTo>
                    <a:pt x="965746" y="204939"/>
                  </a:lnTo>
                  <a:lnTo>
                    <a:pt x="972121" y="200431"/>
                  </a:lnTo>
                  <a:lnTo>
                    <a:pt x="978725" y="194576"/>
                  </a:lnTo>
                  <a:lnTo>
                    <a:pt x="978725" y="225653"/>
                  </a:lnTo>
                  <a:lnTo>
                    <a:pt x="1009484" y="245770"/>
                  </a:lnTo>
                  <a:lnTo>
                    <a:pt x="1009484" y="194576"/>
                  </a:lnTo>
                  <a:lnTo>
                    <a:pt x="1009484" y="185432"/>
                  </a:lnTo>
                  <a:lnTo>
                    <a:pt x="1009484" y="176288"/>
                  </a:lnTo>
                  <a:lnTo>
                    <a:pt x="1014958" y="169214"/>
                  </a:lnTo>
                  <a:lnTo>
                    <a:pt x="1020991" y="163791"/>
                  </a:lnTo>
                  <a:lnTo>
                    <a:pt x="1034199" y="156235"/>
                  </a:lnTo>
                  <a:lnTo>
                    <a:pt x="1040701" y="154343"/>
                  </a:lnTo>
                  <a:lnTo>
                    <a:pt x="1050264" y="154343"/>
                  </a:lnTo>
                  <a:lnTo>
                    <a:pt x="1053058" y="155740"/>
                  </a:lnTo>
                  <a:lnTo>
                    <a:pt x="1057833" y="161353"/>
                  </a:lnTo>
                  <a:lnTo>
                    <a:pt x="1059040" y="164820"/>
                  </a:lnTo>
                  <a:lnTo>
                    <a:pt x="1058926" y="173774"/>
                  </a:lnTo>
                  <a:lnTo>
                    <a:pt x="1043470" y="208978"/>
                  </a:lnTo>
                  <a:lnTo>
                    <a:pt x="1038529" y="218351"/>
                  </a:lnTo>
                  <a:lnTo>
                    <a:pt x="1065872" y="238455"/>
                  </a:lnTo>
                  <a:lnTo>
                    <a:pt x="1081836" y="197548"/>
                  </a:lnTo>
                  <a:lnTo>
                    <a:pt x="1082941" y="183515"/>
                  </a:lnTo>
                  <a:lnTo>
                    <a:pt x="1082052" y="174256"/>
                  </a:lnTo>
                  <a:lnTo>
                    <a:pt x="1061440" y="137617"/>
                  </a:lnTo>
                  <a:lnTo>
                    <a:pt x="1040244" y="126911"/>
                  </a:lnTo>
                  <a:lnTo>
                    <a:pt x="1034999" y="126911"/>
                  </a:lnTo>
                  <a:lnTo>
                    <a:pt x="1029754" y="127711"/>
                  </a:lnTo>
                  <a:lnTo>
                    <a:pt x="1019276" y="130873"/>
                  </a:lnTo>
                  <a:lnTo>
                    <a:pt x="1014272" y="133134"/>
                  </a:lnTo>
                  <a:lnTo>
                    <a:pt x="1009484" y="136055"/>
                  </a:lnTo>
                  <a:lnTo>
                    <a:pt x="1009484" y="92163"/>
                  </a:lnTo>
                  <a:lnTo>
                    <a:pt x="1095946" y="92163"/>
                  </a:lnTo>
                  <a:lnTo>
                    <a:pt x="1095946" y="62903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37816" y="6761163"/>
              <a:ext cx="118239" cy="187984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2765272" y="6679610"/>
              <a:ext cx="1261110" cy="337820"/>
            </a:xfrm>
            <a:custGeom>
              <a:avLst/>
              <a:gdLst/>
              <a:ahLst/>
              <a:cxnLst/>
              <a:rect l="l" t="t" r="r" b="b"/>
              <a:pathLst>
                <a:path w="1261110" h="337820">
                  <a:moveTo>
                    <a:pt x="82016" y="180301"/>
                  </a:moveTo>
                  <a:lnTo>
                    <a:pt x="71831" y="127609"/>
                  </a:lnTo>
                  <a:lnTo>
                    <a:pt x="53873" y="87858"/>
                  </a:lnTo>
                  <a:lnTo>
                    <a:pt x="27901" y="46253"/>
                  </a:lnTo>
                  <a:lnTo>
                    <a:pt x="11963" y="24879"/>
                  </a:lnTo>
                  <a:lnTo>
                    <a:pt x="0" y="34023"/>
                  </a:lnTo>
                  <a:lnTo>
                    <a:pt x="10604" y="54737"/>
                  </a:lnTo>
                  <a:lnTo>
                    <a:pt x="19862" y="74841"/>
                  </a:lnTo>
                  <a:lnTo>
                    <a:pt x="34353" y="113195"/>
                  </a:lnTo>
                  <a:lnTo>
                    <a:pt x="45402" y="164871"/>
                  </a:lnTo>
                  <a:lnTo>
                    <a:pt x="46139" y="180301"/>
                  </a:lnTo>
                  <a:lnTo>
                    <a:pt x="45402" y="195745"/>
                  </a:lnTo>
                  <a:lnTo>
                    <a:pt x="34353" y="247421"/>
                  </a:lnTo>
                  <a:lnTo>
                    <a:pt x="19862" y="285775"/>
                  </a:lnTo>
                  <a:lnTo>
                    <a:pt x="0" y="326593"/>
                  </a:lnTo>
                  <a:lnTo>
                    <a:pt x="10261" y="337566"/>
                  </a:lnTo>
                  <a:lnTo>
                    <a:pt x="41008" y="294233"/>
                  </a:lnTo>
                  <a:lnTo>
                    <a:pt x="63563" y="252717"/>
                  </a:lnTo>
                  <a:lnTo>
                    <a:pt x="77406" y="214325"/>
                  </a:lnTo>
                  <a:lnTo>
                    <a:pt x="80860" y="196761"/>
                  </a:lnTo>
                  <a:lnTo>
                    <a:pt x="82016" y="180301"/>
                  </a:lnTo>
                  <a:close/>
                </a:path>
                <a:path w="1261110" h="337820">
                  <a:moveTo>
                    <a:pt x="1029982" y="142633"/>
                  </a:moveTo>
                  <a:lnTo>
                    <a:pt x="980084" y="142633"/>
                  </a:lnTo>
                  <a:lnTo>
                    <a:pt x="972680" y="143306"/>
                  </a:lnTo>
                  <a:lnTo>
                    <a:pt x="943521" y="171970"/>
                  </a:lnTo>
                  <a:lnTo>
                    <a:pt x="942835" y="179209"/>
                  </a:lnTo>
                  <a:lnTo>
                    <a:pt x="943584" y="188645"/>
                  </a:lnTo>
                  <a:lnTo>
                    <a:pt x="961428" y="231838"/>
                  </a:lnTo>
                  <a:lnTo>
                    <a:pt x="988974" y="266979"/>
                  </a:lnTo>
                  <a:lnTo>
                    <a:pt x="997521" y="257835"/>
                  </a:lnTo>
                  <a:lnTo>
                    <a:pt x="991717" y="251155"/>
                  </a:lnTo>
                  <a:lnTo>
                    <a:pt x="986624" y="244259"/>
                  </a:lnTo>
                  <a:lnTo>
                    <a:pt x="972299" y="208165"/>
                  </a:lnTo>
                  <a:lnTo>
                    <a:pt x="971880" y="201155"/>
                  </a:lnTo>
                  <a:lnTo>
                    <a:pt x="971880" y="193103"/>
                  </a:lnTo>
                  <a:lnTo>
                    <a:pt x="974394" y="186220"/>
                  </a:lnTo>
                  <a:lnTo>
                    <a:pt x="984415" y="174764"/>
                  </a:lnTo>
                  <a:lnTo>
                    <a:pt x="990460" y="171894"/>
                  </a:lnTo>
                  <a:lnTo>
                    <a:pt x="1029982" y="171894"/>
                  </a:lnTo>
                  <a:lnTo>
                    <a:pt x="1029982" y="142633"/>
                  </a:lnTo>
                  <a:close/>
                </a:path>
                <a:path w="1261110" h="337820">
                  <a:moveTo>
                    <a:pt x="1260652" y="87769"/>
                  </a:moveTo>
                  <a:lnTo>
                    <a:pt x="1260652" y="87769"/>
                  </a:lnTo>
                  <a:lnTo>
                    <a:pt x="905205" y="87769"/>
                  </a:lnTo>
                  <a:lnTo>
                    <a:pt x="900772" y="81064"/>
                  </a:lnTo>
                  <a:lnTo>
                    <a:pt x="879729" y="48247"/>
                  </a:lnTo>
                  <a:lnTo>
                    <a:pt x="852525" y="13893"/>
                  </a:lnTo>
                  <a:lnTo>
                    <a:pt x="819137" y="0"/>
                  </a:lnTo>
                  <a:lnTo>
                    <a:pt x="817079" y="0"/>
                  </a:lnTo>
                  <a:lnTo>
                    <a:pt x="814984" y="241"/>
                  </a:lnTo>
                  <a:lnTo>
                    <a:pt x="810653" y="1219"/>
                  </a:lnTo>
                  <a:lnTo>
                    <a:pt x="808659" y="1955"/>
                  </a:lnTo>
                  <a:lnTo>
                    <a:pt x="806831" y="2933"/>
                  </a:lnTo>
                  <a:lnTo>
                    <a:pt x="820496" y="34023"/>
                  </a:lnTo>
                  <a:lnTo>
                    <a:pt x="822782" y="33286"/>
                  </a:lnTo>
                  <a:lnTo>
                    <a:pt x="829614" y="31699"/>
                  </a:lnTo>
                  <a:lnTo>
                    <a:pt x="832002" y="31457"/>
                  </a:lnTo>
                  <a:lnTo>
                    <a:pt x="839749" y="31457"/>
                  </a:lnTo>
                  <a:lnTo>
                    <a:pt x="891476" y="87769"/>
                  </a:lnTo>
                  <a:lnTo>
                    <a:pt x="868692" y="87769"/>
                  </a:lnTo>
                  <a:lnTo>
                    <a:pt x="860831" y="87769"/>
                  </a:lnTo>
                  <a:lnTo>
                    <a:pt x="753186" y="87769"/>
                  </a:lnTo>
                  <a:lnTo>
                    <a:pt x="753186" y="184696"/>
                  </a:lnTo>
                  <a:lnTo>
                    <a:pt x="732675" y="201155"/>
                  </a:lnTo>
                  <a:lnTo>
                    <a:pt x="729945" y="204076"/>
                  </a:lnTo>
                  <a:lnTo>
                    <a:pt x="726351" y="206336"/>
                  </a:lnTo>
                  <a:lnTo>
                    <a:pt x="717473" y="209499"/>
                  </a:lnTo>
                  <a:lnTo>
                    <a:pt x="712520" y="210299"/>
                  </a:lnTo>
                  <a:lnTo>
                    <a:pt x="702716" y="210299"/>
                  </a:lnTo>
                  <a:lnTo>
                    <a:pt x="699071" y="208711"/>
                  </a:lnTo>
                  <a:lnTo>
                    <a:pt x="693153" y="202374"/>
                  </a:lnTo>
                  <a:lnTo>
                    <a:pt x="691730" y="198640"/>
                  </a:lnTo>
                  <a:lnTo>
                    <a:pt x="691692" y="186220"/>
                  </a:lnTo>
                  <a:lnTo>
                    <a:pt x="694182" y="179819"/>
                  </a:lnTo>
                  <a:lnTo>
                    <a:pt x="704202" y="169087"/>
                  </a:lnTo>
                  <a:lnTo>
                    <a:pt x="710234" y="166408"/>
                  </a:lnTo>
                  <a:lnTo>
                    <a:pt x="723226" y="166408"/>
                  </a:lnTo>
                  <a:lnTo>
                    <a:pt x="729322" y="167995"/>
                  </a:lnTo>
                  <a:lnTo>
                    <a:pt x="741845" y="174332"/>
                  </a:lnTo>
                  <a:lnTo>
                    <a:pt x="747712" y="178841"/>
                  </a:lnTo>
                  <a:lnTo>
                    <a:pt x="753186" y="184696"/>
                  </a:lnTo>
                  <a:lnTo>
                    <a:pt x="753186" y="87769"/>
                  </a:lnTo>
                  <a:lnTo>
                    <a:pt x="391972" y="87769"/>
                  </a:lnTo>
                  <a:lnTo>
                    <a:pt x="391972" y="117030"/>
                  </a:lnTo>
                  <a:lnTo>
                    <a:pt x="391972" y="164579"/>
                  </a:lnTo>
                  <a:lnTo>
                    <a:pt x="319747" y="164579"/>
                  </a:lnTo>
                  <a:lnTo>
                    <a:pt x="316509" y="165976"/>
                  </a:lnTo>
                  <a:lnTo>
                    <a:pt x="311264" y="171589"/>
                  </a:lnTo>
                  <a:lnTo>
                    <a:pt x="309956" y="175069"/>
                  </a:lnTo>
                  <a:lnTo>
                    <a:pt x="309956" y="170065"/>
                  </a:lnTo>
                  <a:lnTo>
                    <a:pt x="307225" y="173482"/>
                  </a:lnTo>
                  <a:lnTo>
                    <a:pt x="303288" y="176161"/>
                  </a:lnTo>
                  <a:lnTo>
                    <a:pt x="293039" y="180060"/>
                  </a:lnTo>
                  <a:lnTo>
                    <a:pt x="287286" y="181038"/>
                  </a:lnTo>
                  <a:lnTo>
                    <a:pt x="277266" y="181038"/>
                  </a:lnTo>
                  <a:lnTo>
                    <a:pt x="273278" y="180428"/>
                  </a:lnTo>
                  <a:lnTo>
                    <a:pt x="264617" y="177990"/>
                  </a:lnTo>
                  <a:lnTo>
                    <a:pt x="260070" y="176161"/>
                  </a:lnTo>
                  <a:lnTo>
                    <a:pt x="255282" y="173723"/>
                  </a:lnTo>
                  <a:lnTo>
                    <a:pt x="255282" y="117030"/>
                  </a:lnTo>
                  <a:lnTo>
                    <a:pt x="301066" y="117030"/>
                  </a:lnTo>
                  <a:lnTo>
                    <a:pt x="306539" y="117030"/>
                  </a:lnTo>
                  <a:lnTo>
                    <a:pt x="391972" y="117030"/>
                  </a:lnTo>
                  <a:lnTo>
                    <a:pt x="391972" y="87769"/>
                  </a:lnTo>
                  <a:lnTo>
                    <a:pt x="306539" y="87769"/>
                  </a:lnTo>
                  <a:lnTo>
                    <a:pt x="301066" y="87769"/>
                  </a:lnTo>
                  <a:lnTo>
                    <a:pt x="185572" y="87769"/>
                  </a:lnTo>
                  <a:lnTo>
                    <a:pt x="185572" y="117030"/>
                  </a:lnTo>
                  <a:lnTo>
                    <a:pt x="224523" y="117030"/>
                  </a:lnTo>
                  <a:lnTo>
                    <a:pt x="224523" y="162013"/>
                  </a:lnTo>
                  <a:lnTo>
                    <a:pt x="224180" y="164579"/>
                  </a:lnTo>
                  <a:lnTo>
                    <a:pt x="222821" y="168973"/>
                  </a:lnTo>
                  <a:lnTo>
                    <a:pt x="222021" y="170065"/>
                  </a:lnTo>
                  <a:lnTo>
                    <a:pt x="221107" y="170065"/>
                  </a:lnTo>
                  <a:lnTo>
                    <a:pt x="218147" y="168363"/>
                  </a:lnTo>
                  <a:lnTo>
                    <a:pt x="215239" y="167017"/>
                  </a:lnTo>
                  <a:lnTo>
                    <a:pt x="209537" y="165061"/>
                  </a:lnTo>
                  <a:lnTo>
                    <a:pt x="206756" y="164579"/>
                  </a:lnTo>
                  <a:lnTo>
                    <a:pt x="201282" y="164579"/>
                  </a:lnTo>
                  <a:lnTo>
                    <a:pt x="198894" y="165671"/>
                  </a:lnTo>
                  <a:lnTo>
                    <a:pt x="194792" y="170065"/>
                  </a:lnTo>
                  <a:lnTo>
                    <a:pt x="193763" y="172631"/>
                  </a:lnTo>
                  <a:lnTo>
                    <a:pt x="193763" y="180428"/>
                  </a:lnTo>
                  <a:lnTo>
                    <a:pt x="214274" y="215785"/>
                  </a:lnTo>
                  <a:lnTo>
                    <a:pt x="263817" y="276123"/>
                  </a:lnTo>
                  <a:lnTo>
                    <a:pt x="277495" y="266979"/>
                  </a:lnTo>
                  <a:lnTo>
                    <a:pt x="229654" y="215785"/>
                  </a:lnTo>
                  <a:lnTo>
                    <a:pt x="235572" y="214071"/>
                  </a:lnTo>
                  <a:lnTo>
                    <a:pt x="240690" y="210413"/>
                  </a:lnTo>
                  <a:lnTo>
                    <a:pt x="249351" y="199199"/>
                  </a:lnTo>
                  <a:lnTo>
                    <a:pt x="252196" y="192493"/>
                  </a:lnTo>
                  <a:lnTo>
                    <a:pt x="253568" y="184696"/>
                  </a:lnTo>
                  <a:lnTo>
                    <a:pt x="259499" y="192252"/>
                  </a:lnTo>
                  <a:lnTo>
                    <a:pt x="265303" y="198107"/>
                  </a:lnTo>
                  <a:lnTo>
                    <a:pt x="276694" y="206400"/>
                  </a:lnTo>
                  <a:lnTo>
                    <a:pt x="281711" y="208470"/>
                  </a:lnTo>
                  <a:lnTo>
                    <a:pt x="290588" y="208470"/>
                  </a:lnTo>
                  <a:lnTo>
                    <a:pt x="294919" y="207860"/>
                  </a:lnTo>
                  <a:lnTo>
                    <a:pt x="303123" y="205422"/>
                  </a:lnTo>
                  <a:lnTo>
                    <a:pt x="306768" y="203593"/>
                  </a:lnTo>
                  <a:lnTo>
                    <a:pt x="309956" y="201155"/>
                  </a:lnTo>
                  <a:lnTo>
                    <a:pt x="309956" y="179209"/>
                  </a:lnTo>
                  <a:lnTo>
                    <a:pt x="310616" y="186080"/>
                  </a:lnTo>
                  <a:lnTo>
                    <a:pt x="334327" y="223100"/>
                  </a:lnTo>
                  <a:lnTo>
                    <a:pt x="342531" y="223100"/>
                  </a:lnTo>
                  <a:lnTo>
                    <a:pt x="344131" y="222364"/>
                  </a:lnTo>
                  <a:lnTo>
                    <a:pt x="346862" y="219443"/>
                  </a:lnTo>
                  <a:lnTo>
                    <a:pt x="347548" y="217728"/>
                  </a:lnTo>
                  <a:lnTo>
                    <a:pt x="347548" y="200545"/>
                  </a:lnTo>
                  <a:lnTo>
                    <a:pt x="348234" y="198412"/>
                  </a:lnTo>
                  <a:lnTo>
                    <a:pt x="350964" y="194754"/>
                  </a:lnTo>
                  <a:lnTo>
                    <a:pt x="352564" y="193840"/>
                  </a:lnTo>
                  <a:lnTo>
                    <a:pt x="391972" y="193840"/>
                  </a:lnTo>
                  <a:lnTo>
                    <a:pt x="391972" y="252349"/>
                  </a:lnTo>
                  <a:lnTo>
                    <a:pt x="422732" y="270637"/>
                  </a:lnTo>
                  <a:lnTo>
                    <a:pt x="422732" y="117030"/>
                  </a:lnTo>
                  <a:lnTo>
                    <a:pt x="440499" y="117030"/>
                  </a:lnTo>
                  <a:lnTo>
                    <a:pt x="446646" y="117030"/>
                  </a:lnTo>
                  <a:lnTo>
                    <a:pt x="462368" y="117030"/>
                  </a:lnTo>
                  <a:lnTo>
                    <a:pt x="462368" y="248691"/>
                  </a:lnTo>
                  <a:lnTo>
                    <a:pt x="493128" y="270637"/>
                  </a:lnTo>
                  <a:lnTo>
                    <a:pt x="493128" y="117030"/>
                  </a:lnTo>
                  <a:lnTo>
                    <a:pt x="509524" y="117030"/>
                  </a:lnTo>
                  <a:lnTo>
                    <a:pt x="517042" y="117030"/>
                  </a:lnTo>
                  <a:lnTo>
                    <a:pt x="605218" y="117030"/>
                  </a:lnTo>
                  <a:lnTo>
                    <a:pt x="605218" y="142633"/>
                  </a:lnTo>
                  <a:lnTo>
                    <a:pt x="560781" y="142633"/>
                  </a:lnTo>
                  <a:lnTo>
                    <a:pt x="552894" y="143306"/>
                  </a:lnTo>
                  <a:lnTo>
                    <a:pt x="522198" y="171970"/>
                  </a:lnTo>
                  <a:lnTo>
                    <a:pt x="521487" y="179209"/>
                  </a:lnTo>
                  <a:lnTo>
                    <a:pt x="522185" y="189433"/>
                  </a:lnTo>
                  <a:lnTo>
                    <a:pt x="538734" y="233553"/>
                  </a:lnTo>
                  <a:lnTo>
                    <a:pt x="564210" y="266979"/>
                  </a:lnTo>
                  <a:lnTo>
                    <a:pt x="574459" y="256006"/>
                  </a:lnTo>
                  <a:lnTo>
                    <a:pt x="568325" y="249986"/>
                  </a:lnTo>
                  <a:lnTo>
                    <a:pt x="562927" y="243624"/>
                  </a:lnTo>
                  <a:lnTo>
                    <a:pt x="547560" y="208292"/>
                  </a:lnTo>
                  <a:lnTo>
                    <a:pt x="547116" y="201155"/>
                  </a:lnTo>
                  <a:lnTo>
                    <a:pt x="547116" y="193103"/>
                  </a:lnTo>
                  <a:lnTo>
                    <a:pt x="549795" y="186220"/>
                  </a:lnTo>
                  <a:lnTo>
                    <a:pt x="560501" y="174764"/>
                  </a:lnTo>
                  <a:lnTo>
                    <a:pt x="566940" y="171894"/>
                  </a:lnTo>
                  <a:lnTo>
                    <a:pt x="605218" y="171894"/>
                  </a:lnTo>
                  <a:lnTo>
                    <a:pt x="605218" y="248691"/>
                  </a:lnTo>
                  <a:lnTo>
                    <a:pt x="635965" y="270637"/>
                  </a:lnTo>
                  <a:lnTo>
                    <a:pt x="635965" y="117030"/>
                  </a:lnTo>
                  <a:lnTo>
                    <a:pt x="652030" y="117030"/>
                  </a:lnTo>
                  <a:lnTo>
                    <a:pt x="659892" y="117030"/>
                  </a:lnTo>
                  <a:lnTo>
                    <a:pt x="751471" y="117030"/>
                  </a:lnTo>
                  <a:lnTo>
                    <a:pt x="751471" y="170065"/>
                  </a:lnTo>
                  <a:lnTo>
                    <a:pt x="748461" y="166408"/>
                  </a:lnTo>
                  <a:lnTo>
                    <a:pt x="745363" y="162648"/>
                  </a:lnTo>
                  <a:lnTo>
                    <a:pt x="712965" y="137147"/>
                  </a:lnTo>
                  <a:lnTo>
                    <a:pt x="707047" y="137147"/>
                  </a:lnTo>
                  <a:lnTo>
                    <a:pt x="669925" y="155867"/>
                  </a:lnTo>
                  <a:lnTo>
                    <a:pt x="662660" y="178841"/>
                  </a:lnTo>
                  <a:lnTo>
                    <a:pt x="662736" y="180289"/>
                  </a:lnTo>
                  <a:lnTo>
                    <a:pt x="680453" y="218211"/>
                  </a:lnTo>
                  <a:lnTo>
                    <a:pt x="715594" y="237731"/>
                  </a:lnTo>
                  <a:lnTo>
                    <a:pt x="720598" y="237731"/>
                  </a:lnTo>
                  <a:lnTo>
                    <a:pt x="726186" y="236143"/>
                  </a:lnTo>
                  <a:lnTo>
                    <a:pt x="738492" y="229806"/>
                  </a:lnTo>
                  <a:lnTo>
                    <a:pt x="744867" y="225298"/>
                  </a:lnTo>
                  <a:lnTo>
                    <a:pt x="751471" y="219443"/>
                  </a:lnTo>
                  <a:lnTo>
                    <a:pt x="751471" y="250520"/>
                  </a:lnTo>
                  <a:lnTo>
                    <a:pt x="782231" y="270637"/>
                  </a:lnTo>
                  <a:lnTo>
                    <a:pt x="782231" y="219443"/>
                  </a:lnTo>
                  <a:lnTo>
                    <a:pt x="782231" y="210299"/>
                  </a:lnTo>
                  <a:lnTo>
                    <a:pt x="782231" y="201155"/>
                  </a:lnTo>
                  <a:lnTo>
                    <a:pt x="787704" y="194081"/>
                  </a:lnTo>
                  <a:lnTo>
                    <a:pt x="793737" y="188658"/>
                  </a:lnTo>
                  <a:lnTo>
                    <a:pt x="806945" y="181102"/>
                  </a:lnTo>
                  <a:lnTo>
                    <a:pt x="813447" y="179209"/>
                  </a:lnTo>
                  <a:lnTo>
                    <a:pt x="823010" y="179209"/>
                  </a:lnTo>
                  <a:lnTo>
                    <a:pt x="825804" y="180606"/>
                  </a:lnTo>
                  <a:lnTo>
                    <a:pt x="830580" y="186220"/>
                  </a:lnTo>
                  <a:lnTo>
                    <a:pt x="831786" y="189687"/>
                  </a:lnTo>
                  <a:lnTo>
                    <a:pt x="831672" y="198640"/>
                  </a:lnTo>
                  <a:lnTo>
                    <a:pt x="816216" y="233857"/>
                  </a:lnTo>
                  <a:lnTo>
                    <a:pt x="811276" y="243217"/>
                  </a:lnTo>
                  <a:lnTo>
                    <a:pt x="838619" y="263321"/>
                  </a:lnTo>
                  <a:lnTo>
                    <a:pt x="854583" y="222415"/>
                  </a:lnTo>
                  <a:lnTo>
                    <a:pt x="855687" y="208394"/>
                  </a:lnTo>
                  <a:lnTo>
                    <a:pt x="854798" y="199123"/>
                  </a:lnTo>
                  <a:lnTo>
                    <a:pt x="834186" y="162483"/>
                  </a:lnTo>
                  <a:lnTo>
                    <a:pt x="812990" y="151777"/>
                  </a:lnTo>
                  <a:lnTo>
                    <a:pt x="807745" y="151777"/>
                  </a:lnTo>
                  <a:lnTo>
                    <a:pt x="802500" y="152577"/>
                  </a:lnTo>
                  <a:lnTo>
                    <a:pt x="792022" y="155740"/>
                  </a:lnTo>
                  <a:lnTo>
                    <a:pt x="787019" y="158000"/>
                  </a:lnTo>
                  <a:lnTo>
                    <a:pt x="782231" y="160921"/>
                  </a:lnTo>
                  <a:lnTo>
                    <a:pt x="782231" y="117030"/>
                  </a:lnTo>
                  <a:lnTo>
                    <a:pt x="860831" y="117030"/>
                  </a:lnTo>
                  <a:lnTo>
                    <a:pt x="868692" y="117030"/>
                  </a:lnTo>
                  <a:lnTo>
                    <a:pt x="882700" y="117030"/>
                  </a:lnTo>
                  <a:lnTo>
                    <a:pt x="882700" y="248691"/>
                  </a:lnTo>
                  <a:lnTo>
                    <a:pt x="913447" y="270637"/>
                  </a:lnTo>
                  <a:lnTo>
                    <a:pt x="913447" y="117030"/>
                  </a:lnTo>
                  <a:lnTo>
                    <a:pt x="931227" y="117030"/>
                  </a:lnTo>
                  <a:lnTo>
                    <a:pt x="937374" y="117030"/>
                  </a:lnTo>
                  <a:lnTo>
                    <a:pt x="1017676" y="117030"/>
                  </a:lnTo>
                  <a:lnTo>
                    <a:pt x="1026566" y="117030"/>
                  </a:lnTo>
                  <a:lnTo>
                    <a:pt x="1113370" y="117030"/>
                  </a:lnTo>
                  <a:lnTo>
                    <a:pt x="1113370" y="142633"/>
                  </a:lnTo>
                  <a:lnTo>
                    <a:pt x="1068946" y="142633"/>
                  </a:lnTo>
                  <a:lnTo>
                    <a:pt x="1061046" y="143306"/>
                  </a:lnTo>
                  <a:lnTo>
                    <a:pt x="1030363" y="171970"/>
                  </a:lnTo>
                  <a:lnTo>
                    <a:pt x="1029639" y="179209"/>
                  </a:lnTo>
                  <a:lnTo>
                    <a:pt x="1030338" y="189433"/>
                  </a:lnTo>
                  <a:lnTo>
                    <a:pt x="1046886" y="233553"/>
                  </a:lnTo>
                  <a:lnTo>
                    <a:pt x="1072362" y="266979"/>
                  </a:lnTo>
                  <a:lnTo>
                    <a:pt x="1082611" y="256006"/>
                  </a:lnTo>
                  <a:lnTo>
                    <a:pt x="1076477" y="249986"/>
                  </a:lnTo>
                  <a:lnTo>
                    <a:pt x="1071079" y="243624"/>
                  </a:lnTo>
                  <a:lnTo>
                    <a:pt x="1055725" y="208292"/>
                  </a:lnTo>
                  <a:lnTo>
                    <a:pt x="1055268" y="201155"/>
                  </a:lnTo>
                  <a:lnTo>
                    <a:pt x="1055268" y="193103"/>
                  </a:lnTo>
                  <a:lnTo>
                    <a:pt x="1057948" y="186220"/>
                  </a:lnTo>
                  <a:lnTo>
                    <a:pt x="1068654" y="174764"/>
                  </a:lnTo>
                  <a:lnTo>
                    <a:pt x="1075093" y="171894"/>
                  </a:lnTo>
                  <a:lnTo>
                    <a:pt x="1113370" y="171894"/>
                  </a:lnTo>
                  <a:lnTo>
                    <a:pt x="1113370" y="248691"/>
                  </a:lnTo>
                  <a:lnTo>
                    <a:pt x="1144117" y="270637"/>
                  </a:lnTo>
                  <a:lnTo>
                    <a:pt x="1144117" y="117030"/>
                  </a:lnTo>
                  <a:lnTo>
                    <a:pt x="1160183" y="117030"/>
                  </a:lnTo>
                  <a:lnTo>
                    <a:pt x="1168044" y="117030"/>
                  </a:lnTo>
                  <a:lnTo>
                    <a:pt x="1202220" y="117030"/>
                  </a:lnTo>
                  <a:lnTo>
                    <a:pt x="1202220" y="155803"/>
                  </a:lnTo>
                  <a:lnTo>
                    <a:pt x="1201928" y="158115"/>
                  </a:lnTo>
                  <a:lnTo>
                    <a:pt x="1200785" y="162991"/>
                  </a:lnTo>
                  <a:lnTo>
                    <a:pt x="1198803" y="168236"/>
                  </a:lnTo>
                  <a:lnTo>
                    <a:pt x="1196517" y="165798"/>
                  </a:lnTo>
                  <a:lnTo>
                    <a:pt x="1193787" y="163969"/>
                  </a:lnTo>
                  <a:lnTo>
                    <a:pt x="1187411" y="161531"/>
                  </a:lnTo>
                  <a:lnTo>
                    <a:pt x="1183881" y="160921"/>
                  </a:lnTo>
                  <a:lnTo>
                    <a:pt x="1176820" y="160921"/>
                  </a:lnTo>
                  <a:lnTo>
                    <a:pt x="1174026" y="162013"/>
                  </a:lnTo>
                  <a:lnTo>
                    <a:pt x="1169238" y="166408"/>
                  </a:lnTo>
                  <a:lnTo>
                    <a:pt x="1168044" y="168973"/>
                  </a:lnTo>
                  <a:lnTo>
                    <a:pt x="1168044" y="175310"/>
                  </a:lnTo>
                  <a:lnTo>
                    <a:pt x="1238097" y="277952"/>
                  </a:lnTo>
                  <a:lnTo>
                    <a:pt x="1255179" y="266979"/>
                  </a:lnTo>
                  <a:lnTo>
                    <a:pt x="1207338" y="212128"/>
                  </a:lnTo>
                  <a:lnTo>
                    <a:pt x="1215085" y="208229"/>
                  </a:lnTo>
                  <a:lnTo>
                    <a:pt x="1221295" y="202793"/>
                  </a:lnTo>
                  <a:lnTo>
                    <a:pt x="1230642" y="188899"/>
                  </a:lnTo>
                  <a:lnTo>
                    <a:pt x="1232966" y="181521"/>
                  </a:lnTo>
                  <a:lnTo>
                    <a:pt x="1232966" y="117030"/>
                  </a:lnTo>
                  <a:lnTo>
                    <a:pt x="1260652" y="117030"/>
                  </a:lnTo>
                  <a:lnTo>
                    <a:pt x="1260652" y="87769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064149" y="6195966"/>
              <a:ext cx="1338911" cy="29440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93620" y="6285567"/>
              <a:ext cx="369072" cy="21212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064149" y="6677779"/>
              <a:ext cx="1338911" cy="29440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493620" y="6767379"/>
              <a:ext cx="369072" cy="21212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500928" y="6362745"/>
              <a:ext cx="91440" cy="508634"/>
            </a:xfrm>
            <a:custGeom>
              <a:avLst/>
              <a:gdLst/>
              <a:ahLst/>
              <a:cxnLst/>
              <a:rect l="l" t="t" r="r" b="b"/>
              <a:pathLst>
                <a:path w="91439" h="508634">
                  <a:moveTo>
                    <a:pt x="91249" y="481812"/>
                  </a:moveTo>
                  <a:lnTo>
                    <a:pt x="0" y="481812"/>
                  </a:lnTo>
                  <a:lnTo>
                    <a:pt x="0" y="508139"/>
                  </a:lnTo>
                  <a:lnTo>
                    <a:pt x="91249" y="508139"/>
                  </a:lnTo>
                  <a:lnTo>
                    <a:pt x="91249" y="481812"/>
                  </a:lnTo>
                  <a:close/>
                </a:path>
                <a:path w="91439" h="508634">
                  <a:moveTo>
                    <a:pt x="91249" y="0"/>
                  </a:moveTo>
                  <a:lnTo>
                    <a:pt x="0" y="0"/>
                  </a:lnTo>
                  <a:lnTo>
                    <a:pt x="0" y="26327"/>
                  </a:lnTo>
                  <a:lnTo>
                    <a:pt x="91249" y="26327"/>
                  </a:lnTo>
                  <a:lnTo>
                    <a:pt x="91249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22209"/>
            <a:chOff x="0" y="0"/>
            <a:chExt cx="10692130" cy="75222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218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3675" y="0"/>
              <a:ext cx="6724652" cy="800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46000" y="1449172"/>
              <a:ext cx="0" cy="1983105"/>
            </a:xfrm>
            <a:custGeom>
              <a:avLst/>
              <a:gdLst/>
              <a:ahLst/>
              <a:cxnLst/>
              <a:rect l="l" t="t" r="r" b="b"/>
              <a:pathLst>
                <a:path h="1983104">
                  <a:moveTo>
                    <a:pt x="0" y="0"/>
                  </a:moveTo>
                  <a:lnTo>
                    <a:pt x="0" y="1982815"/>
                  </a:lnTo>
                </a:path>
              </a:pathLst>
            </a:custGeom>
            <a:ln w="1269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618" y="2081138"/>
              <a:ext cx="236152" cy="1625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0918" y="2081138"/>
              <a:ext cx="171359" cy="1668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950" y="2027797"/>
              <a:ext cx="194378" cy="1803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0476" y="2081138"/>
              <a:ext cx="230458" cy="1625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3367" y="2333389"/>
              <a:ext cx="907808" cy="2367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3204" y="2636232"/>
              <a:ext cx="487547" cy="1609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3088" y="2636232"/>
              <a:ext cx="886092" cy="3806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0662" y="2915913"/>
              <a:ext cx="833403" cy="1356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050449" y="3108916"/>
              <a:ext cx="665480" cy="145415"/>
            </a:xfrm>
            <a:custGeom>
              <a:avLst/>
              <a:gdLst/>
              <a:ahLst/>
              <a:cxnLst/>
              <a:rect l="l" t="t" r="r" b="b"/>
              <a:pathLst>
                <a:path w="665479" h="145414">
                  <a:moveTo>
                    <a:pt x="565150" y="45720"/>
                  </a:moveTo>
                  <a:lnTo>
                    <a:pt x="565150" y="45720"/>
                  </a:lnTo>
                  <a:lnTo>
                    <a:pt x="379996" y="45720"/>
                  </a:lnTo>
                  <a:lnTo>
                    <a:pt x="373151" y="35280"/>
                  </a:lnTo>
                  <a:lnTo>
                    <a:pt x="365556" y="23215"/>
                  </a:lnTo>
                  <a:lnTo>
                    <a:pt x="363004" y="19367"/>
                  </a:lnTo>
                  <a:lnTo>
                    <a:pt x="361696" y="17716"/>
                  </a:lnTo>
                  <a:lnTo>
                    <a:pt x="358013" y="12128"/>
                  </a:lnTo>
                  <a:lnTo>
                    <a:pt x="353834" y="7785"/>
                  </a:lnTo>
                  <a:lnTo>
                    <a:pt x="344462" y="1562"/>
                  </a:lnTo>
                  <a:lnTo>
                    <a:pt x="339801" y="0"/>
                  </a:lnTo>
                  <a:lnTo>
                    <a:pt x="334098" y="0"/>
                  </a:lnTo>
                  <a:lnTo>
                    <a:pt x="333006" y="127"/>
                  </a:lnTo>
                  <a:lnTo>
                    <a:pt x="330758" y="635"/>
                  </a:lnTo>
                  <a:lnTo>
                    <a:pt x="329717" y="1016"/>
                  </a:lnTo>
                  <a:lnTo>
                    <a:pt x="328764" y="1524"/>
                  </a:lnTo>
                  <a:lnTo>
                    <a:pt x="335889" y="17716"/>
                  </a:lnTo>
                  <a:lnTo>
                    <a:pt x="337070" y="17335"/>
                  </a:lnTo>
                  <a:lnTo>
                    <a:pt x="340639" y="16510"/>
                  </a:lnTo>
                  <a:lnTo>
                    <a:pt x="341884" y="16395"/>
                  </a:lnTo>
                  <a:lnTo>
                    <a:pt x="345909" y="16395"/>
                  </a:lnTo>
                  <a:lnTo>
                    <a:pt x="348437" y="16929"/>
                  </a:lnTo>
                  <a:lnTo>
                    <a:pt x="353060" y="19088"/>
                  </a:lnTo>
                  <a:lnTo>
                    <a:pt x="354939" y="20574"/>
                  </a:lnTo>
                  <a:lnTo>
                    <a:pt x="372846" y="45720"/>
                  </a:lnTo>
                  <a:lnTo>
                    <a:pt x="360984" y="45720"/>
                  </a:lnTo>
                  <a:lnTo>
                    <a:pt x="356895" y="45720"/>
                  </a:lnTo>
                  <a:lnTo>
                    <a:pt x="300812" y="45720"/>
                  </a:lnTo>
                  <a:lnTo>
                    <a:pt x="300812" y="96202"/>
                  </a:lnTo>
                  <a:lnTo>
                    <a:pt x="290144" y="104775"/>
                  </a:lnTo>
                  <a:lnTo>
                    <a:pt x="288709" y="106311"/>
                  </a:lnTo>
                  <a:lnTo>
                    <a:pt x="286842" y="107480"/>
                  </a:lnTo>
                  <a:lnTo>
                    <a:pt x="282219" y="109131"/>
                  </a:lnTo>
                  <a:lnTo>
                    <a:pt x="279641" y="109537"/>
                  </a:lnTo>
                  <a:lnTo>
                    <a:pt x="274535" y="109537"/>
                  </a:lnTo>
                  <a:lnTo>
                    <a:pt x="272643" y="108724"/>
                  </a:lnTo>
                  <a:lnTo>
                    <a:pt x="269557" y="105422"/>
                  </a:lnTo>
                  <a:lnTo>
                    <a:pt x="268782" y="103378"/>
                  </a:lnTo>
                  <a:lnTo>
                    <a:pt x="268795" y="97002"/>
                  </a:lnTo>
                  <a:lnTo>
                    <a:pt x="270090" y="93662"/>
                  </a:lnTo>
                  <a:lnTo>
                    <a:pt x="275310" y="88074"/>
                  </a:lnTo>
                  <a:lnTo>
                    <a:pt x="278447" y="86677"/>
                  </a:lnTo>
                  <a:lnTo>
                    <a:pt x="285216" y="86677"/>
                  </a:lnTo>
                  <a:lnTo>
                    <a:pt x="288391" y="87503"/>
                  </a:lnTo>
                  <a:lnTo>
                    <a:pt x="294919" y="90817"/>
                  </a:lnTo>
                  <a:lnTo>
                    <a:pt x="297980" y="93154"/>
                  </a:lnTo>
                  <a:lnTo>
                    <a:pt x="300812" y="96202"/>
                  </a:lnTo>
                  <a:lnTo>
                    <a:pt x="300812" y="45720"/>
                  </a:lnTo>
                  <a:lnTo>
                    <a:pt x="0" y="45720"/>
                  </a:lnTo>
                  <a:lnTo>
                    <a:pt x="0" y="60960"/>
                  </a:lnTo>
                  <a:lnTo>
                    <a:pt x="20294" y="60960"/>
                  </a:lnTo>
                  <a:lnTo>
                    <a:pt x="20294" y="82880"/>
                  </a:lnTo>
                  <a:lnTo>
                    <a:pt x="20116" y="85725"/>
                  </a:lnTo>
                  <a:lnTo>
                    <a:pt x="19405" y="88011"/>
                  </a:lnTo>
                  <a:lnTo>
                    <a:pt x="18986" y="88582"/>
                  </a:lnTo>
                  <a:lnTo>
                    <a:pt x="18503" y="88582"/>
                  </a:lnTo>
                  <a:lnTo>
                    <a:pt x="15455" y="86995"/>
                  </a:lnTo>
                  <a:lnTo>
                    <a:pt x="12496" y="85979"/>
                  </a:lnTo>
                  <a:lnTo>
                    <a:pt x="11036" y="85725"/>
                  </a:lnTo>
                  <a:lnTo>
                    <a:pt x="8191" y="85725"/>
                  </a:lnTo>
                  <a:lnTo>
                    <a:pt x="6946" y="86296"/>
                  </a:lnTo>
                  <a:lnTo>
                    <a:pt x="4813" y="88582"/>
                  </a:lnTo>
                  <a:lnTo>
                    <a:pt x="4267" y="89928"/>
                  </a:lnTo>
                  <a:lnTo>
                    <a:pt x="4267" y="93992"/>
                  </a:lnTo>
                  <a:lnTo>
                    <a:pt x="5194" y="97066"/>
                  </a:lnTo>
                  <a:lnTo>
                    <a:pt x="8864" y="104305"/>
                  </a:lnTo>
                  <a:lnTo>
                    <a:pt x="11506" y="108216"/>
                  </a:lnTo>
                  <a:lnTo>
                    <a:pt x="40767" y="143827"/>
                  </a:lnTo>
                  <a:lnTo>
                    <a:pt x="47891" y="139065"/>
                  </a:lnTo>
                  <a:lnTo>
                    <a:pt x="22961" y="112407"/>
                  </a:lnTo>
                  <a:lnTo>
                    <a:pt x="26047" y="111506"/>
                  </a:lnTo>
                  <a:lnTo>
                    <a:pt x="28714" y="109613"/>
                  </a:lnTo>
                  <a:lnTo>
                    <a:pt x="33223" y="103759"/>
                  </a:lnTo>
                  <a:lnTo>
                    <a:pt x="34709" y="100279"/>
                  </a:lnTo>
                  <a:lnTo>
                    <a:pt x="35420" y="96202"/>
                  </a:lnTo>
                  <a:lnTo>
                    <a:pt x="38506" y="100152"/>
                  </a:lnTo>
                  <a:lnTo>
                    <a:pt x="41529" y="103187"/>
                  </a:lnTo>
                  <a:lnTo>
                    <a:pt x="47472" y="107518"/>
                  </a:lnTo>
                  <a:lnTo>
                    <a:pt x="50076" y="108597"/>
                  </a:lnTo>
                  <a:lnTo>
                    <a:pt x="54711" y="108597"/>
                  </a:lnTo>
                  <a:lnTo>
                    <a:pt x="56959" y="108267"/>
                  </a:lnTo>
                  <a:lnTo>
                    <a:pt x="61226" y="107010"/>
                  </a:lnTo>
                  <a:lnTo>
                    <a:pt x="63131" y="106045"/>
                  </a:lnTo>
                  <a:lnTo>
                    <a:pt x="64795" y="104775"/>
                  </a:lnTo>
                  <a:lnTo>
                    <a:pt x="64795" y="97866"/>
                  </a:lnTo>
                  <a:lnTo>
                    <a:pt x="66954" y="103670"/>
                  </a:lnTo>
                  <a:lnTo>
                    <a:pt x="75628" y="115989"/>
                  </a:lnTo>
                  <a:lnTo>
                    <a:pt x="79679" y="119062"/>
                  </a:lnTo>
                  <a:lnTo>
                    <a:pt x="84670" y="119062"/>
                  </a:lnTo>
                  <a:lnTo>
                    <a:pt x="85712" y="118148"/>
                  </a:lnTo>
                  <a:lnTo>
                    <a:pt x="87490" y="114465"/>
                  </a:lnTo>
                  <a:lnTo>
                    <a:pt x="87934" y="112204"/>
                  </a:lnTo>
                  <a:lnTo>
                    <a:pt x="87934" y="100977"/>
                  </a:lnTo>
                  <a:lnTo>
                    <a:pt x="108407" y="100977"/>
                  </a:lnTo>
                  <a:lnTo>
                    <a:pt x="108407" y="85725"/>
                  </a:lnTo>
                  <a:lnTo>
                    <a:pt x="70548" y="85725"/>
                  </a:lnTo>
                  <a:lnTo>
                    <a:pt x="68656" y="86398"/>
                  </a:lnTo>
                  <a:lnTo>
                    <a:pt x="65570" y="89065"/>
                  </a:lnTo>
                  <a:lnTo>
                    <a:pt x="64795" y="90627"/>
                  </a:lnTo>
                  <a:lnTo>
                    <a:pt x="64795" y="88582"/>
                  </a:lnTo>
                  <a:lnTo>
                    <a:pt x="63373" y="90360"/>
                  </a:lnTo>
                  <a:lnTo>
                    <a:pt x="61315" y="91757"/>
                  </a:lnTo>
                  <a:lnTo>
                    <a:pt x="55981" y="93802"/>
                  </a:lnTo>
                  <a:lnTo>
                    <a:pt x="52984" y="94310"/>
                  </a:lnTo>
                  <a:lnTo>
                    <a:pt x="47764" y="94310"/>
                  </a:lnTo>
                  <a:lnTo>
                    <a:pt x="45681" y="93992"/>
                  </a:lnTo>
                  <a:lnTo>
                    <a:pt x="41173" y="92722"/>
                  </a:lnTo>
                  <a:lnTo>
                    <a:pt x="38811" y="91757"/>
                  </a:lnTo>
                  <a:lnTo>
                    <a:pt x="36309" y="90487"/>
                  </a:lnTo>
                  <a:lnTo>
                    <a:pt x="36309" y="60960"/>
                  </a:lnTo>
                  <a:lnTo>
                    <a:pt x="60159" y="60960"/>
                  </a:lnTo>
                  <a:lnTo>
                    <a:pt x="63017" y="60960"/>
                  </a:lnTo>
                  <a:lnTo>
                    <a:pt x="101993" y="60960"/>
                  </a:lnTo>
                  <a:lnTo>
                    <a:pt x="106629" y="60960"/>
                  </a:lnTo>
                  <a:lnTo>
                    <a:pt x="113385" y="60960"/>
                  </a:lnTo>
                  <a:lnTo>
                    <a:pt x="113385" y="129540"/>
                  </a:lnTo>
                  <a:lnTo>
                    <a:pt x="129413" y="140970"/>
                  </a:lnTo>
                  <a:lnTo>
                    <a:pt x="129413" y="60960"/>
                  </a:lnTo>
                  <a:lnTo>
                    <a:pt x="137947" y="60960"/>
                  </a:lnTo>
                  <a:lnTo>
                    <a:pt x="141871" y="60960"/>
                  </a:lnTo>
                  <a:lnTo>
                    <a:pt x="149339" y="60960"/>
                  </a:lnTo>
                  <a:lnTo>
                    <a:pt x="149339" y="129540"/>
                  </a:lnTo>
                  <a:lnTo>
                    <a:pt x="165366" y="140970"/>
                  </a:lnTo>
                  <a:lnTo>
                    <a:pt x="165366" y="60960"/>
                  </a:lnTo>
                  <a:lnTo>
                    <a:pt x="173913" y="60960"/>
                  </a:lnTo>
                  <a:lnTo>
                    <a:pt x="177825" y="60960"/>
                  </a:lnTo>
                  <a:lnTo>
                    <a:pt x="223748" y="60960"/>
                  </a:lnTo>
                  <a:lnTo>
                    <a:pt x="223748" y="74295"/>
                  </a:lnTo>
                  <a:lnTo>
                    <a:pt x="194906" y="74295"/>
                  </a:lnTo>
                  <a:lnTo>
                    <a:pt x="190068" y="76174"/>
                  </a:lnTo>
                  <a:lnTo>
                    <a:pt x="182118" y="83667"/>
                  </a:lnTo>
                  <a:lnTo>
                    <a:pt x="180136" y="88150"/>
                  </a:lnTo>
                  <a:lnTo>
                    <a:pt x="180136" y="93345"/>
                  </a:lnTo>
                  <a:lnTo>
                    <a:pt x="180136" y="100330"/>
                  </a:lnTo>
                  <a:lnTo>
                    <a:pt x="202387" y="139065"/>
                  </a:lnTo>
                  <a:lnTo>
                    <a:pt x="207721" y="133362"/>
                  </a:lnTo>
                  <a:lnTo>
                    <a:pt x="203212" y="129298"/>
                  </a:lnTo>
                  <a:lnTo>
                    <a:pt x="199720" y="124752"/>
                  </a:lnTo>
                  <a:lnTo>
                    <a:pt x="194729" y="114719"/>
                  </a:lnTo>
                  <a:lnTo>
                    <a:pt x="193484" y="109728"/>
                  </a:lnTo>
                  <a:lnTo>
                    <a:pt x="193484" y="100584"/>
                  </a:lnTo>
                  <a:lnTo>
                    <a:pt x="194881" y="97002"/>
                  </a:lnTo>
                  <a:lnTo>
                    <a:pt x="200456" y="91033"/>
                  </a:lnTo>
                  <a:lnTo>
                    <a:pt x="203809" y="89547"/>
                  </a:lnTo>
                  <a:lnTo>
                    <a:pt x="223748" y="89547"/>
                  </a:lnTo>
                  <a:lnTo>
                    <a:pt x="223748" y="129540"/>
                  </a:lnTo>
                  <a:lnTo>
                    <a:pt x="239763" y="140970"/>
                  </a:lnTo>
                  <a:lnTo>
                    <a:pt x="239763" y="60960"/>
                  </a:lnTo>
                  <a:lnTo>
                    <a:pt x="248132" y="60960"/>
                  </a:lnTo>
                  <a:lnTo>
                    <a:pt x="252222" y="60960"/>
                  </a:lnTo>
                  <a:lnTo>
                    <a:pt x="299935" y="60960"/>
                  </a:lnTo>
                  <a:lnTo>
                    <a:pt x="299935" y="88582"/>
                  </a:lnTo>
                  <a:lnTo>
                    <a:pt x="298437" y="86677"/>
                  </a:lnTo>
                  <a:lnTo>
                    <a:pt x="295656" y="83121"/>
                  </a:lnTo>
                  <a:lnTo>
                    <a:pt x="291503" y="78905"/>
                  </a:lnTo>
                  <a:lnTo>
                    <a:pt x="283438" y="72936"/>
                  </a:lnTo>
                  <a:lnTo>
                    <a:pt x="279882" y="71450"/>
                  </a:lnTo>
                  <a:lnTo>
                    <a:pt x="270383" y="71450"/>
                  </a:lnTo>
                  <a:lnTo>
                    <a:pt x="264922" y="73571"/>
                  </a:lnTo>
                  <a:lnTo>
                    <a:pt x="255905" y="82080"/>
                  </a:lnTo>
                  <a:lnTo>
                    <a:pt x="253644" y="87261"/>
                  </a:lnTo>
                  <a:lnTo>
                    <a:pt x="253644" y="100076"/>
                  </a:lnTo>
                  <a:lnTo>
                    <a:pt x="256730" y="106845"/>
                  </a:lnTo>
                  <a:lnTo>
                    <a:pt x="269074" y="120434"/>
                  </a:lnTo>
                  <a:lnTo>
                    <a:pt x="275183" y="123837"/>
                  </a:lnTo>
                  <a:lnTo>
                    <a:pt x="283857" y="123837"/>
                  </a:lnTo>
                  <a:lnTo>
                    <a:pt x="286766" y="123012"/>
                  </a:lnTo>
                  <a:lnTo>
                    <a:pt x="293166" y="119697"/>
                  </a:lnTo>
                  <a:lnTo>
                    <a:pt x="296494" y="117360"/>
                  </a:lnTo>
                  <a:lnTo>
                    <a:pt x="299935" y="114300"/>
                  </a:lnTo>
                  <a:lnTo>
                    <a:pt x="299935" y="130492"/>
                  </a:lnTo>
                  <a:lnTo>
                    <a:pt x="315950" y="140970"/>
                  </a:lnTo>
                  <a:lnTo>
                    <a:pt x="315950" y="114300"/>
                  </a:lnTo>
                  <a:lnTo>
                    <a:pt x="315950" y="109537"/>
                  </a:lnTo>
                  <a:lnTo>
                    <a:pt x="315950" y="104775"/>
                  </a:lnTo>
                  <a:lnTo>
                    <a:pt x="318795" y="101092"/>
                  </a:lnTo>
                  <a:lnTo>
                    <a:pt x="321945" y="98272"/>
                  </a:lnTo>
                  <a:lnTo>
                    <a:pt x="328828" y="94335"/>
                  </a:lnTo>
                  <a:lnTo>
                    <a:pt x="332206" y="93345"/>
                  </a:lnTo>
                  <a:lnTo>
                    <a:pt x="337197" y="93345"/>
                  </a:lnTo>
                  <a:lnTo>
                    <a:pt x="338645" y="94081"/>
                  </a:lnTo>
                  <a:lnTo>
                    <a:pt x="341147" y="97028"/>
                  </a:lnTo>
                  <a:lnTo>
                    <a:pt x="341757" y="98806"/>
                  </a:lnTo>
                  <a:lnTo>
                    <a:pt x="341731" y="103378"/>
                  </a:lnTo>
                  <a:lnTo>
                    <a:pt x="340906" y="106400"/>
                  </a:lnTo>
                  <a:lnTo>
                    <a:pt x="337464" y="114401"/>
                  </a:lnTo>
                  <a:lnTo>
                    <a:pt x="334759" y="119837"/>
                  </a:lnTo>
                  <a:lnTo>
                    <a:pt x="331076" y="126695"/>
                  </a:lnTo>
                  <a:lnTo>
                    <a:pt x="345325" y="137160"/>
                  </a:lnTo>
                  <a:lnTo>
                    <a:pt x="348170" y="132715"/>
                  </a:lnTo>
                  <a:lnTo>
                    <a:pt x="350367" y="128054"/>
                  </a:lnTo>
                  <a:lnTo>
                    <a:pt x="353453" y="118275"/>
                  </a:lnTo>
                  <a:lnTo>
                    <a:pt x="354215" y="113411"/>
                  </a:lnTo>
                  <a:lnTo>
                    <a:pt x="354215" y="102108"/>
                  </a:lnTo>
                  <a:lnTo>
                    <a:pt x="351726" y="95580"/>
                  </a:lnTo>
                  <a:lnTo>
                    <a:pt x="350050" y="93345"/>
                  </a:lnTo>
                  <a:lnTo>
                    <a:pt x="346456" y="88582"/>
                  </a:lnTo>
                  <a:lnTo>
                    <a:pt x="342861" y="83820"/>
                  </a:lnTo>
                  <a:lnTo>
                    <a:pt x="341757" y="82372"/>
                  </a:lnTo>
                  <a:lnTo>
                    <a:pt x="336842" y="79057"/>
                  </a:lnTo>
                  <a:lnTo>
                    <a:pt x="329234" y="79057"/>
                  </a:lnTo>
                  <a:lnTo>
                    <a:pt x="326517" y="79476"/>
                  </a:lnTo>
                  <a:lnTo>
                    <a:pt x="321056" y="81127"/>
                  </a:lnTo>
                  <a:lnTo>
                    <a:pt x="318439" y="82296"/>
                  </a:lnTo>
                  <a:lnTo>
                    <a:pt x="315950" y="83820"/>
                  </a:lnTo>
                  <a:lnTo>
                    <a:pt x="315950" y="60960"/>
                  </a:lnTo>
                  <a:lnTo>
                    <a:pt x="356895" y="60960"/>
                  </a:lnTo>
                  <a:lnTo>
                    <a:pt x="360984" y="60960"/>
                  </a:lnTo>
                  <a:lnTo>
                    <a:pt x="368287" y="60960"/>
                  </a:lnTo>
                  <a:lnTo>
                    <a:pt x="368287" y="129540"/>
                  </a:lnTo>
                  <a:lnTo>
                    <a:pt x="384302" y="140970"/>
                  </a:lnTo>
                  <a:lnTo>
                    <a:pt x="384302" y="60960"/>
                  </a:lnTo>
                  <a:lnTo>
                    <a:pt x="393560" y="60960"/>
                  </a:lnTo>
                  <a:lnTo>
                    <a:pt x="396760" y="60960"/>
                  </a:lnTo>
                  <a:lnTo>
                    <a:pt x="438594" y="60960"/>
                  </a:lnTo>
                  <a:lnTo>
                    <a:pt x="443217" y="60960"/>
                  </a:lnTo>
                  <a:lnTo>
                    <a:pt x="488442" y="60960"/>
                  </a:lnTo>
                  <a:lnTo>
                    <a:pt x="488442" y="74295"/>
                  </a:lnTo>
                  <a:lnTo>
                    <a:pt x="459600" y="74295"/>
                  </a:lnTo>
                  <a:lnTo>
                    <a:pt x="454761" y="76174"/>
                  </a:lnTo>
                  <a:lnTo>
                    <a:pt x="446811" y="83667"/>
                  </a:lnTo>
                  <a:lnTo>
                    <a:pt x="445008" y="87757"/>
                  </a:lnTo>
                  <a:lnTo>
                    <a:pt x="445008" y="74295"/>
                  </a:lnTo>
                  <a:lnTo>
                    <a:pt x="413677" y="74295"/>
                  </a:lnTo>
                  <a:lnTo>
                    <a:pt x="409105" y="76174"/>
                  </a:lnTo>
                  <a:lnTo>
                    <a:pt x="401510" y="83667"/>
                  </a:lnTo>
                  <a:lnTo>
                    <a:pt x="399618" y="88150"/>
                  </a:lnTo>
                  <a:lnTo>
                    <a:pt x="399618" y="99695"/>
                  </a:lnTo>
                  <a:lnTo>
                    <a:pt x="423646" y="139065"/>
                  </a:lnTo>
                  <a:lnTo>
                    <a:pt x="428091" y="134302"/>
                  </a:lnTo>
                  <a:lnTo>
                    <a:pt x="423824" y="129730"/>
                  </a:lnTo>
                  <a:lnTo>
                    <a:pt x="420535" y="124879"/>
                  </a:lnTo>
                  <a:lnTo>
                    <a:pt x="415899" y="114592"/>
                  </a:lnTo>
                  <a:lnTo>
                    <a:pt x="414743" y="109613"/>
                  </a:lnTo>
                  <a:lnTo>
                    <a:pt x="414743" y="100584"/>
                  </a:lnTo>
                  <a:lnTo>
                    <a:pt x="416052" y="97002"/>
                  </a:lnTo>
                  <a:lnTo>
                    <a:pt x="421271" y="91033"/>
                  </a:lnTo>
                  <a:lnTo>
                    <a:pt x="424408" y="89547"/>
                  </a:lnTo>
                  <a:lnTo>
                    <a:pt x="444830" y="89547"/>
                  </a:lnTo>
                  <a:lnTo>
                    <a:pt x="444830" y="93345"/>
                  </a:lnTo>
                  <a:lnTo>
                    <a:pt x="444830" y="100330"/>
                  </a:lnTo>
                  <a:lnTo>
                    <a:pt x="467080" y="139065"/>
                  </a:lnTo>
                  <a:lnTo>
                    <a:pt x="472414" y="133362"/>
                  </a:lnTo>
                  <a:lnTo>
                    <a:pt x="467906" y="129298"/>
                  </a:lnTo>
                  <a:lnTo>
                    <a:pt x="464400" y="124752"/>
                  </a:lnTo>
                  <a:lnTo>
                    <a:pt x="459422" y="114719"/>
                  </a:lnTo>
                  <a:lnTo>
                    <a:pt x="458177" y="109728"/>
                  </a:lnTo>
                  <a:lnTo>
                    <a:pt x="458177" y="100584"/>
                  </a:lnTo>
                  <a:lnTo>
                    <a:pt x="459562" y="97002"/>
                  </a:lnTo>
                  <a:lnTo>
                    <a:pt x="465150" y="91033"/>
                  </a:lnTo>
                  <a:lnTo>
                    <a:pt x="468503" y="89547"/>
                  </a:lnTo>
                  <a:lnTo>
                    <a:pt x="488442" y="89547"/>
                  </a:lnTo>
                  <a:lnTo>
                    <a:pt x="488442" y="129540"/>
                  </a:lnTo>
                  <a:lnTo>
                    <a:pt x="504456" y="140970"/>
                  </a:lnTo>
                  <a:lnTo>
                    <a:pt x="504456" y="60960"/>
                  </a:lnTo>
                  <a:lnTo>
                    <a:pt x="512826" y="60960"/>
                  </a:lnTo>
                  <a:lnTo>
                    <a:pt x="516915" y="60960"/>
                  </a:lnTo>
                  <a:lnTo>
                    <a:pt x="534720" y="60960"/>
                  </a:lnTo>
                  <a:lnTo>
                    <a:pt x="534720" y="81153"/>
                  </a:lnTo>
                  <a:lnTo>
                    <a:pt x="533971" y="84899"/>
                  </a:lnTo>
                  <a:lnTo>
                    <a:pt x="532930" y="87642"/>
                  </a:lnTo>
                  <a:lnTo>
                    <a:pt x="531749" y="86360"/>
                  </a:lnTo>
                  <a:lnTo>
                    <a:pt x="530326" y="85407"/>
                  </a:lnTo>
                  <a:lnTo>
                    <a:pt x="526999" y="84150"/>
                  </a:lnTo>
                  <a:lnTo>
                    <a:pt x="525157" y="83820"/>
                  </a:lnTo>
                  <a:lnTo>
                    <a:pt x="521487" y="83820"/>
                  </a:lnTo>
                  <a:lnTo>
                    <a:pt x="520026" y="84391"/>
                  </a:lnTo>
                  <a:lnTo>
                    <a:pt x="517537" y="86677"/>
                  </a:lnTo>
                  <a:lnTo>
                    <a:pt x="516915" y="88011"/>
                  </a:lnTo>
                  <a:lnTo>
                    <a:pt x="516915" y="91325"/>
                  </a:lnTo>
                  <a:lnTo>
                    <a:pt x="517740" y="93853"/>
                  </a:lnTo>
                  <a:lnTo>
                    <a:pt x="521068" y="100469"/>
                  </a:lnTo>
                  <a:lnTo>
                    <a:pt x="523494" y="104267"/>
                  </a:lnTo>
                  <a:lnTo>
                    <a:pt x="553402" y="144792"/>
                  </a:lnTo>
                  <a:lnTo>
                    <a:pt x="562305" y="139065"/>
                  </a:lnTo>
                  <a:lnTo>
                    <a:pt x="537387" y="110502"/>
                  </a:lnTo>
                  <a:lnTo>
                    <a:pt x="541426" y="108458"/>
                  </a:lnTo>
                  <a:lnTo>
                    <a:pt x="544652" y="105638"/>
                  </a:lnTo>
                  <a:lnTo>
                    <a:pt x="549516" y="98399"/>
                  </a:lnTo>
                  <a:lnTo>
                    <a:pt x="550735" y="94551"/>
                  </a:lnTo>
                  <a:lnTo>
                    <a:pt x="550735" y="60960"/>
                  </a:lnTo>
                  <a:lnTo>
                    <a:pt x="565150" y="60960"/>
                  </a:lnTo>
                  <a:lnTo>
                    <a:pt x="565150" y="45720"/>
                  </a:lnTo>
                  <a:close/>
                </a:path>
                <a:path w="665479" h="145414">
                  <a:moveTo>
                    <a:pt x="665010" y="85915"/>
                  </a:moveTo>
                  <a:lnTo>
                    <a:pt x="617486" y="85915"/>
                  </a:lnTo>
                  <a:lnTo>
                    <a:pt x="617486" y="99631"/>
                  </a:lnTo>
                  <a:lnTo>
                    <a:pt x="665010" y="99631"/>
                  </a:lnTo>
                  <a:lnTo>
                    <a:pt x="665010" y="8591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7592" y="3150637"/>
              <a:ext cx="128339" cy="102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60047" y="3108343"/>
              <a:ext cx="157533" cy="14154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07596" y="1676292"/>
              <a:ext cx="261620" cy="213360"/>
            </a:xfrm>
            <a:custGeom>
              <a:avLst/>
              <a:gdLst/>
              <a:ahLst/>
              <a:cxnLst/>
              <a:rect l="l" t="t" r="r" b="b"/>
              <a:pathLst>
                <a:path w="261620" h="213360">
                  <a:moveTo>
                    <a:pt x="261073" y="0"/>
                  </a:moveTo>
                  <a:lnTo>
                    <a:pt x="181356" y="0"/>
                  </a:lnTo>
                  <a:lnTo>
                    <a:pt x="171792" y="0"/>
                  </a:lnTo>
                  <a:lnTo>
                    <a:pt x="0" y="0"/>
                  </a:lnTo>
                  <a:lnTo>
                    <a:pt x="0" y="34137"/>
                  </a:lnTo>
                  <a:lnTo>
                    <a:pt x="118783" y="34137"/>
                  </a:lnTo>
                  <a:lnTo>
                    <a:pt x="118783" y="57594"/>
                  </a:lnTo>
                  <a:lnTo>
                    <a:pt x="51816" y="57594"/>
                  </a:lnTo>
                  <a:lnTo>
                    <a:pt x="45707" y="60299"/>
                  </a:lnTo>
                  <a:lnTo>
                    <a:pt x="35610" y="71107"/>
                  </a:lnTo>
                  <a:lnTo>
                    <a:pt x="33083" y="77647"/>
                  </a:lnTo>
                  <a:lnTo>
                    <a:pt x="33083" y="85318"/>
                  </a:lnTo>
                  <a:lnTo>
                    <a:pt x="51422" y="129260"/>
                  </a:lnTo>
                  <a:lnTo>
                    <a:pt x="84899" y="153568"/>
                  </a:lnTo>
                  <a:lnTo>
                    <a:pt x="90220" y="153568"/>
                  </a:lnTo>
                  <a:lnTo>
                    <a:pt x="97853" y="152158"/>
                  </a:lnTo>
                  <a:lnTo>
                    <a:pt x="117779" y="146469"/>
                  </a:lnTo>
                  <a:lnTo>
                    <a:pt x="125425" y="145046"/>
                  </a:lnTo>
                  <a:lnTo>
                    <a:pt x="133400" y="145046"/>
                  </a:lnTo>
                  <a:lnTo>
                    <a:pt x="135724" y="145897"/>
                  </a:lnTo>
                  <a:lnTo>
                    <a:pt x="139712" y="149313"/>
                  </a:lnTo>
                  <a:lnTo>
                    <a:pt x="140703" y="151295"/>
                  </a:lnTo>
                  <a:lnTo>
                    <a:pt x="140703" y="161251"/>
                  </a:lnTo>
                  <a:lnTo>
                    <a:pt x="100850" y="180797"/>
                  </a:lnTo>
                  <a:lnTo>
                    <a:pt x="90881" y="181305"/>
                  </a:lnTo>
                  <a:lnTo>
                    <a:pt x="81305" y="180606"/>
                  </a:lnTo>
                  <a:lnTo>
                    <a:pt x="42964" y="164084"/>
                  </a:lnTo>
                  <a:lnTo>
                    <a:pt x="17145" y="138645"/>
                  </a:lnTo>
                  <a:lnTo>
                    <a:pt x="7175" y="149313"/>
                  </a:lnTo>
                  <a:lnTo>
                    <a:pt x="44284" y="187185"/>
                  </a:lnTo>
                  <a:lnTo>
                    <a:pt x="82651" y="209080"/>
                  </a:lnTo>
                  <a:lnTo>
                    <a:pt x="106819" y="213296"/>
                  </a:lnTo>
                  <a:lnTo>
                    <a:pt x="119113" y="212445"/>
                  </a:lnTo>
                  <a:lnTo>
                    <a:pt x="158407" y="192443"/>
                  </a:lnTo>
                  <a:lnTo>
                    <a:pt x="168605" y="166370"/>
                  </a:lnTo>
                  <a:lnTo>
                    <a:pt x="167551" y="158470"/>
                  </a:lnTo>
                  <a:lnTo>
                    <a:pt x="143383" y="123723"/>
                  </a:lnTo>
                  <a:lnTo>
                    <a:pt x="120777" y="113055"/>
                  </a:lnTo>
                  <a:lnTo>
                    <a:pt x="115201" y="113055"/>
                  </a:lnTo>
                  <a:lnTo>
                    <a:pt x="106895" y="114109"/>
                  </a:lnTo>
                  <a:lnTo>
                    <a:pt x="84836" y="118376"/>
                  </a:lnTo>
                  <a:lnTo>
                    <a:pt x="76530" y="119443"/>
                  </a:lnTo>
                  <a:lnTo>
                    <a:pt x="67767" y="119443"/>
                  </a:lnTo>
                  <a:lnTo>
                    <a:pt x="64973" y="118592"/>
                  </a:lnTo>
                  <a:lnTo>
                    <a:pt x="60185" y="115176"/>
                  </a:lnTo>
                  <a:lnTo>
                    <a:pt x="58991" y="113195"/>
                  </a:lnTo>
                  <a:lnTo>
                    <a:pt x="58991" y="104940"/>
                  </a:lnTo>
                  <a:lnTo>
                    <a:pt x="61315" y="99898"/>
                  </a:lnTo>
                  <a:lnTo>
                    <a:pt x="70612" y="91643"/>
                  </a:lnTo>
                  <a:lnTo>
                    <a:pt x="76263" y="89585"/>
                  </a:lnTo>
                  <a:lnTo>
                    <a:pt x="150672" y="89585"/>
                  </a:lnTo>
                  <a:lnTo>
                    <a:pt x="150672" y="34137"/>
                  </a:lnTo>
                  <a:lnTo>
                    <a:pt x="171792" y="34137"/>
                  </a:lnTo>
                  <a:lnTo>
                    <a:pt x="181356" y="34137"/>
                  </a:lnTo>
                  <a:lnTo>
                    <a:pt x="197307" y="34137"/>
                  </a:lnTo>
                  <a:lnTo>
                    <a:pt x="197307" y="187693"/>
                  </a:lnTo>
                  <a:lnTo>
                    <a:pt x="233172" y="213296"/>
                  </a:lnTo>
                  <a:lnTo>
                    <a:pt x="233172" y="34137"/>
                  </a:lnTo>
                  <a:lnTo>
                    <a:pt x="261073" y="34137"/>
                  </a:lnTo>
                  <a:lnTo>
                    <a:pt x="261073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36344" y="1589698"/>
              <a:ext cx="115591" cy="6398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873051" y="1671606"/>
              <a:ext cx="1771650" cy="250190"/>
            </a:xfrm>
            <a:custGeom>
              <a:avLst/>
              <a:gdLst/>
              <a:ahLst/>
              <a:cxnLst/>
              <a:rect l="l" t="t" r="r" b="b"/>
              <a:pathLst>
                <a:path w="1771650" h="250189">
                  <a:moveTo>
                    <a:pt x="50228" y="189826"/>
                  </a:moveTo>
                  <a:lnTo>
                    <a:pt x="25120" y="162953"/>
                  </a:lnTo>
                  <a:lnTo>
                    <a:pt x="0" y="189826"/>
                  </a:lnTo>
                  <a:lnTo>
                    <a:pt x="25120" y="216700"/>
                  </a:lnTo>
                  <a:lnTo>
                    <a:pt x="50228" y="189826"/>
                  </a:lnTo>
                  <a:close/>
                </a:path>
                <a:path w="1771650" h="250189">
                  <a:moveTo>
                    <a:pt x="462762" y="4686"/>
                  </a:moveTo>
                  <a:lnTo>
                    <a:pt x="384644" y="4686"/>
                  </a:lnTo>
                  <a:lnTo>
                    <a:pt x="373481" y="4686"/>
                  </a:lnTo>
                  <a:lnTo>
                    <a:pt x="320865" y="4686"/>
                  </a:lnTo>
                  <a:lnTo>
                    <a:pt x="320865" y="38823"/>
                  </a:lnTo>
                  <a:lnTo>
                    <a:pt x="320865" y="85737"/>
                  </a:lnTo>
                  <a:lnTo>
                    <a:pt x="314820" y="91986"/>
                  </a:lnTo>
                  <a:lnTo>
                    <a:pt x="285521" y="113474"/>
                  </a:lnTo>
                  <a:lnTo>
                    <a:pt x="274370" y="113474"/>
                  </a:lnTo>
                  <a:lnTo>
                    <a:pt x="268655" y="112903"/>
                  </a:lnTo>
                  <a:lnTo>
                    <a:pt x="259092" y="110629"/>
                  </a:lnTo>
                  <a:lnTo>
                    <a:pt x="255498" y="109054"/>
                  </a:lnTo>
                  <a:lnTo>
                    <a:pt x="253111" y="107073"/>
                  </a:lnTo>
                  <a:lnTo>
                    <a:pt x="253111" y="98539"/>
                  </a:lnTo>
                  <a:lnTo>
                    <a:pt x="253111" y="38823"/>
                  </a:lnTo>
                  <a:lnTo>
                    <a:pt x="320865" y="38823"/>
                  </a:lnTo>
                  <a:lnTo>
                    <a:pt x="320865" y="4686"/>
                  </a:lnTo>
                  <a:lnTo>
                    <a:pt x="171399" y="4686"/>
                  </a:lnTo>
                  <a:lnTo>
                    <a:pt x="171399" y="38823"/>
                  </a:lnTo>
                  <a:lnTo>
                    <a:pt x="217233" y="38823"/>
                  </a:lnTo>
                  <a:lnTo>
                    <a:pt x="217233" y="90716"/>
                  </a:lnTo>
                  <a:lnTo>
                    <a:pt x="216636" y="93205"/>
                  </a:lnTo>
                  <a:lnTo>
                    <a:pt x="214236" y="97472"/>
                  </a:lnTo>
                  <a:lnTo>
                    <a:pt x="212852" y="98539"/>
                  </a:lnTo>
                  <a:lnTo>
                    <a:pt x="211251" y="98539"/>
                  </a:lnTo>
                  <a:lnTo>
                    <a:pt x="207797" y="96266"/>
                  </a:lnTo>
                  <a:lnTo>
                    <a:pt x="204939" y="94627"/>
                  </a:lnTo>
                  <a:lnTo>
                    <a:pt x="200431" y="92633"/>
                  </a:lnTo>
                  <a:lnTo>
                    <a:pt x="198640" y="92138"/>
                  </a:lnTo>
                  <a:lnTo>
                    <a:pt x="192786" y="92138"/>
                  </a:lnTo>
                  <a:lnTo>
                    <a:pt x="189001" y="93637"/>
                  </a:lnTo>
                  <a:lnTo>
                    <a:pt x="182892" y="99606"/>
                  </a:lnTo>
                  <a:lnTo>
                    <a:pt x="181356" y="103085"/>
                  </a:lnTo>
                  <a:lnTo>
                    <a:pt x="181356" y="107073"/>
                  </a:lnTo>
                  <a:lnTo>
                    <a:pt x="194983" y="143421"/>
                  </a:lnTo>
                  <a:lnTo>
                    <a:pt x="261874" y="226504"/>
                  </a:lnTo>
                  <a:lnTo>
                    <a:pt x="276225" y="213715"/>
                  </a:lnTo>
                  <a:lnTo>
                    <a:pt x="221221" y="154000"/>
                  </a:lnTo>
                  <a:lnTo>
                    <a:pt x="229196" y="150863"/>
                  </a:lnTo>
                  <a:lnTo>
                    <a:pt x="235699" y="146392"/>
                  </a:lnTo>
                  <a:lnTo>
                    <a:pt x="245795" y="134721"/>
                  </a:lnTo>
                  <a:lnTo>
                    <a:pt x="248589" y="128536"/>
                  </a:lnTo>
                  <a:lnTo>
                    <a:pt x="249123" y="121996"/>
                  </a:lnTo>
                  <a:lnTo>
                    <a:pt x="254431" y="128828"/>
                  </a:lnTo>
                  <a:lnTo>
                    <a:pt x="259549" y="134086"/>
                  </a:lnTo>
                  <a:lnTo>
                    <a:pt x="269379" y="141478"/>
                  </a:lnTo>
                  <a:lnTo>
                    <a:pt x="273570" y="143332"/>
                  </a:lnTo>
                  <a:lnTo>
                    <a:pt x="285788" y="143332"/>
                  </a:lnTo>
                  <a:lnTo>
                    <a:pt x="293966" y="142049"/>
                  </a:lnTo>
                  <a:lnTo>
                    <a:pt x="309105" y="136931"/>
                  </a:lnTo>
                  <a:lnTo>
                    <a:pt x="315556" y="133235"/>
                  </a:lnTo>
                  <a:lnTo>
                    <a:pt x="320865" y="128397"/>
                  </a:lnTo>
                  <a:lnTo>
                    <a:pt x="320865" y="192379"/>
                  </a:lnTo>
                  <a:lnTo>
                    <a:pt x="356743" y="217982"/>
                  </a:lnTo>
                  <a:lnTo>
                    <a:pt x="356743" y="128397"/>
                  </a:lnTo>
                  <a:lnTo>
                    <a:pt x="356743" y="121996"/>
                  </a:lnTo>
                  <a:lnTo>
                    <a:pt x="356743" y="113474"/>
                  </a:lnTo>
                  <a:lnTo>
                    <a:pt x="356743" y="38823"/>
                  </a:lnTo>
                  <a:lnTo>
                    <a:pt x="373481" y="38823"/>
                  </a:lnTo>
                  <a:lnTo>
                    <a:pt x="384644" y="38823"/>
                  </a:lnTo>
                  <a:lnTo>
                    <a:pt x="398995" y="38823"/>
                  </a:lnTo>
                  <a:lnTo>
                    <a:pt x="398995" y="192379"/>
                  </a:lnTo>
                  <a:lnTo>
                    <a:pt x="434860" y="217982"/>
                  </a:lnTo>
                  <a:lnTo>
                    <a:pt x="434860" y="38823"/>
                  </a:lnTo>
                  <a:lnTo>
                    <a:pt x="462762" y="38823"/>
                  </a:lnTo>
                  <a:lnTo>
                    <a:pt x="462762" y="4686"/>
                  </a:lnTo>
                  <a:close/>
                </a:path>
                <a:path w="1771650" h="250189">
                  <a:moveTo>
                    <a:pt x="592302" y="113042"/>
                  </a:moveTo>
                  <a:lnTo>
                    <a:pt x="557428" y="141414"/>
                  </a:lnTo>
                  <a:lnTo>
                    <a:pt x="524548" y="151434"/>
                  </a:lnTo>
                  <a:lnTo>
                    <a:pt x="516839" y="151434"/>
                  </a:lnTo>
                  <a:lnTo>
                    <a:pt x="510260" y="149936"/>
                  </a:lnTo>
                  <a:lnTo>
                    <a:pt x="499376" y="143967"/>
                  </a:lnTo>
                  <a:lnTo>
                    <a:pt x="496646" y="140487"/>
                  </a:lnTo>
                  <a:lnTo>
                    <a:pt x="496646" y="130530"/>
                  </a:lnTo>
                  <a:lnTo>
                    <a:pt x="537006" y="116725"/>
                  </a:lnTo>
                  <a:lnTo>
                    <a:pt x="562419" y="115176"/>
                  </a:lnTo>
                  <a:lnTo>
                    <a:pt x="547484" y="85204"/>
                  </a:lnTo>
                  <a:lnTo>
                    <a:pt x="546468" y="83185"/>
                  </a:lnTo>
                  <a:lnTo>
                    <a:pt x="539267" y="84759"/>
                  </a:lnTo>
                  <a:lnTo>
                    <a:pt x="532422" y="85204"/>
                  </a:lnTo>
                  <a:lnTo>
                    <a:pt x="525919" y="84543"/>
                  </a:lnTo>
                  <a:lnTo>
                    <a:pt x="519760" y="82753"/>
                  </a:lnTo>
                  <a:lnTo>
                    <a:pt x="511797" y="79629"/>
                  </a:lnTo>
                  <a:lnTo>
                    <a:pt x="508076" y="74790"/>
                  </a:lnTo>
                  <a:lnTo>
                    <a:pt x="508609" y="68249"/>
                  </a:lnTo>
                  <a:lnTo>
                    <a:pt x="516166" y="68986"/>
                  </a:lnTo>
                  <a:lnTo>
                    <a:pt x="522808" y="68249"/>
                  </a:lnTo>
                  <a:lnTo>
                    <a:pt x="523303" y="68199"/>
                  </a:lnTo>
                  <a:lnTo>
                    <a:pt x="530021" y="65887"/>
                  </a:lnTo>
                  <a:lnTo>
                    <a:pt x="536308" y="62064"/>
                  </a:lnTo>
                  <a:lnTo>
                    <a:pt x="541147" y="57581"/>
                  </a:lnTo>
                  <a:lnTo>
                    <a:pt x="541629" y="57150"/>
                  </a:lnTo>
                  <a:lnTo>
                    <a:pt x="545426" y="51562"/>
                  </a:lnTo>
                  <a:lnTo>
                    <a:pt x="547700" y="45313"/>
                  </a:lnTo>
                  <a:lnTo>
                    <a:pt x="548462" y="38392"/>
                  </a:lnTo>
                  <a:lnTo>
                    <a:pt x="547687" y="30784"/>
                  </a:lnTo>
                  <a:lnTo>
                    <a:pt x="545376" y="23723"/>
                  </a:lnTo>
                  <a:lnTo>
                    <a:pt x="541515" y="17233"/>
                  </a:lnTo>
                  <a:lnTo>
                    <a:pt x="541350" y="17056"/>
                  </a:lnTo>
                  <a:lnTo>
                    <a:pt x="536511" y="11760"/>
                  </a:lnTo>
                  <a:lnTo>
                    <a:pt x="536511" y="32423"/>
                  </a:lnTo>
                  <a:lnTo>
                    <a:pt x="536511" y="43789"/>
                  </a:lnTo>
                  <a:lnTo>
                    <a:pt x="534784" y="48348"/>
                  </a:lnTo>
                  <a:lnTo>
                    <a:pt x="527875" y="55740"/>
                  </a:lnTo>
                  <a:lnTo>
                    <a:pt x="523621" y="57581"/>
                  </a:lnTo>
                  <a:lnTo>
                    <a:pt x="512457" y="57581"/>
                  </a:lnTo>
                  <a:lnTo>
                    <a:pt x="507276" y="55740"/>
                  </a:lnTo>
                  <a:lnTo>
                    <a:pt x="498779" y="48348"/>
                  </a:lnTo>
                  <a:lnTo>
                    <a:pt x="496646" y="43789"/>
                  </a:lnTo>
                  <a:lnTo>
                    <a:pt x="496646" y="32423"/>
                  </a:lnTo>
                  <a:lnTo>
                    <a:pt x="498779" y="27368"/>
                  </a:lnTo>
                  <a:lnTo>
                    <a:pt x="507276" y="19126"/>
                  </a:lnTo>
                  <a:lnTo>
                    <a:pt x="512457" y="17056"/>
                  </a:lnTo>
                  <a:lnTo>
                    <a:pt x="523621" y="17056"/>
                  </a:lnTo>
                  <a:lnTo>
                    <a:pt x="527875" y="19126"/>
                  </a:lnTo>
                  <a:lnTo>
                    <a:pt x="534784" y="27368"/>
                  </a:lnTo>
                  <a:lnTo>
                    <a:pt x="536511" y="32423"/>
                  </a:lnTo>
                  <a:lnTo>
                    <a:pt x="536511" y="11760"/>
                  </a:lnTo>
                  <a:lnTo>
                    <a:pt x="506615" y="0"/>
                  </a:lnTo>
                  <a:lnTo>
                    <a:pt x="498335" y="673"/>
                  </a:lnTo>
                  <a:lnTo>
                    <a:pt x="465531" y="29057"/>
                  </a:lnTo>
                  <a:lnTo>
                    <a:pt x="464756" y="36258"/>
                  </a:lnTo>
                  <a:lnTo>
                    <a:pt x="465442" y="44234"/>
                  </a:lnTo>
                  <a:lnTo>
                    <a:pt x="488429" y="78816"/>
                  </a:lnTo>
                  <a:lnTo>
                    <a:pt x="504621" y="87452"/>
                  </a:lnTo>
                  <a:lnTo>
                    <a:pt x="497954" y="89204"/>
                  </a:lnTo>
                  <a:lnTo>
                    <a:pt x="472732" y="114896"/>
                  </a:lnTo>
                  <a:lnTo>
                    <a:pt x="472732" y="123710"/>
                  </a:lnTo>
                  <a:lnTo>
                    <a:pt x="494055" y="162102"/>
                  </a:lnTo>
                  <a:lnTo>
                    <a:pt x="536511" y="181292"/>
                  </a:lnTo>
                  <a:lnTo>
                    <a:pt x="543153" y="180949"/>
                  </a:lnTo>
                  <a:lnTo>
                    <a:pt x="585304" y="164795"/>
                  </a:lnTo>
                  <a:lnTo>
                    <a:pt x="592302" y="159969"/>
                  </a:lnTo>
                  <a:lnTo>
                    <a:pt x="592302" y="151434"/>
                  </a:lnTo>
                  <a:lnTo>
                    <a:pt x="592302" y="113042"/>
                  </a:lnTo>
                  <a:close/>
                </a:path>
                <a:path w="1771650" h="250189">
                  <a:moveTo>
                    <a:pt x="899223" y="4686"/>
                  </a:moveTo>
                  <a:lnTo>
                    <a:pt x="899223" y="4686"/>
                  </a:lnTo>
                  <a:lnTo>
                    <a:pt x="584339" y="4686"/>
                  </a:lnTo>
                  <a:lnTo>
                    <a:pt x="584339" y="4267"/>
                  </a:lnTo>
                  <a:lnTo>
                    <a:pt x="544474" y="4267"/>
                  </a:lnTo>
                  <a:lnTo>
                    <a:pt x="564413" y="38392"/>
                  </a:lnTo>
                  <a:lnTo>
                    <a:pt x="566801" y="38392"/>
                  </a:lnTo>
                  <a:lnTo>
                    <a:pt x="566801" y="38823"/>
                  </a:lnTo>
                  <a:lnTo>
                    <a:pt x="592315" y="38823"/>
                  </a:lnTo>
                  <a:lnTo>
                    <a:pt x="592315" y="192379"/>
                  </a:lnTo>
                  <a:lnTo>
                    <a:pt x="628180" y="217982"/>
                  </a:lnTo>
                  <a:lnTo>
                    <a:pt x="628180" y="38823"/>
                  </a:lnTo>
                  <a:lnTo>
                    <a:pt x="647319" y="38823"/>
                  </a:lnTo>
                  <a:lnTo>
                    <a:pt x="656082" y="38823"/>
                  </a:lnTo>
                  <a:lnTo>
                    <a:pt x="753338" y="38823"/>
                  </a:lnTo>
                  <a:lnTo>
                    <a:pt x="753338" y="94272"/>
                  </a:lnTo>
                  <a:lnTo>
                    <a:pt x="669112" y="94272"/>
                  </a:lnTo>
                  <a:lnTo>
                    <a:pt x="665314" y="95910"/>
                  </a:lnTo>
                  <a:lnTo>
                    <a:pt x="659206" y="102450"/>
                  </a:lnTo>
                  <a:lnTo>
                    <a:pt x="657682" y="106502"/>
                  </a:lnTo>
                  <a:lnTo>
                    <a:pt x="657682" y="111340"/>
                  </a:lnTo>
                  <a:lnTo>
                    <a:pt x="676135" y="152565"/>
                  </a:lnTo>
                  <a:lnTo>
                    <a:pt x="693547" y="162521"/>
                  </a:lnTo>
                  <a:lnTo>
                    <a:pt x="695680" y="162521"/>
                  </a:lnTo>
                  <a:lnTo>
                    <a:pt x="697534" y="161671"/>
                  </a:lnTo>
                  <a:lnTo>
                    <a:pt x="700722" y="158254"/>
                  </a:lnTo>
                  <a:lnTo>
                    <a:pt x="701522" y="156273"/>
                  </a:lnTo>
                  <a:lnTo>
                    <a:pt x="701522" y="136220"/>
                  </a:lnTo>
                  <a:lnTo>
                    <a:pt x="702322" y="133731"/>
                  </a:lnTo>
                  <a:lnTo>
                    <a:pt x="705510" y="129463"/>
                  </a:lnTo>
                  <a:lnTo>
                    <a:pt x="707377" y="128397"/>
                  </a:lnTo>
                  <a:lnTo>
                    <a:pt x="753338" y="128397"/>
                  </a:lnTo>
                  <a:lnTo>
                    <a:pt x="753338" y="196646"/>
                  </a:lnTo>
                  <a:lnTo>
                    <a:pt x="789216" y="217982"/>
                  </a:lnTo>
                  <a:lnTo>
                    <a:pt x="789216" y="38823"/>
                  </a:lnTo>
                  <a:lnTo>
                    <a:pt x="809942" y="38823"/>
                  </a:lnTo>
                  <a:lnTo>
                    <a:pt x="817118" y="38823"/>
                  </a:lnTo>
                  <a:lnTo>
                    <a:pt x="835456" y="38823"/>
                  </a:lnTo>
                  <a:lnTo>
                    <a:pt x="835456" y="192379"/>
                  </a:lnTo>
                  <a:lnTo>
                    <a:pt x="871321" y="217982"/>
                  </a:lnTo>
                  <a:lnTo>
                    <a:pt x="871321" y="38823"/>
                  </a:lnTo>
                  <a:lnTo>
                    <a:pt x="899223" y="38823"/>
                  </a:lnTo>
                  <a:lnTo>
                    <a:pt x="899223" y="4686"/>
                  </a:lnTo>
                  <a:close/>
                </a:path>
                <a:path w="1771650" h="250189">
                  <a:moveTo>
                    <a:pt x="1771332" y="4686"/>
                  </a:moveTo>
                  <a:lnTo>
                    <a:pt x="1771332" y="4686"/>
                  </a:lnTo>
                  <a:lnTo>
                    <a:pt x="1006843" y="4686"/>
                  </a:lnTo>
                  <a:lnTo>
                    <a:pt x="1006843" y="38823"/>
                  </a:lnTo>
                  <a:lnTo>
                    <a:pt x="1055878" y="38823"/>
                  </a:lnTo>
                  <a:lnTo>
                    <a:pt x="1055878" y="84035"/>
                  </a:lnTo>
                  <a:lnTo>
                    <a:pt x="1055535" y="86741"/>
                  </a:lnTo>
                  <a:lnTo>
                    <a:pt x="1054214" y="92417"/>
                  </a:lnTo>
                  <a:lnTo>
                    <a:pt x="1053211" y="95415"/>
                  </a:lnTo>
                  <a:lnTo>
                    <a:pt x="1051890" y="98539"/>
                  </a:lnTo>
                  <a:lnTo>
                    <a:pt x="1049223" y="95694"/>
                  </a:lnTo>
                  <a:lnTo>
                    <a:pt x="1046035" y="93560"/>
                  </a:lnTo>
                  <a:lnTo>
                    <a:pt x="1038606" y="90716"/>
                  </a:lnTo>
                  <a:lnTo>
                    <a:pt x="1034478" y="90004"/>
                  </a:lnTo>
                  <a:lnTo>
                    <a:pt x="1026236" y="90004"/>
                  </a:lnTo>
                  <a:lnTo>
                    <a:pt x="1022985" y="91287"/>
                  </a:lnTo>
                  <a:lnTo>
                    <a:pt x="1017409" y="96405"/>
                  </a:lnTo>
                  <a:lnTo>
                    <a:pt x="1016012" y="99390"/>
                  </a:lnTo>
                  <a:lnTo>
                    <a:pt x="1016012" y="106781"/>
                  </a:lnTo>
                  <a:lnTo>
                    <a:pt x="1097724" y="226504"/>
                  </a:lnTo>
                  <a:lnTo>
                    <a:pt x="1117650" y="213715"/>
                  </a:lnTo>
                  <a:lnTo>
                    <a:pt x="1061847" y="149733"/>
                  </a:lnTo>
                  <a:lnTo>
                    <a:pt x="1068285" y="145986"/>
                  </a:lnTo>
                  <a:lnTo>
                    <a:pt x="1091234" y="111671"/>
                  </a:lnTo>
                  <a:lnTo>
                    <a:pt x="1091742" y="104940"/>
                  </a:lnTo>
                  <a:lnTo>
                    <a:pt x="1091742" y="38823"/>
                  </a:lnTo>
                  <a:lnTo>
                    <a:pt x="1115263" y="38823"/>
                  </a:lnTo>
                  <a:lnTo>
                    <a:pt x="1124026" y="38823"/>
                  </a:lnTo>
                  <a:lnTo>
                    <a:pt x="1211719" y="38823"/>
                  </a:lnTo>
                  <a:lnTo>
                    <a:pt x="1211719" y="60147"/>
                  </a:lnTo>
                  <a:lnTo>
                    <a:pt x="1156576" y="60147"/>
                  </a:lnTo>
                  <a:lnTo>
                    <a:pt x="1148613" y="62852"/>
                  </a:lnTo>
                  <a:lnTo>
                    <a:pt x="1135316" y="73647"/>
                  </a:lnTo>
                  <a:lnTo>
                    <a:pt x="1132001" y="80200"/>
                  </a:lnTo>
                  <a:lnTo>
                    <a:pt x="1132001" y="95554"/>
                  </a:lnTo>
                  <a:lnTo>
                    <a:pt x="1134325" y="102870"/>
                  </a:lnTo>
                  <a:lnTo>
                    <a:pt x="1143622" y="116814"/>
                  </a:lnTo>
                  <a:lnTo>
                    <a:pt x="1149934" y="122288"/>
                  </a:lnTo>
                  <a:lnTo>
                    <a:pt x="1157909" y="126263"/>
                  </a:lnTo>
                  <a:lnTo>
                    <a:pt x="1151001" y="130530"/>
                  </a:lnTo>
                  <a:lnTo>
                    <a:pt x="1135989" y="171056"/>
                  </a:lnTo>
                  <a:lnTo>
                    <a:pt x="1137818" y="183654"/>
                  </a:lnTo>
                  <a:lnTo>
                    <a:pt x="1165288" y="219049"/>
                  </a:lnTo>
                  <a:lnTo>
                    <a:pt x="1198511" y="237972"/>
                  </a:lnTo>
                  <a:lnTo>
                    <a:pt x="1239621" y="249974"/>
                  </a:lnTo>
                  <a:lnTo>
                    <a:pt x="1241615" y="235038"/>
                  </a:lnTo>
                  <a:lnTo>
                    <a:pt x="1225969" y="231305"/>
                  </a:lnTo>
                  <a:lnTo>
                    <a:pt x="1211719" y="226517"/>
                  </a:lnTo>
                  <a:lnTo>
                    <a:pt x="1177988" y="206121"/>
                  </a:lnTo>
                  <a:lnTo>
                    <a:pt x="1165885" y="181724"/>
                  </a:lnTo>
                  <a:lnTo>
                    <a:pt x="1166977" y="171869"/>
                  </a:lnTo>
                  <a:lnTo>
                    <a:pt x="1192631" y="140703"/>
                  </a:lnTo>
                  <a:lnTo>
                    <a:pt x="1225677" y="132664"/>
                  </a:lnTo>
                  <a:lnTo>
                    <a:pt x="1227797" y="132664"/>
                  </a:lnTo>
                  <a:lnTo>
                    <a:pt x="1229652" y="133731"/>
                  </a:lnTo>
                  <a:lnTo>
                    <a:pt x="1232839" y="137998"/>
                  </a:lnTo>
                  <a:lnTo>
                    <a:pt x="1233639" y="140487"/>
                  </a:lnTo>
                  <a:lnTo>
                    <a:pt x="1233639" y="151295"/>
                  </a:lnTo>
                  <a:lnTo>
                    <a:pt x="1231455" y="158762"/>
                  </a:lnTo>
                  <a:lnTo>
                    <a:pt x="1222679" y="172694"/>
                  </a:lnTo>
                  <a:lnTo>
                    <a:pt x="1216901" y="178028"/>
                  </a:lnTo>
                  <a:lnTo>
                    <a:pt x="1209725" y="181724"/>
                  </a:lnTo>
                  <a:lnTo>
                    <a:pt x="1229652" y="207314"/>
                  </a:lnTo>
                  <a:lnTo>
                    <a:pt x="1259547" y="174472"/>
                  </a:lnTo>
                  <a:lnTo>
                    <a:pt x="1259547" y="166789"/>
                  </a:lnTo>
                  <a:lnTo>
                    <a:pt x="1240815" y="128397"/>
                  </a:lnTo>
                  <a:lnTo>
                    <a:pt x="1203744" y="109207"/>
                  </a:lnTo>
                  <a:lnTo>
                    <a:pt x="1198968" y="109207"/>
                  </a:lnTo>
                  <a:lnTo>
                    <a:pt x="1193850" y="109918"/>
                  </a:lnTo>
                  <a:lnTo>
                    <a:pt x="1182954" y="112750"/>
                  </a:lnTo>
                  <a:lnTo>
                    <a:pt x="1177442" y="114896"/>
                  </a:lnTo>
                  <a:lnTo>
                    <a:pt x="1171854" y="117741"/>
                  </a:lnTo>
                  <a:lnTo>
                    <a:pt x="1168666" y="115747"/>
                  </a:lnTo>
                  <a:lnTo>
                    <a:pt x="1166215" y="113474"/>
                  </a:lnTo>
                  <a:lnTo>
                    <a:pt x="1162761" y="108356"/>
                  </a:lnTo>
                  <a:lnTo>
                    <a:pt x="1161897" y="105651"/>
                  </a:lnTo>
                  <a:lnTo>
                    <a:pt x="1161897" y="99390"/>
                  </a:lnTo>
                  <a:lnTo>
                    <a:pt x="1163294" y="96405"/>
                  </a:lnTo>
                  <a:lnTo>
                    <a:pt x="1168869" y="91287"/>
                  </a:lnTo>
                  <a:lnTo>
                    <a:pt x="1172121" y="90004"/>
                  </a:lnTo>
                  <a:lnTo>
                    <a:pt x="1247597" y="90004"/>
                  </a:lnTo>
                  <a:lnTo>
                    <a:pt x="1247597" y="38823"/>
                  </a:lnTo>
                  <a:lnTo>
                    <a:pt x="1264729" y="38823"/>
                  </a:lnTo>
                  <a:lnTo>
                    <a:pt x="1274292" y="38823"/>
                  </a:lnTo>
                  <a:lnTo>
                    <a:pt x="1290243" y="38823"/>
                  </a:lnTo>
                  <a:lnTo>
                    <a:pt x="1290243" y="192379"/>
                  </a:lnTo>
                  <a:lnTo>
                    <a:pt x="1326108" y="217982"/>
                  </a:lnTo>
                  <a:lnTo>
                    <a:pt x="1326108" y="38823"/>
                  </a:lnTo>
                  <a:lnTo>
                    <a:pt x="1346441" y="38823"/>
                  </a:lnTo>
                  <a:lnTo>
                    <a:pt x="1354023" y="38823"/>
                  </a:lnTo>
                  <a:lnTo>
                    <a:pt x="1439316" y="38823"/>
                  </a:lnTo>
                  <a:lnTo>
                    <a:pt x="1439316" y="60998"/>
                  </a:lnTo>
                  <a:lnTo>
                    <a:pt x="1437449" y="65544"/>
                  </a:lnTo>
                  <a:lnTo>
                    <a:pt x="1430020" y="73507"/>
                  </a:lnTo>
                  <a:lnTo>
                    <a:pt x="1425232" y="76073"/>
                  </a:lnTo>
                  <a:lnTo>
                    <a:pt x="1419390" y="77216"/>
                  </a:lnTo>
                  <a:lnTo>
                    <a:pt x="1406994" y="80327"/>
                  </a:lnTo>
                  <a:lnTo>
                    <a:pt x="1369123" y="107734"/>
                  </a:lnTo>
                  <a:lnTo>
                    <a:pt x="1359598" y="136931"/>
                  </a:lnTo>
                  <a:lnTo>
                    <a:pt x="1361262" y="152285"/>
                  </a:lnTo>
                  <a:lnTo>
                    <a:pt x="1386306" y="193243"/>
                  </a:lnTo>
                  <a:lnTo>
                    <a:pt x="1430616" y="216433"/>
                  </a:lnTo>
                  <a:lnTo>
                    <a:pt x="1447292" y="217982"/>
                  </a:lnTo>
                  <a:lnTo>
                    <a:pt x="1453832" y="217500"/>
                  </a:lnTo>
                  <a:lnTo>
                    <a:pt x="1491234" y="200914"/>
                  </a:lnTo>
                  <a:lnTo>
                    <a:pt x="1507070" y="188125"/>
                  </a:lnTo>
                  <a:lnTo>
                    <a:pt x="1485150" y="160388"/>
                  </a:lnTo>
                  <a:lnTo>
                    <a:pt x="1477441" y="166636"/>
                  </a:lnTo>
                  <a:lnTo>
                    <a:pt x="1469453" y="172123"/>
                  </a:lnTo>
                  <a:lnTo>
                    <a:pt x="1426324" y="187667"/>
                  </a:lnTo>
                  <a:lnTo>
                    <a:pt x="1417396" y="188125"/>
                  </a:lnTo>
                  <a:lnTo>
                    <a:pt x="1409687" y="188125"/>
                  </a:lnTo>
                  <a:lnTo>
                    <a:pt x="1403108" y="185204"/>
                  </a:lnTo>
                  <a:lnTo>
                    <a:pt x="1392212" y="173545"/>
                  </a:lnTo>
                  <a:lnTo>
                    <a:pt x="1389494" y="166509"/>
                  </a:lnTo>
                  <a:lnTo>
                    <a:pt x="1389494" y="158254"/>
                  </a:lnTo>
                  <a:lnTo>
                    <a:pt x="1407236" y="122859"/>
                  </a:lnTo>
                  <a:lnTo>
                    <a:pt x="1451267" y="104940"/>
                  </a:lnTo>
                  <a:lnTo>
                    <a:pt x="1456855" y="104940"/>
                  </a:lnTo>
                  <a:lnTo>
                    <a:pt x="1461566" y="103085"/>
                  </a:lnTo>
                  <a:lnTo>
                    <a:pt x="1469275" y="95694"/>
                  </a:lnTo>
                  <a:lnTo>
                    <a:pt x="1471206" y="91147"/>
                  </a:lnTo>
                  <a:lnTo>
                    <a:pt x="1471206" y="38823"/>
                  </a:lnTo>
                  <a:lnTo>
                    <a:pt x="1507070" y="38823"/>
                  </a:lnTo>
                  <a:lnTo>
                    <a:pt x="1514246" y="38823"/>
                  </a:lnTo>
                  <a:lnTo>
                    <a:pt x="1543342" y="38823"/>
                  </a:lnTo>
                  <a:lnTo>
                    <a:pt x="1543342" y="94272"/>
                  </a:lnTo>
                  <a:lnTo>
                    <a:pt x="1526870" y="94272"/>
                  </a:lnTo>
                  <a:lnTo>
                    <a:pt x="1523085" y="95338"/>
                  </a:lnTo>
                  <a:lnTo>
                    <a:pt x="1516976" y="99606"/>
                  </a:lnTo>
                  <a:lnTo>
                    <a:pt x="1515440" y="102095"/>
                  </a:lnTo>
                  <a:lnTo>
                    <a:pt x="1515440" y="104940"/>
                  </a:lnTo>
                  <a:lnTo>
                    <a:pt x="1534972" y="138214"/>
                  </a:lnTo>
                  <a:lnTo>
                    <a:pt x="1567268" y="158254"/>
                  </a:lnTo>
                  <a:lnTo>
                    <a:pt x="1569389" y="158254"/>
                  </a:lnTo>
                  <a:lnTo>
                    <a:pt x="1571244" y="156768"/>
                  </a:lnTo>
                  <a:lnTo>
                    <a:pt x="1574431" y="150799"/>
                  </a:lnTo>
                  <a:lnTo>
                    <a:pt x="1575231" y="147307"/>
                  </a:lnTo>
                  <a:lnTo>
                    <a:pt x="1575231" y="38823"/>
                  </a:lnTo>
                  <a:lnTo>
                    <a:pt x="1627047" y="38823"/>
                  </a:lnTo>
                  <a:lnTo>
                    <a:pt x="1627047" y="196646"/>
                  </a:lnTo>
                  <a:lnTo>
                    <a:pt x="1662925" y="217982"/>
                  </a:lnTo>
                  <a:lnTo>
                    <a:pt x="1662925" y="38823"/>
                  </a:lnTo>
                  <a:lnTo>
                    <a:pt x="1682051" y="38823"/>
                  </a:lnTo>
                  <a:lnTo>
                    <a:pt x="1690827" y="38823"/>
                  </a:lnTo>
                  <a:lnTo>
                    <a:pt x="1707565" y="38823"/>
                  </a:lnTo>
                  <a:lnTo>
                    <a:pt x="1707565" y="192379"/>
                  </a:lnTo>
                  <a:lnTo>
                    <a:pt x="1743443" y="217982"/>
                  </a:lnTo>
                  <a:lnTo>
                    <a:pt x="1743443" y="38823"/>
                  </a:lnTo>
                  <a:lnTo>
                    <a:pt x="1771332" y="38823"/>
                  </a:lnTo>
                  <a:lnTo>
                    <a:pt x="1771332" y="4686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80176" y="1538510"/>
              <a:ext cx="115592" cy="11517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38415" y="1676292"/>
              <a:ext cx="542925" cy="222250"/>
            </a:xfrm>
            <a:custGeom>
              <a:avLst/>
              <a:gdLst/>
              <a:ahLst/>
              <a:cxnLst/>
              <a:rect l="l" t="t" r="r" b="b"/>
              <a:pathLst>
                <a:path w="542925" h="222250">
                  <a:moveTo>
                    <a:pt x="542874" y="0"/>
                  </a:moveTo>
                  <a:lnTo>
                    <a:pt x="434860" y="0"/>
                  </a:lnTo>
                  <a:lnTo>
                    <a:pt x="425678" y="0"/>
                  </a:lnTo>
                  <a:lnTo>
                    <a:pt x="300126" y="0"/>
                  </a:lnTo>
                  <a:lnTo>
                    <a:pt x="300126" y="113055"/>
                  </a:lnTo>
                  <a:lnTo>
                    <a:pt x="276212" y="132245"/>
                  </a:lnTo>
                  <a:lnTo>
                    <a:pt x="273024" y="135661"/>
                  </a:lnTo>
                  <a:lnTo>
                    <a:pt x="268833" y="138290"/>
                  </a:lnTo>
                  <a:lnTo>
                    <a:pt x="258483" y="141986"/>
                  </a:lnTo>
                  <a:lnTo>
                    <a:pt x="252691" y="142913"/>
                  </a:lnTo>
                  <a:lnTo>
                    <a:pt x="241274" y="142913"/>
                  </a:lnTo>
                  <a:lnTo>
                    <a:pt x="237020" y="141058"/>
                  </a:lnTo>
                  <a:lnTo>
                    <a:pt x="230111" y="133667"/>
                  </a:lnTo>
                  <a:lnTo>
                    <a:pt x="228460" y="129311"/>
                  </a:lnTo>
                  <a:lnTo>
                    <a:pt x="228409" y="114820"/>
                  </a:lnTo>
                  <a:lnTo>
                    <a:pt x="231305" y="107365"/>
                  </a:lnTo>
                  <a:lnTo>
                    <a:pt x="243001" y="94843"/>
                  </a:lnTo>
                  <a:lnTo>
                    <a:pt x="250037" y="91719"/>
                  </a:lnTo>
                  <a:lnTo>
                    <a:pt x="265188" y="91719"/>
                  </a:lnTo>
                  <a:lnTo>
                    <a:pt x="300126" y="113055"/>
                  </a:lnTo>
                  <a:lnTo>
                    <a:pt x="300126" y="0"/>
                  </a:lnTo>
                  <a:lnTo>
                    <a:pt x="193713" y="0"/>
                  </a:lnTo>
                  <a:lnTo>
                    <a:pt x="182143" y="0"/>
                  </a:lnTo>
                  <a:lnTo>
                    <a:pt x="131927" y="0"/>
                  </a:lnTo>
                  <a:lnTo>
                    <a:pt x="131927" y="110909"/>
                  </a:lnTo>
                  <a:lnTo>
                    <a:pt x="99644" y="137782"/>
                  </a:lnTo>
                  <a:lnTo>
                    <a:pt x="70142" y="147167"/>
                  </a:lnTo>
                  <a:lnTo>
                    <a:pt x="63030" y="146672"/>
                  </a:lnTo>
                  <a:lnTo>
                    <a:pt x="34264" y="127127"/>
                  </a:lnTo>
                  <a:lnTo>
                    <a:pt x="34302" y="119151"/>
                  </a:lnTo>
                  <a:lnTo>
                    <a:pt x="58940" y="87833"/>
                  </a:lnTo>
                  <a:lnTo>
                    <a:pt x="74129" y="85318"/>
                  </a:lnTo>
                  <a:lnTo>
                    <a:pt x="80111" y="85737"/>
                  </a:lnTo>
                  <a:lnTo>
                    <a:pt x="115684" y="99987"/>
                  </a:lnTo>
                  <a:lnTo>
                    <a:pt x="131927" y="110909"/>
                  </a:lnTo>
                  <a:lnTo>
                    <a:pt x="131927" y="0"/>
                  </a:lnTo>
                  <a:lnTo>
                    <a:pt x="0" y="0"/>
                  </a:lnTo>
                  <a:lnTo>
                    <a:pt x="0" y="34137"/>
                  </a:lnTo>
                  <a:lnTo>
                    <a:pt x="129933" y="34137"/>
                  </a:lnTo>
                  <a:lnTo>
                    <a:pt x="129933" y="91719"/>
                  </a:lnTo>
                  <a:lnTo>
                    <a:pt x="98844" y="63347"/>
                  </a:lnTo>
                  <a:lnTo>
                    <a:pt x="66167" y="53327"/>
                  </a:lnTo>
                  <a:lnTo>
                    <a:pt x="55410" y="54305"/>
                  </a:lnTo>
                  <a:lnTo>
                    <a:pt x="21209" y="77101"/>
                  </a:lnTo>
                  <a:lnTo>
                    <a:pt x="12344" y="106654"/>
                  </a:lnTo>
                  <a:lnTo>
                    <a:pt x="13804" y="118211"/>
                  </a:lnTo>
                  <a:lnTo>
                    <a:pt x="35661" y="153352"/>
                  </a:lnTo>
                  <a:lnTo>
                    <a:pt x="70535" y="175552"/>
                  </a:lnTo>
                  <a:lnTo>
                    <a:pt x="82105" y="177038"/>
                  </a:lnTo>
                  <a:lnTo>
                    <a:pt x="89014" y="177038"/>
                  </a:lnTo>
                  <a:lnTo>
                    <a:pt x="123583" y="158991"/>
                  </a:lnTo>
                  <a:lnTo>
                    <a:pt x="129933" y="153568"/>
                  </a:lnTo>
                  <a:lnTo>
                    <a:pt x="129933" y="187693"/>
                  </a:lnTo>
                  <a:lnTo>
                    <a:pt x="165811" y="213296"/>
                  </a:lnTo>
                  <a:lnTo>
                    <a:pt x="165811" y="153568"/>
                  </a:lnTo>
                  <a:lnTo>
                    <a:pt x="165811" y="147167"/>
                  </a:lnTo>
                  <a:lnTo>
                    <a:pt x="165811" y="91719"/>
                  </a:lnTo>
                  <a:lnTo>
                    <a:pt x="165811" y="34137"/>
                  </a:lnTo>
                  <a:lnTo>
                    <a:pt x="182143" y="34137"/>
                  </a:lnTo>
                  <a:lnTo>
                    <a:pt x="193713" y="34137"/>
                  </a:lnTo>
                  <a:lnTo>
                    <a:pt x="298145" y="34137"/>
                  </a:lnTo>
                  <a:lnTo>
                    <a:pt x="298145" y="95986"/>
                  </a:lnTo>
                  <a:lnTo>
                    <a:pt x="270230" y="67614"/>
                  </a:lnTo>
                  <a:lnTo>
                    <a:pt x="246316" y="57594"/>
                  </a:lnTo>
                  <a:lnTo>
                    <a:pt x="235953" y="58483"/>
                  </a:lnTo>
                  <a:lnTo>
                    <a:pt x="203022" y="79413"/>
                  </a:lnTo>
                  <a:lnTo>
                    <a:pt x="194500" y="106654"/>
                  </a:lnTo>
                  <a:lnTo>
                    <a:pt x="195795" y="117970"/>
                  </a:lnTo>
                  <a:lnTo>
                    <a:pt x="215303" y="152146"/>
                  </a:lnTo>
                  <a:lnTo>
                    <a:pt x="256286" y="174904"/>
                  </a:lnTo>
                  <a:lnTo>
                    <a:pt x="262128" y="174904"/>
                  </a:lnTo>
                  <a:lnTo>
                    <a:pt x="298145" y="153568"/>
                  </a:lnTo>
                  <a:lnTo>
                    <a:pt x="298145" y="189839"/>
                  </a:lnTo>
                  <a:lnTo>
                    <a:pt x="334010" y="213296"/>
                  </a:lnTo>
                  <a:lnTo>
                    <a:pt x="334010" y="153568"/>
                  </a:lnTo>
                  <a:lnTo>
                    <a:pt x="334010" y="142913"/>
                  </a:lnTo>
                  <a:lnTo>
                    <a:pt x="334010" y="132245"/>
                  </a:lnTo>
                  <a:lnTo>
                    <a:pt x="338912" y="126415"/>
                  </a:lnTo>
                  <a:lnTo>
                    <a:pt x="370408" y="106654"/>
                  </a:lnTo>
                  <a:lnTo>
                    <a:pt x="381571" y="106654"/>
                  </a:lnTo>
                  <a:lnTo>
                    <a:pt x="384835" y="108280"/>
                  </a:lnTo>
                  <a:lnTo>
                    <a:pt x="390410" y="114820"/>
                  </a:lnTo>
                  <a:lnTo>
                    <a:pt x="391807" y="118872"/>
                  </a:lnTo>
                  <a:lnTo>
                    <a:pt x="391731" y="129120"/>
                  </a:lnTo>
                  <a:lnTo>
                    <a:pt x="373659" y="170383"/>
                  </a:lnTo>
                  <a:lnTo>
                    <a:pt x="367893" y="181305"/>
                  </a:lnTo>
                  <a:lnTo>
                    <a:pt x="399783" y="204762"/>
                  </a:lnTo>
                  <a:lnTo>
                    <a:pt x="416788" y="165214"/>
                  </a:lnTo>
                  <a:lnTo>
                    <a:pt x="419696" y="140677"/>
                  </a:lnTo>
                  <a:lnTo>
                    <a:pt x="418655" y="129870"/>
                  </a:lnTo>
                  <a:lnTo>
                    <a:pt x="415505" y="118872"/>
                  </a:lnTo>
                  <a:lnTo>
                    <a:pt x="410286" y="107899"/>
                  </a:lnTo>
                  <a:lnTo>
                    <a:pt x="409460" y="106654"/>
                  </a:lnTo>
                  <a:lnTo>
                    <a:pt x="402932" y="96799"/>
                  </a:lnTo>
                  <a:lnTo>
                    <a:pt x="369887" y="74650"/>
                  </a:lnTo>
                  <a:lnTo>
                    <a:pt x="363766" y="74650"/>
                  </a:lnTo>
                  <a:lnTo>
                    <a:pt x="357657" y="75577"/>
                  </a:lnTo>
                  <a:lnTo>
                    <a:pt x="345440" y="79273"/>
                  </a:lnTo>
                  <a:lnTo>
                    <a:pt x="339598" y="81915"/>
                  </a:lnTo>
                  <a:lnTo>
                    <a:pt x="334010" y="85318"/>
                  </a:lnTo>
                  <a:lnTo>
                    <a:pt x="334010" y="34137"/>
                  </a:lnTo>
                  <a:lnTo>
                    <a:pt x="425678" y="34137"/>
                  </a:lnTo>
                  <a:lnTo>
                    <a:pt x="434860" y="34137"/>
                  </a:lnTo>
                  <a:lnTo>
                    <a:pt x="474713" y="34137"/>
                  </a:lnTo>
                  <a:lnTo>
                    <a:pt x="474713" y="79349"/>
                  </a:lnTo>
                  <a:lnTo>
                    <a:pt x="474383" y="82054"/>
                  </a:lnTo>
                  <a:lnTo>
                    <a:pt x="473049" y="87731"/>
                  </a:lnTo>
                  <a:lnTo>
                    <a:pt x="472059" y="90728"/>
                  </a:lnTo>
                  <a:lnTo>
                    <a:pt x="470725" y="93853"/>
                  </a:lnTo>
                  <a:lnTo>
                    <a:pt x="468071" y="91008"/>
                  </a:lnTo>
                  <a:lnTo>
                    <a:pt x="464883" y="88874"/>
                  </a:lnTo>
                  <a:lnTo>
                    <a:pt x="457441" y="86029"/>
                  </a:lnTo>
                  <a:lnTo>
                    <a:pt x="453326" y="85318"/>
                  </a:lnTo>
                  <a:lnTo>
                    <a:pt x="445084" y="85318"/>
                  </a:lnTo>
                  <a:lnTo>
                    <a:pt x="441833" y="86601"/>
                  </a:lnTo>
                  <a:lnTo>
                    <a:pt x="436245" y="91719"/>
                  </a:lnTo>
                  <a:lnTo>
                    <a:pt x="434848" y="94703"/>
                  </a:lnTo>
                  <a:lnTo>
                    <a:pt x="434848" y="102095"/>
                  </a:lnTo>
                  <a:lnTo>
                    <a:pt x="516559" y="221818"/>
                  </a:lnTo>
                  <a:lnTo>
                    <a:pt x="536486" y="209029"/>
                  </a:lnTo>
                  <a:lnTo>
                    <a:pt x="480695" y="145046"/>
                  </a:lnTo>
                  <a:lnTo>
                    <a:pt x="487133" y="141300"/>
                  </a:lnTo>
                  <a:lnTo>
                    <a:pt x="510070" y="106984"/>
                  </a:lnTo>
                  <a:lnTo>
                    <a:pt x="510590" y="100253"/>
                  </a:lnTo>
                  <a:lnTo>
                    <a:pt x="510590" y="34137"/>
                  </a:lnTo>
                  <a:lnTo>
                    <a:pt x="542874" y="34137"/>
                  </a:lnTo>
                  <a:lnTo>
                    <a:pt x="542874" y="0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07006" y="2095537"/>
              <a:ext cx="236152" cy="1625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15308" y="2095537"/>
              <a:ext cx="171359" cy="16687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58340" y="2042196"/>
              <a:ext cx="152848" cy="1803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75265" y="2042196"/>
              <a:ext cx="476575" cy="2159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07006" y="2383308"/>
              <a:ext cx="2603955" cy="4223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57413" y="2956961"/>
              <a:ext cx="51435" cy="13970"/>
            </a:xfrm>
            <a:custGeom>
              <a:avLst/>
              <a:gdLst/>
              <a:ahLst/>
              <a:cxnLst/>
              <a:rect l="l" t="t" r="r" b="b"/>
              <a:pathLst>
                <a:path w="51434" h="13969">
                  <a:moveTo>
                    <a:pt x="50864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50864" y="13716"/>
                  </a:lnTo>
                  <a:lnTo>
                    <a:pt x="508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66191" y="2916766"/>
              <a:ext cx="380808" cy="981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07772" y="2913527"/>
              <a:ext cx="137731" cy="1005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07006" y="2913908"/>
              <a:ext cx="1142431" cy="3349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04180" y="2870474"/>
              <a:ext cx="176781" cy="1415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06033" y="2400770"/>
              <a:ext cx="79933" cy="7961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06033" y="1449172"/>
              <a:ext cx="79933" cy="7961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06033" y="3352370"/>
              <a:ext cx="79933" cy="796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25054" y="958342"/>
              <a:ext cx="1041952" cy="31643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6650" y="1592747"/>
              <a:ext cx="1381126" cy="177165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96650" y="1592747"/>
              <a:ext cx="1381125" cy="1771650"/>
            </a:xfrm>
            <a:custGeom>
              <a:avLst/>
              <a:gdLst/>
              <a:ahLst/>
              <a:cxnLst/>
              <a:rect l="l" t="t" r="r" b="b"/>
              <a:pathLst>
                <a:path w="1381125" h="1771650">
                  <a:moveTo>
                    <a:pt x="0" y="0"/>
                  </a:moveTo>
                  <a:lnTo>
                    <a:pt x="1381126" y="0"/>
                  </a:lnTo>
                  <a:lnTo>
                    <a:pt x="1381126" y="1771650"/>
                  </a:lnTo>
                  <a:lnTo>
                    <a:pt x="0" y="1771650"/>
                  </a:lnTo>
                  <a:lnTo>
                    <a:pt x="0" y="0"/>
                  </a:lnTo>
                  <a:close/>
                </a:path>
              </a:pathLst>
            </a:custGeom>
            <a:ln w="152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73856" y="1592747"/>
              <a:ext cx="1381126" cy="177165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873856" y="1592747"/>
              <a:ext cx="1381125" cy="1771650"/>
            </a:xfrm>
            <a:custGeom>
              <a:avLst/>
              <a:gdLst/>
              <a:ahLst/>
              <a:cxnLst/>
              <a:rect l="l" t="t" r="r" b="b"/>
              <a:pathLst>
                <a:path w="1381125" h="1771650">
                  <a:moveTo>
                    <a:pt x="0" y="0"/>
                  </a:moveTo>
                  <a:lnTo>
                    <a:pt x="1381126" y="0"/>
                  </a:lnTo>
                  <a:lnTo>
                    <a:pt x="1381126" y="1771650"/>
                  </a:lnTo>
                  <a:lnTo>
                    <a:pt x="0" y="1771650"/>
                  </a:lnTo>
                  <a:lnTo>
                    <a:pt x="0" y="0"/>
                  </a:lnTo>
                  <a:close/>
                </a:path>
              </a:pathLst>
            </a:custGeom>
            <a:ln w="152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33584" y="1586719"/>
              <a:ext cx="988694" cy="311785"/>
            </a:xfrm>
            <a:custGeom>
              <a:avLst/>
              <a:gdLst/>
              <a:ahLst/>
              <a:cxnLst/>
              <a:rect l="l" t="t" r="r" b="b"/>
              <a:pathLst>
                <a:path w="988695" h="311785">
                  <a:moveTo>
                    <a:pt x="988098" y="89573"/>
                  </a:moveTo>
                  <a:lnTo>
                    <a:pt x="948245" y="89573"/>
                  </a:lnTo>
                  <a:lnTo>
                    <a:pt x="944181" y="71005"/>
                  </a:lnTo>
                  <a:lnTo>
                    <a:pt x="938377" y="54127"/>
                  </a:lnTo>
                  <a:lnTo>
                    <a:pt x="911098" y="14274"/>
                  </a:lnTo>
                  <a:lnTo>
                    <a:pt x="876490" y="0"/>
                  </a:lnTo>
                  <a:lnTo>
                    <a:pt x="868248" y="850"/>
                  </a:lnTo>
                  <a:lnTo>
                    <a:pt x="838428" y="28790"/>
                  </a:lnTo>
                  <a:lnTo>
                    <a:pt x="835444" y="46926"/>
                  </a:lnTo>
                  <a:lnTo>
                    <a:pt x="835444" y="53467"/>
                  </a:lnTo>
                  <a:lnTo>
                    <a:pt x="836244" y="59651"/>
                  </a:lnTo>
                  <a:lnTo>
                    <a:pt x="839431" y="71310"/>
                  </a:lnTo>
                  <a:lnTo>
                    <a:pt x="841679" y="76492"/>
                  </a:lnTo>
                  <a:lnTo>
                    <a:pt x="844613" y="81051"/>
                  </a:lnTo>
                  <a:lnTo>
                    <a:pt x="864539" y="81051"/>
                  </a:lnTo>
                  <a:lnTo>
                    <a:pt x="862609" y="75361"/>
                  </a:lnTo>
                  <a:lnTo>
                    <a:pt x="861288" y="69672"/>
                  </a:lnTo>
                  <a:lnTo>
                    <a:pt x="860945" y="66827"/>
                  </a:lnTo>
                  <a:lnTo>
                    <a:pt x="860945" y="55168"/>
                  </a:lnTo>
                  <a:lnTo>
                    <a:pt x="863612" y="47637"/>
                  </a:lnTo>
                  <a:lnTo>
                    <a:pt x="874242" y="35115"/>
                  </a:lnTo>
                  <a:lnTo>
                    <a:pt x="880745" y="31991"/>
                  </a:lnTo>
                  <a:lnTo>
                    <a:pt x="888453" y="31991"/>
                  </a:lnTo>
                  <a:lnTo>
                    <a:pt x="919848" y="56870"/>
                  </a:lnTo>
                  <a:lnTo>
                    <a:pt x="930300" y="89573"/>
                  </a:lnTo>
                  <a:lnTo>
                    <a:pt x="907580" y="89573"/>
                  </a:lnTo>
                  <a:lnTo>
                    <a:pt x="898817" y="89573"/>
                  </a:lnTo>
                  <a:lnTo>
                    <a:pt x="826274" y="89573"/>
                  </a:lnTo>
                  <a:lnTo>
                    <a:pt x="818299" y="89573"/>
                  </a:lnTo>
                  <a:lnTo>
                    <a:pt x="767283" y="89573"/>
                  </a:lnTo>
                  <a:lnTo>
                    <a:pt x="767283" y="123710"/>
                  </a:lnTo>
                  <a:lnTo>
                    <a:pt x="767283" y="208445"/>
                  </a:lnTo>
                  <a:lnTo>
                    <a:pt x="764959" y="215277"/>
                  </a:lnTo>
                  <a:lnTo>
                    <a:pt x="755650" y="226656"/>
                  </a:lnTo>
                  <a:lnTo>
                    <a:pt x="750011" y="229501"/>
                  </a:lnTo>
                  <a:lnTo>
                    <a:pt x="738847" y="229501"/>
                  </a:lnTo>
                  <a:lnTo>
                    <a:pt x="735063" y="227507"/>
                  </a:lnTo>
                  <a:lnTo>
                    <a:pt x="728954" y="219544"/>
                  </a:lnTo>
                  <a:lnTo>
                    <a:pt x="727417" y="214706"/>
                  </a:lnTo>
                  <a:lnTo>
                    <a:pt x="727417" y="123710"/>
                  </a:lnTo>
                  <a:lnTo>
                    <a:pt x="767283" y="123710"/>
                  </a:lnTo>
                  <a:lnTo>
                    <a:pt x="767283" y="89573"/>
                  </a:lnTo>
                  <a:lnTo>
                    <a:pt x="684784" y="89573"/>
                  </a:lnTo>
                  <a:lnTo>
                    <a:pt x="675614" y="89573"/>
                  </a:lnTo>
                  <a:lnTo>
                    <a:pt x="621004" y="89573"/>
                  </a:lnTo>
                  <a:lnTo>
                    <a:pt x="621004" y="123710"/>
                  </a:lnTo>
                  <a:lnTo>
                    <a:pt x="621004" y="196227"/>
                  </a:lnTo>
                  <a:lnTo>
                    <a:pt x="561213" y="196227"/>
                  </a:lnTo>
                  <a:lnTo>
                    <a:pt x="561213" y="123710"/>
                  </a:lnTo>
                  <a:lnTo>
                    <a:pt x="621004" y="123710"/>
                  </a:lnTo>
                  <a:lnTo>
                    <a:pt x="621004" y="89573"/>
                  </a:lnTo>
                  <a:lnTo>
                    <a:pt x="503021" y="89573"/>
                  </a:lnTo>
                  <a:lnTo>
                    <a:pt x="494245" y="89573"/>
                  </a:lnTo>
                  <a:lnTo>
                    <a:pt x="442429" y="89573"/>
                  </a:lnTo>
                  <a:lnTo>
                    <a:pt x="439242" y="89573"/>
                  </a:lnTo>
                  <a:lnTo>
                    <a:pt x="439242" y="123710"/>
                  </a:lnTo>
                  <a:lnTo>
                    <a:pt x="439242" y="167614"/>
                  </a:lnTo>
                  <a:lnTo>
                    <a:pt x="439242" y="180797"/>
                  </a:lnTo>
                  <a:lnTo>
                    <a:pt x="439242" y="191960"/>
                  </a:lnTo>
                  <a:lnTo>
                    <a:pt x="436841" y="193929"/>
                  </a:lnTo>
                  <a:lnTo>
                    <a:pt x="398932" y="213601"/>
                  </a:lnTo>
                  <a:lnTo>
                    <a:pt x="384644" y="215417"/>
                  </a:lnTo>
                  <a:lnTo>
                    <a:pt x="379590" y="215417"/>
                  </a:lnTo>
                  <a:lnTo>
                    <a:pt x="375335" y="213931"/>
                  </a:lnTo>
                  <a:lnTo>
                    <a:pt x="368427" y="207949"/>
                  </a:lnTo>
                  <a:lnTo>
                    <a:pt x="366699" y="204470"/>
                  </a:lnTo>
                  <a:lnTo>
                    <a:pt x="366699" y="191668"/>
                  </a:lnTo>
                  <a:lnTo>
                    <a:pt x="369824" y="184137"/>
                  </a:lnTo>
                  <a:lnTo>
                    <a:pt x="382308" y="171627"/>
                  </a:lnTo>
                  <a:lnTo>
                    <a:pt x="389813" y="168490"/>
                  </a:lnTo>
                  <a:lnTo>
                    <a:pt x="398589" y="168490"/>
                  </a:lnTo>
                  <a:lnTo>
                    <a:pt x="439242" y="180797"/>
                  </a:lnTo>
                  <a:lnTo>
                    <a:pt x="439242" y="167614"/>
                  </a:lnTo>
                  <a:lnTo>
                    <a:pt x="402920" y="143014"/>
                  </a:lnTo>
                  <a:lnTo>
                    <a:pt x="390613" y="140766"/>
                  </a:lnTo>
                  <a:lnTo>
                    <a:pt x="380250" y="141554"/>
                  </a:lnTo>
                  <a:lnTo>
                    <a:pt x="342582" y="167157"/>
                  </a:lnTo>
                  <a:lnTo>
                    <a:pt x="338886" y="184137"/>
                  </a:lnTo>
                  <a:lnTo>
                    <a:pt x="340042" y="193675"/>
                  </a:lnTo>
                  <a:lnTo>
                    <a:pt x="368693" y="233641"/>
                  </a:lnTo>
                  <a:lnTo>
                    <a:pt x="398589" y="245275"/>
                  </a:lnTo>
                  <a:lnTo>
                    <a:pt x="405498" y="245275"/>
                  </a:lnTo>
                  <a:lnTo>
                    <a:pt x="439242" y="227850"/>
                  </a:lnTo>
                  <a:lnTo>
                    <a:pt x="439242" y="244906"/>
                  </a:lnTo>
                  <a:lnTo>
                    <a:pt x="398424" y="270789"/>
                  </a:lnTo>
                  <a:lnTo>
                    <a:pt x="354749" y="277266"/>
                  </a:lnTo>
                  <a:lnTo>
                    <a:pt x="346684" y="276453"/>
                  </a:lnTo>
                  <a:lnTo>
                    <a:pt x="312928" y="257136"/>
                  </a:lnTo>
                  <a:lnTo>
                    <a:pt x="288975" y="228219"/>
                  </a:lnTo>
                  <a:lnTo>
                    <a:pt x="295884" y="223951"/>
                  </a:lnTo>
                  <a:lnTo>
                    <a:pt x="301269" y="217830"/>
                  </a:lnTo>
                  <a:lnTo>
                    <a:pt x="310680" y="187693"/>
                  </a:lnTo>
                  <a:lnTo>
                    <a:pt x="310857" y="184137"/>
                  </a:lnTo>
                  <a:lnTo>
                    <a:pt x="310896" y="123710"/>
                  </a:lnTo>
                  <a:lnTo>
                    <a:pt x="413727" y="123710"/>
                  </a:lnTo>
                  <a:lnTo>
                    <a:pt x="439242" y="123710"/>
                  </a:lnTo>
                  <a:lnTo>
                    <a:pt x="439242" y="89573"/>
                  </a:lnTo>
                  <a:lnTo>
                    <a:pt x="413727" y="89573"/>
                  </a:lnTo>
                  <a:lnTo>
                    <a:pt x="238760" y="89573"/>
                  </a:lnTo>
                  <a:lnTo>
                    <a:pt x="229984" y="89573"/>
                  </a:lnTo>
                  <a:lnTo>
                    <a:pt x="0" y="89573"/>
                  </a:lnTo>
                  <a:lnTo>
                    <a:pt x="0" y="123710"/>
                  </a:lnTo>
                  <a:lnTo>
                    <a:pt x="47040" y="123710"/>
                  </a:lnTo>
                  <a:lnTo>
                    <a:pt x="47040" y="170345"/>
                  </a:lnTo>
                  <a:lnTo>
                    <a:pt x="46507" y="174040"/>
                  </a:lnTo>
                  <a:lnTo>
                    <a:pt x="44373" y="180873"/>
                  </a:lnTo>
                  <a:lnTo>
                    <a:pt x="42913" y="183565"/>
                  </a:lnTo>
                  <a:lnTo>
                    <a:pt x="41059" y="185559"/>
                  </a:lnTo>
                  <a:lnTo>
                    <a:pt x="37871" y="182714"/>
                  </a:lnTo>
                  <a:lnTo>
                    <a:pt x="34747" y="180581"/>
                  </a:lnTo>
                  <a:lnTo>
                    <a:pt x="28638" y="177736"/>
                  </a:lnTo>
                  <a:lnTo>
                    <a:pt x="25781" y="177025"/>
                  </a:lnTo>
                  <a:lnTo>
                    <a:pt x="19405" y="177025"/>
                  </a:lnTo>
                  <a:lnTo>
                    <a:pt x="16141" y="178092"/>
                  </a:lnTo>
                  <a:lnTo>
                    <a:pt x="10566" y="182359"/>
                  </a:lnTo>
                  <a:lnTo>
                    <a:pt x="9169" y="184848"/>
                  </a:lnTo>
                  <a:lnTo>
                    <a:pt x="9169" y="192239"/>
                  </a:lnTo>
                  <a:lnTo>
                    <a:pt x="96862" y="311391"/>
                  </a:lnTo>
                  <a:lnTo>
                    <a:pt x="114795" y="296468"/>
                  </a:lnTo>
                  <a:lnTo>
                    <a:pt x="55003" y="234619"/>
                  </a:lnTo>
                  <a:lnTo>
                    <a:pt x="62979" y="231482"/>
                  </a:lnTo>
                  <a:lnTo>
                    <a:pt x="69621" y="226720"/>
                  </a:lnTo>
                  <a:lnTo>
                    <a:pt x="80251" y="213931"/>
                  </a:lnTo>
                  <a:lnTo>
                    <a:pt x="83566" y="206603"/>
                  </a:lnTo>
                  <a:lnTo>
                    <a:pt x="84899" y="198361"/>
                  </a:lnTo>
                  <a:lnTo>
                    <a:pt x="100850" y="204749"/>
                  </a:lnTo>
                  <a:lnTo>
                    <a:pt x="114198" y="243357"/>
                  </a:lnTo>
                  <a:lnTo>
                    <a:pt x="146685" y="259359"/>
                  </a:lnTo>
                  <a:lnTo>
                    <a:pt x="151993" y="259359"/>
                  </a:lnTo>
                  <a:lnTo>
                    <a:pt x="157378" y="258152"/>
                  </a:lnTo>
                  <a:lnTo>
                    <a:pt x="168275" y="253314"/>
                  </a:lnTo>
                  <a:lnTo>
                    <a:pt x="173520" y="249834"/>
                  </a:lnTo>
                  <a:lnTo>
                    <a:pt x="178574" y="245275"/>
                  </a:lnTo>
                  <a:lnTo>
                    <a:pt x="156641" y="219684"/>
                  </a:lnTo>
                  <a:lnTo>
                    <a:pt x="152933" y="222529"/>
                  </a:lnTo>
                  <a:lnTo>
                    <a:pt x="149212" y="224663"/>
                  </a:lnTo>
                  <a:lnTo>
                    <a:pt x="114795" y="218833"/>
                  </a:lnTo>
                  <a:lnTo>
                    <a:pt x="114795" y="210019"/>
                  </a:lnTo>
                  <a:lnTo>
                    <a:pt x="150672" y="196227"/>
                  </a:lnTo>
                  <a:lnTo>
                    <a:pt x="161213" y="197688"/>
                  </a:lnTo>
                  <a:lnTo>
                    <a:pt x="198640" y="232219"/>
                  </a:lnTo>
                  <a:lnTo>
                    <a:pt x="214439" y="279412"/>
                  </a:lnTo>
                  <a:lnTo>
                    <a:pt x="228396" y="277266"/>
                  </a:lnTo>
                  <a:lnTo>
                    <a:pt x="216192" y="229019"/>
                  </a:lnTo>
                  <a:lnTo>
                    <a:pt x="197104" y="190042"/>
                  </a:lnTo>
                  <a:lnTo>
                    <a:pt x="161417" y="157848"/>
                  </a:lnTo>
                  <a:lnTo>
                    <a:pt x="148678" y="155702"/>
                  </a:lnTo>
                  <a:lnTo>
                    <a:pt x="142024" y="156121"/>
                  </a:lnTo>
                  <a:lnTo>
                    <a:pt x="109143" y="175641"/>
                  </a:lnTo>
                  <a:lnTo>
                    <a:pt x="105625" y="181292"/>
                  </a:lnTo>
                  <a:lnTo>
                    <a:pt x="86893" y="174891"/>
                  </a:lnTo>
                  <a:lnTo>
                    <a:pt x="86893" y="123710"/>
                  </a:lnTo>
                  <a:lnTo>
                    <a:pt x="229984" y="123710"/>
                  </a:lnTo>
                  <a:lnTo>
                    <a:pt x="238760" y="123710"/>
                  </a:lnTo>
                  <a:lnTo>
                    <a:pt x="275031" y="123710"/>
                  </a:lnTo>
                  <a:lnTo>
                    <a:pt x="274916" y="173609"/>
                  </a:lnTo>
                  <a:lnTo>
                    <a:pt x="274701" y="176745"/>
                  </a:lnTo>
                  <a:lnTo>
                    <a:pt x="273367" y="184137"/>
                  </a:lnTo>
                  <a:lnTo>
                    <a:pt x="272364" y="186550"/>
                  </a:lnTo>
                  <a:lnTo>
                    <a:pt x="271043" y="187693"/>
                  </a:lnTo>
                  <a:lnTo>
                    <a:pt x="267322" y="184277"/>
                  </a:lnTo>
                  <a:lnTo>
                    <a:pt x="263537" y="181648"/>
                  </a:lnTo>
                  <a:lnTo>
                    <a:pt x="255828" y="177952"/>
                  </a:lnTo>
                  <a:lnTo>
                    <a:pt x="252310" y="177025"/>
                  </a:lnTo>
                  <a:lnTo>
                    <a:pt x="246468" y="177025"/>
                  </a:lnTo>
                  <a:lnTo>
                    <a:pt x="244132" y="178523"/>
                  </a:lnTo>
                  <a:lnTo>
                    <a:pt x="240157" y="184492"/>
                  </a:lnTo>
                  <a:lnTo>
                    <a:pt x="239229" y="187693"/>
                  </a:lnTo>
                  <a:lnTo>
                    <a:pt x="239153" y="191960"/>
                  </a:lnTo>
                  <a:lnTo>
                    <a:pt x="239776" y="196799"/>
                  </a:lnTo>
                  <a:lnTo>
                    <a:pt x="261569" y="232003"/>
                  </a:lnTo>
                  <a:lnTo>
                    <a:pt x="291338" y="264261"/>
                  </a:lnTo>
                  <a:lnTo>
                    <a:pt x="326047" y="292633"/>
                  </a:lnTo>
                  <a:lnTo>
                    <a:pt x="364705" y="307136"/>
                  </a:lnTo>
                  <a:lnTo>
                    <a:pt x="374408" y="306400"/>
                  </a:lnTo>
                  <a:lnTo>
                    <a:pt x="415734" y="288937"/>
                  </a:lnTo>
                  <a:lnTo>
                    <a:pt x="439242" y="269532"/>
                  </a:lnTo>
                  <a:lnTo>
                    <a:pt x="439242" y="277266"/>
                  </a:lnTo>
                  <a:lnTo>
                    <a:pt x="475119" y="302869"/>
                  </a:lnTo>
                  <a:lnTo>
                    <a:pt x="475119" y="123710"/>
                  </a:lnTo>
                  <a:lnTo>
                    <a:pt x="494245" y="123710"/>
                  </a:lnTo>
                  <a:lnTo>
                    <a:pt x="503021" y="123710"/>
                  </a:lnTo>
                  <a:lnTo>
                    <a:pt x="525335" y="123710"/>
                  </a:lnTo>
                  <a:lnTo>
                    <a:pt x="525335" y="196227"/>
                  </a:lnTo>
                  <a:lnTo>
                    <a:pt x="510730" y="196227"/>
                  </a:lnTo>
                  <a:lnTo>
                    <a:pt x="508406" y="197294"/>
                  </a:lnTo>
                  <a:lnTo>
                    <a:pt x="504418" y="201561"/>
                  </a:lnTo>
                  <a:lnTo>
                    <a:pt x="503415" y="204038"/>
                  </a:lnTo>
                  <a:lnTo>
                    <a:pt x="503415" y="206883"/>
                  </a:lnTo>
                  <a:lnTo>
                    <a:pt x="533209" y="247967"/>
                  </a:lnTo>
                  <a:lnTo>
                    <a:pt x="553237" y="260210"/>
                  </a:lnTo>
                  <a:lnTo>
                    <a:pt x="555371" y="260210"/>
                  </a:lnTo>
                  <a:lnTo>
                    <a:pt x="557225" y="258927"/>
                  </a:lnTo>
                  <a:lnTo>
                    <a:pt x="560412" y="253809"/>
                  </a:lnTo>
                  <a:lnTo>
                    <a:pt x="561213" y="250825"/>
                  </a:lnTo>
                  <a:lnTo>
                    <a:pt x="561213" y="230352"/>
                  </a:lnTo>
                  <a:lnTo>
                    <a:pt x="621004" y="230352"/>
                  </a:lnTo>
                  <a:lnTo>
                    <a:pt x="621004" y="277266"/>
                  </a:lnTo>
                  <a:lnTo>
                    <a:pt x="656869" y="302869"/>
                  </a:lnTo>
                  <a:lnTo>
                    <a:pt x="656869" y="230352"/>
                  </a:lnTo>
                  <a:lnTo>
                    <a:pt x="656869" y="123710"/>
                  </a:lnTo>
                  <a:lnTo>
                    <a:pt x="675614" y="123710"/>
                  </a:lnTo>
                  <a:lnTo>
                    <a:pt x="684784" y="123710"/>
                  </a:lnTo>
                  <a:lnTo>
                    <a:pt x="691553" y="123710"/>
                  </a:lnTo>
                  <a:lnTo>
                    <a:pt x="691553" y="191960"/>
                  </a:lnTo>
                  <a:lnTo>
                    <a:pt x="710615" y="226872"/>
                  </a:lnTo>
                  <a:lnTo>
                    <a:pt x="743864" y="256425"/>
                  </a:lnTo>
                  <a:lnTo>
                    <a:pt x="763295" y="262343"/>
                  </a:lnTo>
                  <a:lnTo>
                    <a:pt x="772109" y="261175"/>
                  </a:lnTo>
                  <a:lnTo>
                    <a:pt x="799973" y="233705"/>
                  </a:lnTo>
                  <a:lnTo>
                    <a:pt x="807148" y="198361"/>
                  </a:lnTo>
                  <a:lnTo>
                    <a:pt x="807148" y="123710"/>
                  </a:lnTo>
                  <a:lnTo>
                    <a:pt x="818299" y="123710"/>
                  </a:lnTo>
                  <a:lnTo>
                    <a:pt x="826274" y="123710"/>
                  </a:lnTo>
                  <a:lnTo>
                    <a:pt x="843813" y="123710"/>
                  </a:lnTo>
                  <a:lnTo>
                    <a:pt x="843813" y="277266"/>
                  </a:lnTo>
                  <a:lnTo>
                    <a:pt x="879678" y="302869"/>
                  </a:lnTo>
                  <a:lnTo>
                    <a:pt x="879678" y="123710"/>
                  </a:lnTo>
                  <a:lnTo>
                    <a:pt x="898817" y="123710"/>
                  </a:lnTo>
                  <a:lnTo>
                    <a:pt x="907580" y="123710"/>
                  </a:lnTo>
                  <a:lnTo>
                    <a:pt x="924331" y="123710"/>
                  </a:lnTo>
                  <a:lnTo>
                    <a:pt x="924331" y="277266"/>
                  </a:lnTo>
                  <a:lnTo>
                    <a:pt x="960196" y="302869"/>
                  </a:lnTo>
                  <a:lnTo>
                    <a:pt x="960196" y="123710"/>
                  </a:lnTo>
                  <a:lnTo>
                    <a:pt x="988098" y="123710"/>
                  </a:lnTo>
                  <a:lnTo>
                    <a:pt x="988098" y="89573"/>
                  </a:lnTo>
                  <a:close/>
                </a:path>
              </a:pathLst>
            </a:custGeom>
            <a:solidFill>
              <a:srgbClr val="C21F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29312" y="1676292"/>
              <a:ext cx="489869" cy="32419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18671" y="3841245"/>
              <a:ext cx="1654371" cy="33315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99616" y="4416800"/>
              <a:ext cx="1339850" cy="292100"/>
            </a:xfrm>
            <a:custGeom>
              <a:avLst/>
              <a:gdLst/>
              <a:ahLst/>
              <a:cxnLst/>
              <a:rect l="l" t="t" r="r" b="b"/>
              <a:pathLst>
                <a:path w="1339850" h="292100">
                  <a:moveTo>
                    <a:pt x="581279" y="82918"/>
                  </a:moveTo>
                  <a:lnTo>
                    <a:pt x="581279" y="82918"/>
                  </a:lnTo>
                  <a:lnTo>
                    <a:pt x="185318" y="82918"/>
                  </a:lnTo>
                  <a:lnTo>
                    <a:pt x="183222" y="79095"/>
                  </a:lnTo>
                  <a:lnTo>
                    <a:pt x="181635" y="74853"/>
                  </a:lnTo>
                  <a:lnTo>
                    <a:pt x="179527" y="65608"/>
                  </a:lnTo>
                  <a:lnTo>
                    <a:pt x="179006" y="60807"/>
                  </a:lnTo>
                  <a:lnTo>
                    <a:pt x="179006" y="47498"/>
                  </a:lnTo>
                  <a:lnTo>
                    <a:pt x="216954" y="25387"/>
                  </a:lnTo>
                  <a:lnTo>
                    <a:pt x="227736" y="26238"/>
                  </a:lnTo>
                  <a:lnTo>
                    <a:pt x="274612" y="46659"/>
                  </a:lnTo>
                  <a:lnTo>
                    <a:pt x="310248" y="77851"/>
                  </a:lnTo>
                  <a:lnTo>
                    <a:pt x="316572" y="72771"/>
                  </a:lnTo>
                  <a:lnTo>
                    <a:pt x="288696" y="42100"/>
                  </a:lnTo>
                  <a:lnTo>
                    <a:pt x="244729" y="10756"/>
                  </a:lnTo>
                  <a:lnTo>
                    <a:pt x="202717" y="0"/>
                  </a:lnTo>
                  <a:lnTo>
                    <a:pt x="192659" y="838"/>
                  </a:lnTo>
                  <a:lnTo>
                    <a:pt x="155829" y="28130"/>
                  </a:lnTo>
                  <a:lnTo>
                    <a:pt x="152120" y="45694"/>
                  </a:lnTo>
                  <a:lnTo>
                    <a:pt x="152120" y="51562"/>
                  </a:lnTo>
                  <a:lnTo>
                    <a:pt x="153644" y="57772"/>
                  </a:lnTo>
                  <a:lnTo>
                    <a:pt x="159753" y="70853"/>
                  </a:lnTo>
                  <a:lnTo>
                    <a:pt x="164033" y="77063"/>
                  </a:lnTo>
                  <a:lnTo>
                    <a:pt x="169506" y="82918"/>
                  </a:lnTo>
                  <a:lnTo>
                    <a:pt x="151168" y="82918"/>
                  </a:lnTo>
                  <a:lnTo>
                    <a:pt x="143891" y="82918"/>
                  </a:lnTo>
                  <a:lnTo>
                    <a:pt x="100571" y="82918"/>
                  </a:lnTo>
                  <a:lnTo>
                    <a:pt x="100571" y="110007"/>
                  </a:lnTo>
                  <a:lnTo>
                    <a:pt x="100571" y="167538"/>
                  </a:lnTo>
                  <a:lnTo>
                    <a:pt x="53136" y="167538"/>
                  </a:lnTo>
                  <a:lnTo>
                    <a:pt x="53136" y="110007"/>
                  </a:lnTo>
                  <a:lnTo>
                    <a:pt x="100571" y="110007"/>
                  </a:lnTo>
                  <a:lnTo>
                    <a:pt x="100571" y="82918"/>
                  </a:lnTo>
                  <a:lnTo>
                    <a:pt x="0" y="82918"/>
                  </a:lnTo>
                  <a:lnTo>
                    <a:pt x="0" y="110007"/>
                  </a:lnTo>
                  <a:lnTo>
                    <a:pt x="24663" y="110007"/>
                  </a:lnTo>
                  <a:lnTo>
                    <a:pt x="24663" y="167538"/>
                  </a:lnTo>
                  <a:lnTo>
                    <a:pt x="13068" y="167538"/>
                  </a:lnTo>
                  <a:lnTo>
                    <a:pt x="11226" y="168389"/>
                  </a:lnTo>
                  <a:lnTo>
                    <a:pt x="8064" y="171767"/>
                  </a:lnTo>
                  <a:lnTo>
                    <a:pt x="7264" y="173748"/>
                  </a:lnTo>
                  <a:lnTo>
                    <a:pt x="7264" y="175996"/>
                  </a:lnTo>
                  <a:lnTo>
                    <a:pt x="30911" y="208597"/>
                  </a:lnTo>
                  <a:lnTo>
                    <a:pt x="46799" y="218313"/>
                  </a:lnTo>
                  <a:lnTo>
                    <a:pt x="48488" y="218313"/>
                  </a:lnTo>
                  <a:lnTo>
                    <a:pt x="49961" y="217297"/>
                  </a:lnTo>
                  <a:lnTo>
                    <a:pt x="52501" y="213233"/>
                  </a:lnTo>
                  <a:lnTo>
                    <a:pt x="53136" y="210870"/>
                  </a:lnTo>
                  <a:lnTo>
                    <a:pt x="53136" y="194614"/>
                  </a:lnTo>
                  <a:lnTo>
                    <a:pt x="100571" y="194614"/>
                  </a:lnTo>
                  <a:lnTo>
                    <a:pt x="100571" y="231851"/>
                  </a:lnTo>
                  <a:lnTo>
                    <a:pt x="129032" y="252158"/>
                  </a:lnTo>
                  <a:lnTo>
                    <a:pt x="129032" y="194614"/>
                  </a:lnTo>
                  <a:lnTo>
                    <a:pt x="129032" y="110007"/>
                  </a:lnTo>
                  <a:lnTo>
                    <a:pt x="143891" y="110007"/>
                  </a:lnTo>
                  <a:lnTo>
                    <a:pt x="151168" y="110007"/>
                  </a:lnTo>
                  <a:lnTo>
                    <a:pt x="164769" y="110007"/>
                  </a:lnTo>
                  <a:lnTo>
                    <a:pt x="164769" y="238620"/>
                  </a:lnTo>
                  <a:lnTo>
                    <a:pt x="193230" y="252158"/>
                  </a:lnTo>
                  <a:lnTo>
                    <a:pt x="193230" y="110007"/>
                  </a:lnTo>
                  <a:lnTo>
                    <a:pt x="208407" y="110007"/>
                  </a:lnTo>
                  <a:lnTo>
                    <a:pt x="215366" y="110007"/>
                  </a:lnTo>
                  <a:lnTo>
                    <a:pt x="284949" y="110007"/>
                  </a:lnTo>
                  <a:lnTo>
                    <a:pt x="284949" y="126923"/>
                  </a:lnTo>
                  <a:lnTo>
                    <a:pt x="241198" y="126923"/>
                  </a:lnTo>
                  <a:lnTo>
                    <a:pt x="234873" y="129070"/>
                  </a:lnTo>
                  <a:lnTo>
                    <a:pt x="224332" y="137642"/>
                  </a:lnTo>
                  <a:lnTo>
                    <a:pt x="221691" y="142836"/>
                  </a:lnTo>
                  <a:lnTo>
                    <a:pt x="221691" y="155016"/>
                  </a:lnTo>
                  <a:lnTo>
                    <a:pt x="223532" y="160832"/>
                  </a:lnTo>
                  <a:lnTo>
                    <a:pt x="230911" y="171881"/>
                  </a:lnTo>
                  <a:lnTo>
                    <a:pt x="235927" y="176225"/>
                  </a:lnTo>
                  <a:lnTo>
                    <a:pt x="242252" y="179387"/>
                  </a:lnTo>
                  <a:lnTo>
                    <a:pt x="236766" y="182765"/>
                  </a:lnTo>
                  <a:lnTo>
                    <a:pt x="232498" y="187617"/>
                  </a:lnTo>
                  <a:lnTo>
                    <a:pt x="226390" y="200253"/>
                  </a:lnTo>
                  <a:lnTo>
                    <a:pt x="224853" y="207251"/>
                  </a:lnTo>
                  <a:lnTo>
                    <a:pt x="224853" y="214922"/>
                  </a:lnTo>
                  <a:lnTo>
                    <a:pt x="248094" y="252996"/>
                  </a:lnTo>
                  <a:lnTo>
                    <a:pt x="289991" y="273469"/>
                  </a:lnTo>
                  <a:lnTo>
                    <a:pt x="307086" y="277545"/>
                  </a:lnTo>
                  <a:lnTo>
                    <a:pt x="308660" y="265696"/>
                  </a:lnTo>
                  <a:lnTo>
                    <a:pt x="296252" y="262737"/>
                  </a:lnTo>
                  <a:lnTo>
                    <a:pt x="284949" y="258927"/>
                  </a:lnTo>
                  <a:lnTo>
                    <a:pt x="252844" y="236499"/>
                  </a:lnTo>
                  <a:lnTo>
                    <a:pt x="248577" y="223380"/>
                  </a:lnTo>
                  <a:lnTo>
                    <a:pt x="249440" y="215569"/>
                  </a:lnTo>
                  <a:lnTo>
                    <a:pt x="277825" y="187299"/>
                  </a:lnTo>
                  <a:lnTo>
                    <a:pt x="297700" y="184467"/>
                  </a:lnTo>
                  <a:lnTo>
                    <a:pt x="299173" y="185305"/>
                  </a:lnTo>
                  <a:lnTo>
                    <a:pt x="301701" y="188696"/>
                  </a:lnTo>
                  <a:lnTo>
                    <a:pt x="302336" y="190665"/>
                  </a:lnTo>
                  <a:lnTo>
                    <a:pt x="302336" y="199237"/>
                  </a:lnTo>
                  <a:lnTo>
                    <a:pt x="300596" y="205168"/>
                  </a:lnTo>
                  <a:lnTo>
                    <a:pt x="293636" y="216217"/>
                  </a:lnTo>
                  <a:lnTo>
                    <a:pt x="289052" y="220446"/>
                  </a:lnTo>
                  <a:lnTo>
                    <a:pt x="283362" y="223380"/>
                  </a:lnTo>
                  <a:lnTo>
                    <a:pt x="299173" y="243687"/>
                  </a:lnTo>
                  <a:lnTo>
                    <a:pt x="306349" y="240080"/>
                  </a:lnTo>
                  <a:lnTo>
                    <a:pt x="312089" y="235343"/>
                  </a:lnTo>
                  <a:lnTo>
                    <a:pt x="320738" y="223608"/>
                  </a:lnTo>
                  <a:lnTo>
                    <a:pt x="322897" y="217627"/>
                  </a:lnTo>
                  <a:lnTo>
                    <a:pt x="322897" y="211543"/>
                  </a:lnTo>
                  <a:lnTo>
                    <a:pt x="300621" y="174421"/>
                  </a:lnTo>
                  <a:lnTo>
                    <a:pt x="278625" y="165849"/>
                  </a:lnTo>
                  <a:lnTo>
                    <a:pt x="274828" y="165849"/>
                  </a:lnTo>
                  <a:lnTo>
                    <a:pt x="270764" y="166408"/>
                  </a:lnTo>
                  <a:lnTo>
                    <a:pt x="262128" y="168668"/>
                  </a:lnTo>
                  <a:lnTo>
                    <a:pt x="257746" y="170357"/>
                  </a:lnTo>
                  <a:lnTo>
                    <a:pt x="253314" y="172618"/>
                  </a:lnTo>
                  <a:lnTo>
                    <a:pt x="250786" y="171043"/>
                  </a:lnTo>
                  <a:lnTo>
                    <a:pt x="248843" y="169240"/>
                  </a:lnTo>
                  <a:lnTo>
                    <a:pt x="246100" y="165163"/>
                  </a:lnTo>
                  <a:lnTo>
                    <a:pt x="245414" y="163029"/>
                  </a:lnTo>
                  <a:lnTo>
                    <a:pt x="245414" y="158064"/>
                  </a:lnTo>
                  <a:lnTo>
                    <a:pt x="246519" y="155689"/>
                  </a:lnTo>
                  <a:lnTo>
                    <a:pt x="250952" y="151638"/>
                  </a:lnTo>
                  <a:lnTo>
                    <a:pt x="253530" y="150622"/>
                  </a:lnTo>
                  <a:lnTo>
                    <a:pt x="313397" y="150622"/>
                  </a:lnTo>
                  <a:lnTo>
                    <a:pt x="313397" y="110007"/>
                  </a:lnTo>
                  <a:lnTo>
                    <a:pt x="326999" y="110007"/>
                  </a:lnTo>
                  <a:lnTo>
                    <a:pt x="334594" y="110007"/>
                  </a:lnTo>
                  <a:lnTo>
                    <a:pt x="467741" y="110007"/>
                  </a:lnTo>
                  <a:lnTo>
                    <a:pt x="467741" y="145542"/>
                  </a:lnTo>
                  <a:lnTo>
                    <a:pt x="464159" y="141706"/>
                  </a:lnTo>
                  <a:lnTo>
                    <a:pt x="460197" y="138772"/>
                  </a:lnTo>
                  <a:lnTo>
                    <a:pt x="451561" y="134708"/>
                  </a:lnTo>
                  <a:lnTo>
                    <a:pt x="447078" y="133692"/>
                  </a:lnTo>
                  <a:lnTo>
                    <a:pt x="437172" y="133692"/>
                  </a:lnTo>
                  <a:lnTo>
                    <a:pt x="431888" y="135496"/>
                  </a:lnTo>
                  <a:lnTo>
                    <a:pt x="421347" y="142722"/>
                  </a:lnTo>
                  <a:lnTo>
                    <a:pt x="416610" y="147688"/>
                  </a:lnTo>
                  <a:lnTo>
                    <a:pt x="412394" y="154000"/>
                  </a:lnTo>
                  <a:lnTo>
                    <a:pt x="407644" y="148259"/>
                  </a:lnTo>
                  <a:lnTo>
                    <a:pt x="381292" y="128612"/>
                  </a:lnTo>
                  <a:lnTo>
                    <a:pt x="376021" y="128612"/>
                  </a:lnTo>
                  <a:lnTo>
                    <a:pt x="340842" y="154635"/>
                  </a:lnTo>
                  <a:lnTo>
                    <a:pt x="338074" y="170929"/>
                  </a:lnTo>
                  <a:lnTo>
                    <a:pt x="338963" y="181508"/>
                  </a:lnTo>
                  <a:lnTo>
                    <a:pt x="360108" y="225209"/>
                  </a:lnTo>
                  <a:lnTo>
                    <a:pt x="391833" y="255536"/>
                  </a:lnTo>
                  <a:lnTo>
                    <a:pt x="399745" y="245389"/>
                  </a:lnTo>
                  <a:lnTo>
                    <a:pt x="391820" y="238874"/>
                  </a:lnTo>
                  <a:lnTo>
                    <a:pt x="384797" y="231851"/>
                  </a:lnTo>
                  <a:lnTo>
                    <a:pt x="364604" y="191211"/>
                  </a:lnTo>
                  <a:lnTo>
                    <a:pt x="364007" y="182765"/>
                  </a:lnTo>
                  <a:lnTo>
                    <a:pt x="364007" y="175780"/>
                  </a:lnTo>
                  <a:lnTo>
                    <a:pt x="366433" y="169799"/>
                  </a:lnTo>
                  <a:lnTo>
                    <a:pt x="376135" y="159867"/>
                  </a:lnTo>
                  <a:lnTo>
                    <a:pt x="381927" y="157391"/>
                  </a:lnTo>
                  <a:lnTo>
                    <a:pt x="392468" y="157391"/>
                  </a:lnTo>
                  <a:lnTo>
                    <a:pt x="395897" y="158115"/>
                  </a:lnTo>
                  <a:lnTo>
                    <a:pt x="402005" y="161048"/>
                  </a:lnTo>
                  <a:lnTo>
                    <a:pt x="404380" y="163144"/>
                  </a:lnTo>
                  <a:lnTo>
                    <a:pt x="406069" y="165849"/>
                  </a:lnTo>
                  <a:lnTo>
                    <a:pt x="399745" y="181076"/>
                  </a:lnTo>
                  <a:lnTo>
                    <a:pt x="423468" y="198005"/>
                  </a:lnTo>
                  <a:lnTo>
                    <a:pt x="446227" y="165671"/>
                  </a:lnTo>
                  <a:lnTo>
                    <a:pt x="452348" y="162458"/>
                  </a:lnTo>
                  <a:lnTo>
                    <a:pt x="462254" y="162636"/>
                  </a:lnTo>
                  <a:lnTo>
                    <a:pt x="465632" y="163309"/>
                  </a:lnTo>
                  <a:lnTo>
                    <a:pt x="467741" y="164160"/>
                  </a:lnTo>
                  <a:lnTo>
                    <a:pt x="467741" y="236931"/>
                  </a:lnTo>
                  <a:lnTo>
                    <a:pt x="496201" y="252158"/>
                  </a:lnTo>
                  <a:lnTo>
                    <a:pt x="496201" y="110007"/>
                  </a:lnTo>
                  <a:lnTo>
                    <a:pt x="510438" y="110007"/>
                  </a:lnTo>
                  <a:lnTo>
                    <a:pt x="518337" y="110007"/>
                  </a:lnTo>
                  <a:lnTo>
                    <a:pt x="530669" y="110007"/>
                  </a:lnTo>
                  <a:lnTo>
                    <a:pt x="530669" y="231851"/>
                  </a:lnTo>
                  <a:lnTo>
                    <a:pt x="559130" y="252158"/>
                  </a:lnTo>
                  <a:lnTo>
                    <a:pt x="559130" y="110007"/>
                  </a:lnTo>
                  <a:lnTo>
                    <a:pt x="581279" y="110007"/>
                  </a:lnTo>
                  <a:lnTo>
                    <a:pt x="581279" y="82918"/>
                  </a:lnTo>
                  <a:close/>
                </a:path>
                <a:path w="1339850" h="292100">
                  <a:moveTo>
                    <a:pt x="880452" y="133692"/>
                  </a:moveTo>
                  <a:lnTo>
                    <a:pt x="834275" y="133692"/>
                  </a:lnTo>
                  <a:lnTo>
                    <a:pt x="827417" y="134315"/>
                  </a:lnTo>
                  <a:lnTo>
                    <a:pt x="799807" y="167538"/>
                  </a:lnTo>
                  <a:lnTo>
                    <a:pt x="800493" y="176263"/>
                  </a:lnTo>
                  <a:lnTo>
                    <a:pt x="817003" y="216242"/>
                  </a:lnTo>
                  <a:lnTo>
                    <a:pt x="842505" y="248767"/>
                  </a:lnTo>
                  <a:lnTo>
                    <a:pt x="850404" y="240309"/>
                  </a:lnTo>
                  <a:lnTo>
                    <a:pt x="845045" y="234124"/>
                  </a:lnTo>
                  <a:lnTo>
                    <a:pt x="840320" y="227749"/>
                  </a:lnTo>
                  <a:lnTo>
                    <a:pt x="826693" y="187845"/>
                  </a:lnTo>
                  <a:lnTo>
                    <a:pt x="826693" y="180403"/>
                  </a:lnTo>
                  <a:lnTo>
                    <a:pt x="829005" y="174028"/>
                  </a:lnTo>
                  <a:lnTo>
                    <a:pt x="838288" y="163423"/>
                  </a:lnTo>
                  <a:lnTo>
                    <a:pt x="843876" y="160769"/>
                  </a:lnTo>
                  <a:lnTo>
                    <a:pt x="880452" y="160769"/>
                  </a:lnTo>
                  <a:lnTo>
                    <a:pt x="880452" y="133692"/>
                  </a:lnTo>
                  <a:close/>
                </a:path>
                <a:path w="1339850" h="292100">
                  <a:moveTo>
                    <a:pt x="1339329" y="82918"/>
                  </a:moveTo>
                  <a:lnTo>
                    <a:pt x="1339329" y="82918"/>
                  </a:lnTo>
                  <a:lnTo>
                    <a:pt x="1041107" y="82918"/>
                  </a:lnTo>
                  <a:lnTo>
                    <a:pt x="1037882" y="68186"/>
                  </a:lnTo>
                  <a:lnTo>
                    <a:pt x="1019924" y="31991"/>
                  </a:lnTo>
                  <a:lnTo>
                    <a:pt x="984186" y="11849"/>
                  </a:lnTo>
                  <a:lnTo>
                    <a:pt x="977646" y="12522"/>
                  </a:lnTo>
                  <a:lnTo>
                    <a:pt x="952195" y="41592"/>
                  </a:lnTo>
                  <a:lnTo>
                    <a:pt x="951611" y="49085"/>
                  </a:lnTo>
                  <a:lnTo>
                    <a:pt x="951611" y="54267"/>
                  </a:lnTo>
                  <a:lnTo>
                    <a:pt x="952246" y="59169"/>
                  </a:lnTo>
                  <a:lnTo>
                    <a:pt x="954773" y="68427"/>
                  </a:lnTo>
                  <a:lnTo>
                    <a:pt x="956564" y="72542"/>
                  </a:lnTo>
                  <a:lnTo>
                    <a:pt x="958888" y="76161"/>
                  </a:lnTo>
                  <a:lnTo>
                    <a:pt x="974699" y="76161"/>
                  </a:lnTo>
                  <a:lnTo>
                    <a:pt x="973848" y="73901"/>
                  </a:lnTo>
                  <a:lnTo>
                    <a:pt x="972108" y="67132"/>
                  </a:lnTo>
                  <a:lnTo>
                    <a:pt x="971842" y="64871"/>
                  </a:lnTo>
                  <a:lnTo>
                    <a:pt x="971842" y="55626"/>
                  </a:lnTo>
                  <a:lnTo>
                    <a:pt x="973963" y="49644"/>
                  </a:lnTo>
                  <a:lnTo>
                    <a:pt x="982395" y="39712"/>
                  </a:lnTo>
                  <a:lnTo>
                    <a:pt x="987552" y="37236"/>
                  </a:lnTo>
                  <a:lnTo>
                    <a:pt x="1001052" y="37236"/>
                  </a:lnTo>
                  <a:lnTo>
                    <a:pt x="1024902" y="73380"/>
                  </a:lnTo>
                  <a:lnTo>
                    <a:pt x="1026871" y="82918"/>
                  </a:lnTo>
                  <a:lnTo>
                    <a:pt x="1011377" y="82918"/>
                  </a:lnTo>
                  <a:lnTo>
                    <a:pt x="1001890" y="82918"/>
                  </a:lnTo>
                  <a:lnTo>
                    <a:pt x="960780" y="82918"/>
                  </a:lnTo>
                  <a:lnTo>
                    <a:pt x="960780" y="110007"/>
                  </a:lnTo>
                  <a:lnTo>
                    <a:pt x="960780" y="158407"/>
                  </a:lnTo>
                  <a:lnTo>
                    <a:pt x="932434" y="184289"/>
                  </a:lnTo>
                  <a:lnTo>
                    <a:pt x="919670" y="186156"/>
                  </a:lnTo>
                  <a:lnTo>
                    <a:pt x="917130" y="186156"/>
                  </a:lnTo>
                  <a:lnTo>
                    <a:pt x="914920" y="184975"/>
                  </a:lnTo>
                  <a:lnTo>
                    <a:pt x="911123" y="180238"/>
                  </a:lnTo>
                  <a:lnTo>
                    <a:pt x="910183" y="177469"/>
                  </a:lnTo>
                  <a:lnTo>
                    <a:pt x="910183" y="110007"/>
                  </a:lnTo>
                  <a:lnTo>
                    <a:pt x="960780" y="110007"/>
                  </a:lnTo>
                  <a:lnTo>
                    <a:pt x="960780" y="82918"/>
                  </a:lnTo>
                  <a:lnTo>
                    <a:pt x="666661" y="82918"/>
                  </a:lnTo>
                  <a:lnTo>
                    <a:pt x="666661" y="110007"/>
                  </a:lnTo>
                  <a:lnTo>
                    <a:pt x="735926" y="110007"/>
                  </a:lnTo>
                  <a:lnTo>
                    <a:pt x="739927" y="112483"/>
                  </a:lnTo>
                  <a:lnTo>
                    <a:pt x="743038" y="115697"/>
                  </a:lnTo>
                  <a:lnTo>
                    <a:pt x="747471" y="123596"/>
                  </a:lnTo>
                  <a:lnTo>
                    <a:pt x="748576" y="127711"/>
                  </a:lnTo>
                  <a:lnTo>
                    <a:pt x="748576" y="138544"/>
                  </a:lnTo>
                  <a:lnTo>
                    <a:pt x="712876" y="152666"/>
                  </a:lnTo>
                  <a:lnTo>
                    <a:pt x="704303" y="152311"/>
                  </a:lnTo>
                  <a:lnTo>
                    <a:pt x="718527" y="177698"/>
                  </a:lnTo>
                  <a:lnTo>
                    <a:pt x="723176" y="177698"/>
                  </a:lnTo>
                  <a:lnTo>
                    <a:pt x="727748" y="177241"/>
                  </a:lnTo>
                  <a:lnTo>
                    <a:pt x="736815" y="175437"/>
                  </a:lnTo>
                  <a:lnTo>
                    <a:pt x="741197" y="174193"/>
                  </a:lnTo>
                  <a:lnTo>
                    <a:pt x="745413" y="172618"/>
                  </a:lnTo>
                  <a:lnTo>
                    <a:pt x="749414" y="175094"/>
                  </a:lnTo>
                  <a:lnTo>
                    <a:pt x="752525" y="177977"/>
                  </a:lnTo>
                  <a:lnTo>
                    <a:pt x="756958" y="184518"/>
                  </a:lnTo>
                  <a:lnTo>
                    <a:pt x="758063" y="187845"/>
                  </a:lnTo>
                  <a:lnTo>
                    <a:pt x="758063" y="197777"/>
                  </a:lnTo>
                  <a:lnTo>
                    <a:pt x="755586" y="203365"/>
                  </a:lnTo>
                  <a:lnTo>
                    <a:pt x="745667" y="212610"/>
                  </a:lnTo>
                  <a:lnTo>
                    <a:pt x="739724" y="214922"/>
                  </a:lnTo>
                  <a:lnTo>
                    <a:pt x="732751" y="214922"/>
                  </a:lnTo>
                  <a:lnTo>
                    <a:pt x="697598" y="198716"/>
                  </a:lnTo>
                  <a:lnTo>
                    <a:pt x="680580" y="175996"/>
                  </a:lnTo>
                  <a:lnTo>
                    <a:pt x="672668" y="182765"/>
                  </a:lnTo>
                  <a:lnTo>
                    <a:pt x="698373" y="218567"/>
                  </a:lnTo>
                  <a:lnTo>
                    <a:pt x="738581" y="242684"/>
                  </a:lnTo>
                  <a:lnTo>
                    <a:pt x="748576" y="243687"/>
                  </a:lnTo>
                  <a:lnTo>
                    <a:pt x="755878" y="243014"/>
                  </a:lnTo>
                  <a:lnTo>
                    <a:pt x="784275" y="213956"/>
                  </a:lnTo>
                  <a:lnTo>
                    <a:pt x="784936" y="206463"/>
                  </a:lnTo>
                  <a:lnTo>
                    <a:pt x="784936" y="199021"/>
                  </a:lnTo>
                  <a:lnTo>
                    <a:pt x="758063" y="165849"/>
                  </a:lnTo>
                  <a:lnTo>
                    <a:pt x="762901" y="162915"/>
                  </a:lnTo>
                  <a:lnTo>
                    <a:pt x="766749" y="159473"/>
                  </a:lnTo>
                  <a:lnTo>
                    <a:pt x="772452" y="151574"/>
                  </a:lnTo>
                  <a:lnTo>
                    <a:pt x="773874" y="147688"/>
                  </a:lnTo>
                  <a:lnTo>
                    <a:pt x="773874" y="138430"/>
                  </a:lnTo>
                  <a:lnTo>
                    <a:pt x="772236" y="132791"/>
                  </a:lnTo>
                  <a:lnTo>
                    <a:pt x="765708" y="121056"/>
                  </a:lnTo>
                  <a:lnTo>
                    <a:pt x="761009" y="115417"/>
                  </a:lnTo>
                  <a:lnTo>
                    <a:pt x="754900" y="110007"/>
                  </a:lnTo>
                  <a:lnTo>
                    <a:pt x="789051" y="110007"/>
                  </a:lnTo>
                  <a:lnTo>
                    <a:pt x="796010" y="110007"/>
                  </a:lnTo>
                  <a:lnTo>
                    <a:pt x="869061" y="110007"/>
                  </a:lnTo>
                  <a:lnTo>
                    <a:pt x="877290" y="110007"/>
                  </a:lnTo>
                  <a:lnTo>
                    <a:pt x="881722" y="110007"/>
                  </a:lnTo>
                  <a:lnTo>
                    <a:pt x="881837" y="164490"/>
                  </a:lnTo>
                  <a:lnTo>
                    <a:pt x="909993" y="203161"/>
                  </a:lnTo>
                  <a:lnTo>
                    <a:pt x="932319" y="211543"/>
                  </a:lnTo>
                  <a:lnTo>
                    <a:pt x="938009" y="211543"/>
                  </a:lnTo>
                  <a:lnTo>
                    <a:pt x="943330" y="210362"/>
                  </a:lnTo>
                  <a:lnTo>
                    <a:pt x="953236" y="205613"/>
                  </a:lnTo>
                  <a:lnTo>
                    <a:pt x="957402" y="202285"/>
                  </a:lnTo>
                  <a:lnTo>
                    <a:pt x="960780" y="198005"/>
                  </a:lnTo>
                  <a:lnTo>
                    <a:pt x="960780" y="235229"/>
                  </a:lnTo>
                  <a:lnTo>
                    <a:pt x="989241" y="252158"/>
                  </a:lnTo>
                  <a:lnTo>
                    <a:pt x="989241" y="198005"/>
                  </a:lnTo>
                  <a:lnTo>
                    <a:pt x="989241" y="186156"/>
                  </a:lnTo>
                  <a:lnTo>
                    <a:pt x="989241" y="110007"/>
                  </a:lnTo>
                  <a:lnTo>
                    <a:pt x="1001890" y="110007"/>
                  </a:lnTo>
                  <a:lnTo>
                    <a:pt x="1011377" y="110007"/>
                  </a:lnTo>
                  <a:lnTo>
                    <a:pt x="1022134" y="110007"/>
                  </a:lnTo>
                  <a:lnTo>
                    <a:pt x="1022134" y="231851"/>
                  </a:lnTo>
                  <a:lnTo>
                    <a:pt x="1050594" y="252158"/>
                  </a:lnTo>
                  <a:lnTo>
                    <a:pt x="1050594" y="110007"/>
                  </a:lnTo>
                  <a:lnTo>
                    <a:pt x="1065771" y="110007"/>
                  </a:lnTo>
                  <a:lnTo>
                    <a:pt x="1072743" y="110007"/>
                  </a:lnTo>
                  <a:lnTo>
                    <a:pt x="1160018" y="110007"/>
                  </a:lnTo>
                  <a:lnTo>
                    <a:pt x="1160018" y="128612"/>
                  </a:lnTo>
                  <a:lnTo>
                    <a:pt x="1106893" y="128612"/>
                  </a:lnTo>
                  <a:lnTo>
                    <a:pt x="1102042" y="130759"/>
                  </a:lnTo>
                  <a:lnTo>
                    <a:pt x="1094028" y="139331"/>
                  </a:lnTo>
                  <a:lnTo>
                    <a:pt x="1092022" y="144526"/>
                  </a:lnTo>
                  <a:lnTo>
                    <a:pt x="1092022" y="150622"/>
                  </a:lnTo>
                  <a:lnTo>
                    <a:pt x="1113688" y="193916"/>
                  </a:lnTo>
                  <a:lnTo>
                    <a:pt x="1133132" y="204774"/>
                  </a:lnTo>
                  <a:lnTo>
                    <a:pt x="1137348" y="204774"/>
                  </a:lnTo>
                  <a:lnTo>
                    <a:pt x="1143419" y="203644"/>
                  </a:lnTo>
                  <a:lnTo>
                    <a:pt x="1159230" y="199123"/>
                  </a:lnTo>
                  <a:lnTo>
                    <a:pt x="1165288" y="198005"/>
                  </a:lnTo>
                  <a:lnTo>
                    <a:pt x="1171613" y="198005"/>
                  </a:lnTo>
                  <a:lnTo>
                    <a:pt x="1173467" y="198678"/>
                  </a:lnTo>
                  <a:lnTo>
                    <a:pt x="1176616" y="201383"/>
                  </a:lnTo>
                  <a:lnTo>
                    <a:pt x="1177417" y="202971"/>
                  </a:lnTo>
                  <a:lnTo>
                    <a:pt x="1177417" y="210870"/>
                  </a:lnTo>
                  <a:lnTo>
                    <a:pt x="1137881" y="226771"/>
                  </a:lnTo>
                  <a:lnTo>
                    <a:pt x="1130274" y="226225"/>
                  </a:lnTo>
                  <a:lnTo>
                    <a:pt x="1092695" y="207314"/>
                  </a:lnTo>
                  <a:lnTo>
                    <a:pt x="1079373" y="192925"/>
                  </a:lnTo>
                  <a:lnTo>
                    <a:pt x="1071460" y="201383"/>
                  </a:lnTo>
                  <a:lnTo>
                    <a:pt x="1100912" y="231432"/>
                  </a:lnTo>
                  <a:lnTo>
                    <a:pt x="1135811" y="249974"/>
                  </a:lnTo>
                  <a:lnTo>
                    <a:pt x="1116685" y="270433"/>
                  </a:lnTo>
                  <a:lnTo>
                    <a:pt x="1136611" y="291757"/>
                  </a:lnTo>
                  <a:lnTo>
                    <a:pt x="1156538" y="270433"/>
                  </a:lnTo>
                  <a:lnTo>
                    <a:pt x="1137907" y="250520"/>
                  </a:lnTo>
                  <a:lnTo>
                    <a:pt x="1141069" y="251320"/>
                  </a:lnTo>
                  <a:lnTo>
                    <a:pt x="1150531" y="252158"/>
                  </a:lnTo>
                  <a:lnTo>
                    <a:pt x="1160284" y="251485"/>
                  </a:lnTo>
                  <a:lnTo>
                    <a:pt x="1169314" y="249453"/>
                  </a:lnTo>
                  <a:lnTo>
                    <a:pt x="1198651" y="222415"/>
                  </a:lnTo>
                  <a:lnTo>
                    <a:pt x="1199553" y="214922"/>
                  </a:lnTo>
                  <a:lnTo>
                    <a:pt x="1198714" y="208648"/>
                  </a:lnTo>
                  <a:lnTo>
                    <a:pt x="1173264" y="176377"/>
                  </a:lnTo>
                  <a:lnTo>
                    <a:pt x="1161605" y="172618"/>
                  </a:lnTo>
                  <a:lnTo>
                    <a:pt x="1157173" y="172618"/>
                  </a:lnTo>
                  <a:lnTo>
                    <a:pt x="1150581" y="173469"/>
                  </a:lnTo>
                  <a:lnTo>
                    <a:pt x="1133094" y="176847"/>
                  </a:lnTo>
                  <a:lnTo>
                    <a:pt x="1126490" y="177698"/>
                  </a:lnTo>
                  <a:lnTo>
                    <a:pt x="1119543" y="177698"/>
                  </a:lnTo>
                  <a:lnTo>
                    <a:pt x="1117320" y="177012"/>
                  </a:lnTo>
                  <a:lnTo>
                    <a:pt x="1113523" y="174307"/>
                  </a:lnTo>
                  <a:lnTo>
                    <a:pt x="1112583" y="172732"/>
                  </a:lnTo>
                  <a:lnTo>
                    <a:pt x="1112583" y="166179"/>
                  </a:lnTo>
                  <a:lnTo>
                    <a:pt x="1114425" y="162179"/>
                  </a:lnTo>
                  <a:lnTo>
                    <a:pt x="1121803" y="155638"/>
                  </a:lnTo>
                  <a:lnTo>
                    <a:pt x="1126286" y="154000"/>
                  </a:lnTo>
                  <a:lnTo>
                    <a:pt x="1185316" y="154000"/>
                  </a:lnTo>
                  <a:lnTo>
                    <a:pt x="1185316" y="110007"/>
                  </a:lnTo>
                  <a:lnTo>
                    <a:pt x="1204607" y="110007"/>
                  </a:lnTo>
                  <a:lnTo>
                    <a:pt x="1209675" y="110007"/>
                  </a:lnTo>
                  <a:lnTo>
                    <a:pt x="1288732" y="110007"/>
                  </a:lnTo>
                  <a:lnTo>
                    <a:pt x="1288732" y="154000"/>
                  </a:lnTo>
                  <a:lnTo>
                    <a:pt x="1221892" y="154000"/>
                  </a:lnTo>
                  <a:lnTo>
                    <a:pt x="1218895" y="155295"/>
                  </a:lnTo>
                  <a:lnTo>
                    <a:pt x="1214043" y="160489"/>
                  </a:lnTo>
                  <a:lnTo>
                    <a:pt x="1212837" y="163703"/>
                  </a:lnTo>
                  <a:lnTo>
                    <a:pt x="1212837" y="167538"/>
                  </a:lnTo>
                  <a:lnTo>
                    <a:pt x="1229169" y="203479"/>
                  </a:lnTo>
                  <a:lnTo>
                    <a:pt x="1235392" y="208153"/>
                  </a:lnTo>
                  <a:lnTo>
                    <a:pt x="1242987" y="208153"/>
                  </a:lnTo>
                  <a:lnTo>
                    <a:pt x="1244460" y="207479"/>
                  </a:lnTo>
                  <a:lnTo>
                    <a:pt x="1246987" y="204774"/>
                  </a:lnTo>
                  <a:lnTo>
                    <a:pt x="1247622" y="203187"/>
                  </a:lnTo>
                  <a:lnTo>
                    <a:pt x="1247622" y="187286"/>
                  </a:lnTo>
                  <a:lnTo>
                    <a:pt x="1248257" y="185305"/>
                  </a:lnTo>
                  <a:lnTo>
                    <a:pt x="1250784" y="181927"/>
                  </a:lnTo>
                  <a:lnTo>
                    <a:pt x="1252258" y="181076"/>
                  </a:lnTo>
                  <a:lnTo>
                    <a:pt x="1288732" y="181076"/>
                  </a:lnTo>
                  <a:lnTo>
                    <a:pt x="1288732" y="235229"/>
                  </a:lnTo>
                  <a:lnTo>
                    <a:pt x="1317193" y="252158"/>
                  </a:lnTo>
                  <a:lnTo>
                    <a:pt x="1317193" y="110007"/>
                  </a:lnTo>
                  <a:lnTo>
                    <a:pt x="1339329" y="110007"/>
                  </a:lnTo>
                  <a:lnTo>
                    <a:pt x="1339329" y="8291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25613" y="4499718"/>
              <a:ext cx="275144" cy="21661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845727" y="4416800"/>
              <a:ext cx="1469390" cy="259079"/>
            </a:xfrm>
            <a:custGeom>
              <a:avLst/>
              <a:gdLst/>
              <a:ahLst/>
              <a:cxnLst/>
              <a:rect l="l" t="t" r="r" b="b"/>
              <a:pathLst>
                <a:path w="1469389" h="259079">
                  <a:moveTo>
                    <a:pt x="44272" y="31140"/>
                  </a:moveTo>
                  <a:lnTo>
                    <a:pt x="22136" y="7442"/>
                  </a:lnTo>
                  <a:lnTo>
                    <a:pt x="0" y="31140"/>
                  </a:lnTo>
                  <a:lnTo>
                    <a:pt x="22136" y="54838"/>
                  </a:lnTo>
                  <a:lnTo>
                    <a:pt x="44272" y="31140"/>
                  </a:lnTo>
                  <a:close/>
                </a:path>
                <a:path w="1469389" h="259079">
                  <a:moveTo>
                    <a:pt x="811504" y="82918"/>
                  </a:moveTo>
                  <a:lnTo>
                    <a:pt x="746988" y="82918"/>
                  </a:lnTo>
                  <a:lnTo>
                    <a:pt x="740664" y="82918"/>
                  </a:lnTo>
                  <a:lnTo>
                    <a:pt x="700189" y="82918"/>
                  </a:lnTo>
                  <a:lnTo>
                    <a:pt x="700189" y="110007"/>
                  </a:lnTo>
                  <a:lnTo>
                    <a:pt x="700189" y="177241"/>
                  </a:lnTo>
                  <a:lnTo>
                    <a:pt x="698334" y="182664"/>
                  </a:lnTo>
                  <a:lnTo>
                    <a:pt x="690956" y="191681"/>
                  </a:lnTo>
                  <a:lnTo>
                    <a:pt x="686485" y="193941"/>
                  </a:lnTo>
                  <a:lnTo>
                    <a:pt x="677621" y="193941"/>
                  </a:lnTo>
                  <a:lnTo>
                    <a:pt x="674624" y="192354"/>
                  </a:lnTo>
                  <a:lnTo>
                    <a:pt x="669772" y="186042"/>
                  </a:lnTo>
                  <a:lnTo>
                    <a:pt x="668667" y="182562"/>
                  </a:lnTo>
                  <a:lnTo>
                    <a:pt x="668553" y="110007"/>
                  </a:lnTo>
                  <a:lnTo>
                    <a:pt x="700189" y="110007"/>
                  </a:lnTo>
                  <a:lnTo>
                    <a:pt x="700189" y="82918"/>
                  </a:lnTo>
                  <a:lnTo>
                    <a:pt x="437692" y="82918"/>
                  </a:lnTo>
                  <a:lnTo>
                    <a:pt x="437692" y="170929"/>
                  </a:lnTo>
                  <a:lnTo>
                    <a:pt x="403644" y="197218"/>
                  </a:lnTo>
                  <a:lnTo>
                    <a:pt x="395846" y="199694"/>
                  </a:lnTo>
                  <a:lnTo>
                    <a:pt x="380873" y="199694"/>
                  </a:lnTo>
                  <a:lnTo>
                    <a:pt x="374180" y="197548"/>
                  </a:lnTo>
                  <a:lnTo>
                    <a:pt x="363004" y="188976"/>
                  </a:lnTo>
                  <a:lnTo>
                    <a:pt x="360210" y="183781"/>
                  </a:lnTo>
                  <a:lnTo>
                    <a:pt x="360210" y="170243"/>
                  </a:lnTo>
                  <a:lnTo>
                    <a:pt x="363321" y="163868"/>
                  </a:lnTo>
                  <a:lnTo>
                    <a:pt x="375754" y="153263"/>
                  </a:lnTo>
                  <a:lnTo>
                    <a:pt x="383184" y="150622"/>
                  </a:lnTo>
                  <a:lnTo>
                    <a:pt x="397954" y="150622"/>
                  </a:lnTo>
                  <a:lnTo>
                    <a:pt x="437692" y="170929"/>
                  </a:lnTo>
                  <a:lnTo>
                    <a:pt x="437692" y="82918"/>
                  </a:lnTo>
                  <a:lnTo>
                    <a:pt x="180898" y="82918"/>
                  </a:lnTo>
                  <a:lnTo>
                    <a:pt x="178790" y="79095"/>
                  </a:lnTo>
                  <a:lnTo>
                    <a:pt x="177203" y="74853"/>
                  </a:lnTo>
                  <a:lnTo>
                    <a:pt x="175094" y="65608"/>
                  </a:lnTo>
                  <a:lnTo>
                    <a:pt x="174574" y="60807"/>
                  </a:lnTo>
                  <a:lnTo>
                    <a:pt x="174574" y="47498"/>
                  </a:lnTo>
                  <a:lnTo>
                    <a:pt x="212521" y="25387"/>
                  </a:lnTo>
                  <a:lnTo>
                    <a:pt x="223316" y="26238"/>
                  </a:lnTo>
                  <a:lnTo>
                    <a:pt x="270179" y="46659"/>
                  </a:lnTo>
                  <a:lnTo>
                    <a:pt x="305816" y="77851"/>
                  </a:lnTo>
                  <a:lnTo>
                    <a:pt x="312140" y="72771"/>
                  </a:lnTo>
                  <a:lnTo>
                    <a:pt x="284264" y="42100"/>
                  </a:lnTo>
                  <a:lnTo>
                    <a:pt x="240296" y="10756"/>
                  </a:lnTo>
                  <a:lnTo>
                    <a:pt x="198285" y="0"/>
                  </a:lnTo>
                  <a:lnTo>
                    <a:pt x="188226" y="838"/>
                  </a:lnTo>
                  <a:lnTo>
                    <a:pt x="151396" y="28130"/>
                  </a:lnTo>
                  <a:lnTo>
                    <a:pt x="147688" y="45694"/>
                  </a:lnTo>
                  <a:lnTo>
                    <a:pt x="147688" y="51562"/>
                  </a:lnTo>
                  <a:lnTo>
                    <a:pt x="149212" y="57772"/>
                  </a:lnTo>
                  <a:lnTo>
                    <a:pt x="155333" y="70853"/>
                  </a:lnTo>
                  <a:lnTo>
                    <a:pt x="159600" y="77063"/>
                  </a:lnTo>
                  <a:lnTo>
                    <a:pt x="165074" y="82918"/>
                  </a:lnTo>
                  <a:lnTo>
                    <a:pt x="139471" y="82918"/>
                  </a:lnTo>
                  <a:lnTo>
                    <a:pt x="139471" y="110007"/>
                  </a:lnTo>
                  <a:lnTo>
                    <a:pt x="160337" y="110007"/>
                  </a:lnTo>
                  <a:lnTo>
                    <a:pt x="160337" y="238620"/>
                  </a:lnTo>
                  <a:lnTo>
                    <a:pt x="188798" y="252158"/>
                  </a:lnTo>
                  <a:lnTo>
                    <a:pt x="188798" y="110007"/>
                  </a:lnTo>
                  <a:lnTo>
                    <a:pt x="203974" y="110007"/>
                  </a:lnTo>
                  <a:lnTo>
                    <a:pt x="210947" y="110007"/>
                  </a:lnTo>
                  <a:lnTo>
                    <a:pt x="288099" y="110007"/>
                  </a:lnTo>
                  <a:lnTo>
                    <a:pt x="288099" y="154000"/>
                  </a:lnTo>
                  <a:lnTo>
                    <a:pt x="221259" y="154000"/>
                  </a:lnTo>
                  <a:lnTo>
                    <a:pt x="218262" y="155295"/>
                  </a:lnTo>
                  <a:lnTo>
                    <a:pt x="213410" y="160489"/>
                  </a:lnTo>
                  <a:lnTo>
                    <a:pt x="212204" y="163703"/>
                  </a:lnTo>
                  <a:lnTo>
                    <a:pt x="212204" y="167538"/>
                  </a:lnTo>
                  <a:lnTo>
                    <a:pt x="228536" y="203479"/>
                  </a:lnTo>
                  <a:lnTo>
                    <a:pt x="234759" y="208153"/>
                  </a:lnTo>
                  <a:lnTo>
                    <a:pt x="242354" y="208153"/>
                  </a:lnTo>
                  <a:lnTo>
                    <a:pt x="243827" y="207479"/>
                  </a:lnTo>
                  <a:lnTo>
                    <a:pt x="246354" y="204774"/>
                  </a:lnTo>
                  <a:lnTo>
                    <a:pt x="246989" y="203187"/>
                  </a:lnTo>
                  <a:lnTo>
                    <a:pt x="246989" y="187286"/>
                  </a:lnTo>
                  <a:lnTo>
                    <a:pt x="247624" y="185305"/>
                  </a:lnTo>
                  <a:lnTo>
                    <a:pt x="250151" y="181927"/>
                  </a:lnTo>
                  <a:lnTo>
                    <a:pt x="251625" y="181076"/>
                  </a:lnTo>
                  <a:lnTo>
                    <a:pt x="288099" y="181076"/>
                  </a:lnTo>
                  <a:lnTo>
                    <a:pt x="288099" y="235229"/>
                  </a:lnTo>
                  <a:lnTo>
                    <a:pt x="316560" y="252158"/>
                  </a:lnTo>
                  <a:lnTo>
                    <a:pt x="316560" y="110007"/>
                  </a:lnTo>
                  <a:lnTo>
                    <a:pt x="333019" y="110007"/>
                  </a:lnTo>
                  <a:lnTo>
                    <a:pt x="338709" y="110007"/>
                  </a:lnTo>
                  <a:lnTo>
                    <a:pt x="436105" y="110007"/>
                  </a:lnTo>
                  <a:lnTo>
                    <a:pt x="436105" y="155689"/>
                  </a:lnTo>
                  <a:lnTo>
                    <a:pt x="431812" y="150622"/>
                  </a:lnTo>
                  <a:lnTo>
                    <a:pt x="430301" y="148831"/>
                  </a:lnTo>
                  <a:lnTo>
                    <a:pt x="424256" y="142786"/>
                  </a:lnTo>
                  <a:lnTo>
                    <a:pt x="385508" y="125234"/>
                  </a:lnTo>
                  <a:lnTo>
                    <a:pt x="376986" y="126009"/>
                  </a:lnTo>
                  <a:lnTo>
                    <a:pt x="345935" y="151257"/>
                  </a:lnTo>
                  <a:lnTo>
                    <a:pt x="342811" y="167538"/>
                  </a:lnTo>
                  <a:lnTo>
                    <a:pt x="343966" y="176707"/>
                  </a:lnTo>
                  <a:lnTo>
                    <a:pt x="370560" y="212813"/>
                  </a:lnTo>
                  <a:lnTo>
                    <a:pt x="398157" y="223380"/>
                  </a:lnTo>
                  <a:lnTo>
                    <a:pt x="403644" y="223380"/>
                  </a:lnTo>
                  <a:lnTo>
                    <a:pt x="409651" y="221805"/>
                  </a:lnTo>
                  <a:lnTo>
                    <a:pt x="422719" y="215493"/>
                  </a:lnTo>
                  <a:lnTo>
                    <a:pt x="429361" y="210870"/>
                  </a:lnTo>
                  <a:lnTo>
                    <a:pt x="436105" y="204774"/>
                  </a:lnTo>
                  <a:lnTo>
                    <a:pt x="436105" y="231851"/>
                  </a:lnTo>
                  <a:lnTo>
                    <a:pt x="464578" y="252158"/>
                  </a:lnTo>
                  <a:lnTo>
                    <a:pt x="464578" y="204774"/>
                  </a:lnTo>
                  <a:lnTo>
                    <a:pt x="464578" y="199694"/>
                  </a:lnTo>
                  <a:lnTo>
                    <a:pt x="464578" y="155689"/>
                  </a:lnTo>
                  <a:lnTo>
                    <a:pt x="464578" y="110007"/>
                  </a:lnTo>
                  <a:lnTo>
                    <a:pt x="477545" y="110007"/>
                  </a:lnTo>
                  <a:lnTo>
                    <a:pt x="486714" y="110007"/>
                  </a:lnTo>
                  <a:lnTo>
                    <a:pt x="497776" y="110007"/>
                  </a:lnTo>
                  <a:lnTo>
                    <a:pt x="497776" y="231851"/>
                  </a:lnTo>
                  <a:lnTo>
                    <a:pt x="526237" y="252158"/>
                  </a:lnTo>
                  <a:lnTo>
                    <a:pt x="526237" y="110007"/>
                  </a:lnTo>
                  <a:lnTo>
                    <a:pt x="541426" y="110007"/>
                  </a:lnTo>
                  <a:lnTo>
                    <a:pt x="548386" y="110007"/>
                  </a:lnTo>
                  <a:lnTo>
                    <a:pt x="580326" y="110007"/>
                  </a:lnTo>
                  <a:lnTo>
                    <a:pt x="580326" y="145872"/>
                  </a:lnTo>
                  <a:lnTo>
                    <a:pt x="580059" y="148018"/>
                  </a:lnTo>
                  <a:lnTo>
                    <a:pt x="579005" y="152539"/>
                  </a:lnTo>
                  <a:lnTo>
                    <a:pt x="577164" y="157391"/>
                  </a:lnTo>
                  <a:lnTo>
                    <a:pt x="575056" y="155130"/>
                  </a:lnTo>
                  <a:lnTo>
                    <a:pt x="572516" y="153441"/>
                  </a:lnTo>
                  <a:lnTo>
                    <a:pt x="566623" y="151180"/>
                  </a:lnTo>
                  <a:lnTo>
                    <a:pt x="563346" y="150622"/>
                  </a:lnTo>
                  <a:lnTo>
                    <a:pt x="556818" y="150622"/>
                  </a:lnTo>
                  <a:lnTo>
                    <a:pt x="554228" y="151638"/>
                  </a:lnTo>
                  <a:lnTo>
                    <a:pt x="549795" y="155689"/>
                  </a:lnTo>
                  <a:lnTo>
                    <a:pt x="548690" y="158064"/>
                  </a:lnTo>
                  <a:lnTo>
                    <a:pt x="548690" y="163931"/>
                  </a:lnTo>
                  <a:lnTo>
                    <a:pt x="550176" y="168440"/>
                  </a:lnTo>
                  <a:lnTo>
                    <a:pt x="556082" y="180174"/>
                  </a:lnTo>
                  <a:lnTo>
                    <a:pt x="560400" y="186944"/>
                  </a:lnTo>
                  <a:lnTo>
                    <a:pt x="613537" y="258927"/>
                  </a:lnTo>
                  <a:lnTo>
                    <a:pt x="629348" y="248767"/>
                  </a:lnTo>
                  <a:lnTo>
                    <a:pt x="585063" y="198005"/>
                  </a:lnTo>
                  <a:lnTo>
                    <a:pt x="592239" y="194386"/>
                  </a:lnTo>
                  <a:lnTo>
                    <a:pt x="597979" y="189369"/>
                  </a:lnTo>
                  <a:lnTo>
                    <a:pt x="606628" y="176504"/>
                  </a:lnTo>
                  <a:lnTo>
                    <a:pt x="608787" y="169684"/>
                  </a:lnTo>
                  <a:lnTo>
                    <a:pt x="608787" y="110007"/>
                  </a:lnTo>
                  <a:lnTo>
                    <a:pt x="627443" y="110007"/>
                  </a:lnTo>
                  <a:lnTo>
                    <a:pt x="634403" y="110007"/>
                  </a:lnTo>
                  <a:lnTo>
                    <a:pt x="640092" y="110007"/>
                  </a:lnTo>
                  <a:lnTo>
                    <a:pt x="640092" y="164160"/>
                  </a:lnTo>
                  <a:lnTo>
                    <a:pt x="663816" y="201218"/>
                  </a:lnTo>
                  <a:lnTo>
                    <a:pt x="697026" y="220002"/>
                  </a:lnTo>
                  <a:lnTo>
                    <a:pt x="704024" y="219075"/>
                  </a:lnTo>
                  <a:lnTo>
                    <a:pt x="727341" y="193941"/>
                  </a:lnTo>
                  <a:lnTo>
                    <a:pt x="729284" y="188696"/>
                  </a:lnTo>
                  <a:lnTo>
                    <a:pt x="731177" y="179349"/>
                  </a:lnTo>
                  <a:lnTo>
                    <a:pt x="731812" y="169240"/>
                  </a:lnTo>
                  <a:lnTo>
                    <a:pt x="731812" y="110007"/>
                  </a:lnTo>
                  <a:lnTo>
                    <a:pt x="740664" y="110007"/>
                  </a:lnTo>
                  <a:lnTo>
                    <a:pt x="746988" y="110007"/>
                  </a:lnTo>
                  <a:lnTo>
                    <a:pt x="760907" y="110007"/>
                  </a:lnTo>
                  <a:lnTo>
                    <a:pt x="760907" y="231851"/>
                  </a:lnTo>
                  <a:lnTo>
                    <a:pt x="789368" y="252158"/>
                  </a:lnTo>
                  <a:lnTo>
                    <a:pt x="789368" y="110007"/>
                  </a:lnTo>
                  <a:lnTo>
                    <a:pt x="811504" y="110007"/>
                  </a:lnTo>
                  <a:lnTo>
                    <a:pt x="811504" y="82918"/>
                  </a:lnTo>
                  <a:close/>
                </a:path>
                <a:path w="1469389" h="259079">
                  <a:moveTo>
                    <a:pt x="1469313" y="82918"/>
                  </a:moveTo>
                  <a:lnTo>
                    <a:pt x="1337119" y="82918"/>
                  </a:lnTo>
                  <a:lnTo>
                    <a:pt x="1330172" y="82918"/>
                  </a:lnTo>
                  <a:lnTo>
                    <a:pt x="1307084" y="82918"/>
                  </a:lnTo>
                  <a:lnTo>
                    <a:pt x="1304975" y="79095"/>
                  </a:lnTo>
                  <a:lnTo>
                    <a:pt x="1303388" y="74853"/>
                  </a:lnTo>
                  <a:lnTo>
                    <a:pt x="1301280" y="65608"/>
                  </a:lnTo>
                  <a:lnTo>
                    <a:pt x="1300759" y="60807"/>
                  </a:lnTo>
                  <a:lnTo>
                    <a:pt x="1300759" y="47498"/>
                  </a:lnTo>
                  <a:lnTo>
                    <a:pt x="1338707" y="25387"/>
                  </a:lnTo>
                  <a:lnTo>
                    <a:pt x="1349489" y="26238"/>
                  </a:lnTo>
                  <a:lnTo>
                    <a:pt x="1396365" y="46659"/>
                  </a:lnTo>
                  <a:lnTo>
                    <a:pt x="1432001" y="77851"/>
                  </a:lnTo>
                  <a:lnTo>
                    <a:pt x="1438325" y="72771"/>
                  </a:lnTo>
                  <a:lnTo>
                    <a:pt x="1410449" y="42100"/>
                  </a:lnTo>
                  <a:lnTo>
                    <a:pt x="1366481" y="10756"/>
                  </a:lnTo>
                  <a:lnTo>
                    <a:pt x="1324470" y="0"/>
                  </a:lnTo>
                  <a:lnTo>
                    <a:pt x="1314411" y="838"/>
                  </a:lnTo>
                  <a:lnTo>
                    <a:pt x="1277581" y="28130"/>
                  </a:lnTo>
                  <a:lnTo>
                    <a:pt x="1273873" y="45694"/>
                  </a:lnTo>
                  <a:lnTo>
                    <a:pt x="1273873" y="51562"/>
                  </a:lnTo>
                  <a:lnTo>
                    <a:pt x="1275397" y="57772"/>
                  </a:lnTo>
                  <a:lnTo>
                    <a:pt x="1281506" y="70853"/>
                  </a:lnTo>
                  <a:lnTo>
                    <a:pt x="1285786" y="77063"/>
                  </a:lnTo>
                  <a:lnTo>
                    <a:pt x="1291259" y="82918"/>
                  </a:lnTo>
                  <a:lnTo>
                    <a:pt x="1272921" y="82918"/>
                  </a:lnTo>
                  <a:lnTo>
                    <a:pt x="1265656" y="82918"/>
                  </a:lnTo>
                  <a:lnTo>
                    <a:pt x="1222324" y="82918"/>
                  </a:lnTo>
                  <a:lnTo>
                    <a:pt x="1222324" y="110007"/>
                  </a:lnTo>
                  <a:lnTo>
                    <a:pt x="1222324" y="167538"/>
                  </a:lnTo>
                  <a:lnTo>
                    <a:pt x="1174889" y="167538"/>
                  </a:lnTo>
                  <a:lnTo>
                    <a:pt x="1174889" y="110007"/>
                  </a:lnTo>
                  <a:lnTo>
                    <a:pt x="1222324" y="110007"/>
                  </a:lnTo>
                  <a:lnTo>
                    <a:pt x="1222324" y="82918"/>
                  </a:lnTo>
                  <a:lnTo>
                    <a:pt x="1128712" y="82918"/>
                  </a:lnTo>
                  <a:lnTo>
                    <a:pt x="1121752" y="82918"/>
                  </a:lnTo>
                  <a:lnTo>
                    <a:pt x="1098664" y="82918"/>
                  </a:lnTo>
                  <a:lnTo>
                    <a:pt x="1096556" y="79095"/>
                  </a:lnTo>
                  <a:lnTo>
                    <a:pt x="1094981" y="74853"/>
                  </a:lnTo>
                  <a:lnTo>
                    <a:pt x="1092873" y="65608"/>
                  </a:lnTo>
                  <a:lnTo>
                    <a:pt x="1092339" y="60807"/>
                  </a:lnTo>
                  <a:lnTo>
                    <a:pt x="1092339" y="47498"/>
                  </a:lnTo>
                  <a:lnTo>
                    <a:pt x="1130300" y="25387"/>
                  </a:lnTo>
                  <a:lnTo>
                    <a:pt x="1141082" y="26238"/>
                  </a:lnTo>
                  <a:lnTo>
                    <a:pt x="1187945" y="46659"/>
                  </a:lnTo>
                  <a:lnTo>
                    <a:pt x="1223594" y="77851"/>
                  </a:lnTo>
                  <a:lnTo>
                    <a:pt x="1229918" y="72771"/>
                  </a:lnTo>
                  <a:lnTo>
                    <a:pt x="1202042" y="42100"/>
                  </a:lnTo>
                  <a:lnTo>
                    <a:pt x="1158074" y="10756"/>
                  </a:lnTo>
                  <a:lnTo>
                    <a:pt x="1116063" y="0"/>
                  </a:lnTo>
                  <a:lnTo>
                    <a:pt x="1106004" y="838"/>
                  </a:lnTo>
                  <a:lnTo>
                    <a:pt x="1069174" y="28130"/>
                  </a:lnTo>
                  <a:lnTo>
                    <a:pt x="1065453" y="45694"/>
                  </a:lnTo>
                  <a:lnTo>
                    <a:pt x="1065453" y="51562"/>
                  </a:lnTo>
                  <a:lnTo>
                    <a:pt x="1066990" y="57772"/>
                  </a:lnTo>
                  <a:lnTo>
                    <a:pt x="1073099" y="70853"/>
                  </a:lnTo>
                  <a:lnTo>
                    <a:pt x="1077379" y="77063"/>
                  </a:lnTo>
                  <a:lnTo>
                    <a:pt x="1082852" y="82918"/>
                  </a:lnTo>
                  <a:lnTo>
                    <a:pt x="1066088" y="82918"/>
                  </a:lnTo>
                  <a:lnTo>
                    <a:pt x="1057236" y="82918"/>
                  </a:lnTo>
                  <a:lnTo>
                    <a:pt x="1015492" y="82918"/>
                  </a:lnTo>
                  <a:lnTo>
                    <a:pt x="1015492" y="110007"/>
                  </a:lnTo>
                  <a:lnTo>
                    <a:pt x="1015492" y="147231"/>
                  </a:lnTo>
                  <a:lnTo>
                    <a:pt x="1008888" y="154279"/>
                  </a:lnTo>
                  <a:lnTo>
                    <a:pt x="1002944" y="159639"/>
                  </a:lnTo>
                  <a:lnTo>
                    <a:pt x="991984" y="167309"/>
                  </a:lnTo>
                  <a:lnTo>
                    <a:pt x="987450" y="169240"/>
                  </a:lnTo>
                  <a:lnTo>
                    <a:pt x="978598" y="169240"/>
                  </a:lnTo>
                  <a:lnTo>
                    <a:pt x="974064" y="168783"/>
                  </a:lnTo>
                  <a:lnTo>
                    <a:pt x="966470" y="166979"/>
                  </a:lnTo>
                  <a:lnTo>
                    <a:pt x="963625" y="165735"/>
                  </a:lnTo>
                  <a:lnTo>
                    <a:pt x="961720" y="164160"/>
                  </a:lnTo>
                  <a:lnTo>
                    <a:pt x="961720" y="157391"/>
                  </a:lnTo>
                  <a:lnTo>
                    <a:pt x="961720" y="110007"/>
                  </a:lnTo>
                  <a:lnTo>
                    <a:pt x="1015492" y="110007"/>
                  </a:lnTo>
                  <a:lnTo>
                    <a:pt x="1015492" y="82918"/>
                  </a:lnTo>
                  <a:lnTo>
                    <a:pt x="896899" y="82918"/>
                  </a:lnTo>
                  <a:lnTo>
                    <a:pt x="896899" y="110007"/>
                  </a:lnTo>
                  <a:lnTo>
                    <a:pt x="933272" y="110007"/>
                  </a:lnTo>
                  <a:lnTo>
                    <a:pt x="933272" y="151180"/>
                  </a:lnTo>
                  <a:lnTo>
                    <a:pt x="932789" y="153162"/>
                  </a:lnTo>
                  <a:lnTo>
                    <a:pt x="930897" y="156540"/>
                  </a:lnTo>
                  <a:lnTo>
                    <a:pt x="929779" y="157391"/>
                  </a:lnTo>
                  <a:lnTo>
                    <a:pt x="928522" y="157391"/>
                  </a:lnTo>
                  <a:lnTo>
                    <a:pt x="925779" y="155587"/>
                  </a:lnTo>
                  <a:lnTo>
                    <a:pt x="923518" y="154279"/>
                  </a:lnTo>
                  <a:lnTo>
                    <a:pt x="919924" y="152704"/>
                  </a:lnTo>
                  <a:lnTo>
                    <a:pt x="918502" y="152311"/>
                  </a:lnTo>
                  <a:lnTo>
                    <a:pt x="913866" y="152311"/>
                  </a:lnTo>
                  <a:lnTo>
                    <a:pt x="910856" y="153492"/>
                  </a:lnTo>
                  <a:lnTo>
                    <a:pt x="906018" y="158229"/>
                  </a:lnTo>
                  <a:lnTo>
                    <a:pt x="904798" y="160997"/>
                  </a:lnTo>
                  <a:lnTo>
                    <a:pt x="904798" y="170243"/>
                  </a:lnTo>
                  <a:lnTo>
                    <a:pt x="925576" y="207302"/>
                  </a:lnTo>
                  <a:lnTo>
                    <a:pt x="968692" y="258927"/>
                  </a:lnTo>
                  <a:lnTo>
                    <a:pt x="980071" y="248767"/>
                  </a:lnTo>
                  <a:lnTo>
                    <a:pt x="936421" y="201383"/>
                  </a:lnTo>
                  <a:lnTo>
                    <a:pt x="942746" y="198907"/>
                  </a:lnTo>
                  <a:lnTo>
                    <a:pt x="958557" y="175996"/>
                  </a:lnTo>
                  <a:lnTo>
                    <a:pt x="962787" y="181419"/>
                  </a:lnTo>
                  <a:lnTo>
                    <a:pt x="966838" y="185597"/>
                  </a:lnTo>
                  <a:lnTo>
                    <a:pt x="974636" y="191452"/>
                  </a:lnTo>
                  <a:lnTo>
                    <a:pt x="977963" y="192925"/>
                  </a:lnTo>
                  <a:lnTo>
                    <a:pt x="987666" y="192925"/>
                  </a:lnTo>
                  <a:lnTo>
                    <a:pt x="994143" y="191909"/>
                  </a:lnTo>
                  <a:lnTo>
                    <a:pt x="1006157" y="187845"/>
                  </a:lnTo>
                  <a:lnTo>
                    <a:pt x="1011275" y="184912"/>
                  </a:lnTo>
                  <a:lnTo>
                    <a:pt x="1015492" y="181076"/>
                  </a:lnTo>
                  <a:lnTo>
                    <a:pt x="1015492" y="231851"/>
                  </a:lnTo>
                  <a:lnTo>
                    <a:pt x="1043952" y="252158"/>
                  </a:lnTo>
                  <a:lnTo>
                    <a:pt x="1043952" y="181076"/>
                  </a:lnTo>
                  <a:lnTo>
                    <a:pt x="1043952" y="175996"/>
                  </a:lnTo>
                  <a:lnTo>
                    <a:pt x="1043952" y="169240"/>
                  </a:lnTo>
                  <a:lnTo>
                    <a:pt x="1043952" y="110007"/>
                  </a:lnTo>
                  <a:lnTo>
                    <a:pt x="1057236" y="110007"/>
                  </a:lnTo>
                  <a:lnTo>
                    <a:pt x="1066088" y="110007"/>
                  </a:lnTo>
                  <a:lnTo>
                    <a:pt x="1078115" y="110007"/>
                  </a:lnTo>
                  <a:lnTo>
                    <a:pt x="1078115" y="238620"/>
                  </a:lnTo>
                  <a:lnTo>
                    <a:pt x="1106576" y="252158"/>
                  </a:lnTo>
                  <a:lnTo>
                    <a:pt x="1106576" y="110007"/>
                  </a:lnTo>
                  <a:lnTo>
                    <a:pt x="1121752" y="110007"/>
                  </a:lnTo>
                  <a:lnTo>
                    <a:pt x="1128712" y="110007"/>
                  </a:lnTo>
                  <a:lnTo>
                    <a:pt x="1146416" y="110007"/>
                  </a:lnTo>
                  <a:lnTo>
                    <a:pt x="1146416" y="167538"/>
                  </a:lnTo>
                  <a:lnTo>
                    <a:pt x="1134821" y="167538"/>
                  </a:lnTo>
                  <a:lnTo>
                    <a:pt x="1132979" y="168389"/>
                  </a:lnTo>
                  <a:lnTo>
                    <a:pt x="1129817" y="171767"/>
                  </a:lnTo>
                  <a:lnTo>
                    <a:pt x="1129017" y="173748"/>
                  </a:lnTo>
                  <a:lnTo>
                    <a:pt x="1129017" y="175996"/>
                  </a:lnTo>
                  <a:lnTo>
                    <a:pt x="1152664" y="208597"/>
                  </a:lnTo>
                  <a:lnTo>
                    <a:pt x="1168552" y="218313"/>
                  </a:lnTo>
                  <a:lnTo>
                    <a:pt x="1170241" y="218313"/>
                  </a:lnTo>
                  <a:lnTo>
                    <a:pt x="1171727" y="217297"/>
                  </a:lnTo>
                  <a:lnTo>
                    <a:pt x="1174254" y="213233"/>
                  </a:lnTo>
                  <a:lnTo>
                    <a:pt x="1174889" y="210870"/>
                  </a:lnTo>
                  <a:lnTo>
                    <a:pt x="1174889" y="194614"/>
                  </a:lnTo>
                  <a:lnTo>
                    <a:pt x="1222324" y="194614"/>
                  </a:lnTo>
                  <a:lnTo>
                    <a:pt x="1222324" y="231851"/>
                  </a:lnTo>
                  <a:lnTo>
                    <a:pt x="1250784" y="252158"/>
                  </a:lnTo>
                  <a:lnTo>
                    <a:pt x="1250784" y="194614"/>
                  </a:lnTo>
                  <a:lnTo>
                    <a:pt x="1250784" y="110007"/>
                  </a:lnTo>
                  <a:lnTo>
                    <a:pt x="1265656" y="110007"/>
                  </a:lnTo>
                  <a:lnTo>
                    <a:pt x="1272921" y="110007"/>
                  </a:lnTo>
                  <a:lnTo>
                    <a:pt x="1286522" y="110007"/>
                  </a:lnTo>
                  <a:lnTo>
                    <a:pt x="1286522" y="238620"/>
                  </a:lnTo>
                  <a:lnTo>
                    <a:pt x="1314983" y="252158"/>
                  </a:lnTo>
                  <a:lnTo>
                    <a:pt x="1314983" y="110007"/>
                  </a:lnTo>
                  <a:lnTo>
                    <a:pt x="1330172" y="110007"/>
                  </a:lnTo>
                  <a:lnTo>
                    <a:pt x="1337119" y="110007"/>
                  </a:lnTo>
                  <a:lnTo>
                    <a:pt x="1418717" y="110007"/>
                  </a:lnTo>
                  <a:lnTo>
                    <a:pt x="1418717" y="133692"/>
                  </a:lnTo>
                  <a:lnTo>
                    <a:pt x="1377594" y="133692"/>
                  </a:lnTo>
                  <a:lnTo>
                    <a:pt x="1370304" y="134315"/>
                  </a:lnTo>
                  <a:lnTo>
                    <a:pt x="1341894" y="160845"/>
                  </a:lnTo>
                  <a:lnTo>
                    <a:pt x="1341234" y="167538"/>
                  </a:lnTo>
                  <a:lnTo>
                    <a:pt x="1341869" y="177012"/>
                  </a:lnTo>
                  <a:lnTo>
                    <a:pt x="1357198" y="217830"/>
                  </a:lnTo>
                  <a:lnTo>
                    <a:pt x="1380769" y="248767"/>
                  </a:lnTo>
                  <a:lnTo>
                    <a:pt x="1390256" y="238620"/>
                  </a:lnTo>
                  <a:lnTo>
                    <a:pt x="1384579" y="233045"/>
                  </a:lnTo>
                  <a:lnTo>
                    <a:pt x="1379575" y="227152"/>
                  </a:lnTo>
                  <a:lnTo>
                    <a:pt x="1364957" y="187845"/>
                  </a:lnTo>
                  <a:lnTo>
                    <a:pt x="1364957" y="180403"/>
                  </a:lnTo>
                  <a:lnTo>
                    <a:pt x="1367434" y="174028"/>
                  </a:lnTo>
                  <a:lnTo>
                    <a:pt x="1377340" y="163423"/>
                  </a:lnTo>
                  <a:lnTo>
                    <a:pt x="1383296" y="160769"/>
                  </a:lnTo>
                  <a:lnTo>
                    <a:pt x="1418717" y="160769"/>
                  </a:lnTo>
                  <a:lnTo>
                    <a:pt x="1418717" y="231851"/>
                  </a:lnTo>
                  <a:lnTo>
                    <a:pt x="1447177" y="252158"/>
                  </a:lnTo>
                  <a:lnTo>
                    <a:pt x="1447177" y="110007"/>
                  </a:lnTo>
                  <a:lnTo>
                    <a:pt x="1469313" y="110007"/>
                  </a:lnTo>
                  <a:lnTo>
                    <a:pt x="1469313" y="8291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99620" y="4918776"/>
              <a:ext cx="413665" cy="17600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99616" y="4835862"/>
              <a:ext cx="1953260" cy="1531620"/>
            </a:xfrm>
            <a:custGeom>
              <a:avLst/>
              <a:gdLst/>
              <a:ahLst/>
              <a:cxnLst/>
              <a:rect l="l" t="t" r="r" b="b"/>
              <a:pathLst>
                <a:path w="1953260" h="1531620">
                  <a:moveTo>
                    <a:pt x="256171" y="921042"/>
                  </a:moveTo>
                  <a:lnTo>
                    <a:pt x="127127" y="921042"/>
                  </a:lnTo>
                  <a:lnTo>
                    <a:pt x="121437" y="921042"/>
                  </a:lnTo>
                  <a:lnTo>
                    <a:pt x="0" y="921042"/>
                  </a:lnTo>
                  <a:lnTo>
                    <a:pt x="0" y="948118"/>
                  </a:lnTo>
                  <a:lnTo>
                    <a:pt x="16446" y="948118"/>
                  </a:lnTo>
                  <a:lnTo>
                    <a:pt x="16446" y="1034529"/>
                  </a:lnTo>
                  <a:lnTo>
                    <a:pt x="18440" y="1039837"/>
                  </a:lnTo>
                  <a:lnTo>
                    <a:pt x="26454" y="1050671"/>
                  </a:lnTo>
                  <a:lnTo>
                    <a:pt x="31838" y="1055522"/>
                  </a:lnTo>
                  <a:lnTo>
                    <a:pt x="38582" y="1059802"/>
                  </a:lnTo>
                  <a:lnTo>
                    <a:pt x="79692" y="1081798"/>
                  </a:lnTo>
                  <a:lnTo>
                    <a:pt x="86652" y="1086091"/>
                  </a:lnTo>
                  <a:lnTo>
                    <a:pt x="92075" y="1090155"/>
                  </a:lnTo>
                  <a:lnTo>
                    <a:pt x="99885" y="1097826"/>
                  </a:lnTo>
                  <a:lnTo>
                    <a:pt x="101828" y="1101102"/>
                  </a:lnTo>
                  <a:lnTo>
                    <a:pt x="101828" y="1106284"/>
                  </a:lnTo>
                  <a:lnTo>
                    <a:pt x="100990" y="1108710"/>
                  </a:lnTo>
                  <a:lnTo>
                    <a:pt x="97612" y="1113447"/>
                  </a:lnTo>
                  <a:lnTo>
                    <a:pt x="95288" y="1115542"/>
                  </a:lnTo>
                  <a:lnTo>
                    <a:pt x="92341" y="1117346"/>
                  </a:lnTo>
                  <a:lnTo>
                    <a:pt x="117640" y="1137653"/>
                  </a:lnTo>
                  <a:lnTo>
                    <a:pt x="122707" y="1134046"/>
                  </a:lnTo>
                  <a:lnTo>
                    <a:pt x="126606" y="1130261"/>
                  </a:lnTo>
                  <a:lnTo>
                    <a:pt x="132092" y="1122362"/>
                  </a:lnTo>
                  <a:lnTo>
                    <a:pt x="133451" y="1118806"/>
                  </a:lnTo>
                  <a:lnTo>
                    <a:pt x="133451" y="1112266"/>
                  </a:lnTo>
                  <a:lnTo>
                    <a:pt x="63881" y="1058113"/>
                  </a:lnTo>
                  <a:lnTo>
                    <a:pt x="57975" y="1053604"/>
                  </a:lnTo>
                  <a:lnTo>
                    <a:pt x="53340" y="1048524"/>
                  </a:lnTo>
                  <a:lnTo>
                    <a:pt x="46596" y="1037234"/>
                  </a:lnTo>
                  <a:lnTo>
                    <a:pt x="44907" y="1031595"/>
                  </a:lnTo>
                  <a:lnTo>
                    <a:pt x="44907" y="948118"/>
                  </a:lnTo>
                  <a:lnTo>
                    <a:pt x="82854" y="948118"/>
                  </a:lnTo>
                  <a:lnTo>
                    <a:pt x="82854" y="1013777"/>
                  </a:lnTo>
                  <a:lnTo>
                    <a:pt x="80695" y="1017435"/>
                  </a:lnTo>
                  <a:lnTo>
                    <a:pt x="72047" y="1022629"/>
                  </a:lnTo>
                  <a:lnTo>
                    <a:pt x="67360" y="1022908"/>
                  </a:lnTo>
                  <a:lnTo>
                    <a:pt x="62306" y="1020876"/>
                  </a:lnTo>
                  <a:lnTo>
                    <a:pt x="71793" y="1041184"/>
                  </a:lnTo>
                  <a:lnTo>
                    <a:pt x="111315" y="1022807"/>
                  </a:lnTo>
                  <a:lnTo>
                    <a:pt x="111315" y="948118"/>
                  </a:lnTo>
                  <a:lnTo>
                    <a:pt x="121437" y="948118"/>
                  </a:lnTo>
                  <a:lnTo>
                    <a:pt x="127127" y="948118"/>
                  </a:lnTo>
                  <a:lnTo>
                    <a:pt x="205562" y="948118"/>
                  </a:lnTo>
                  <a:lnTo>
                    <a:pt x="205562" y="992111"/>
                  </a:lnTo>
                  <a:lnTo>
                    <a:pt x="138722" y="992111"/>
                  </a:lnTo>
                  <a:lnTo>
                    <a:pt x="135724" y="993406"/>
                  </a:lnTo>
                  <a:lnTo>
                    <a:pt x="130873" y="998601"/>
                  </a:lnTo>
                  <a:lnTo>
                    <a:pt x="129667" y="1001814"/>
                  </a:lnTo>
                  <a:lnTo>
                    <a:pt x="129667" y="1005649"/>
                  </a:lnTo>
                  <a:lnTo>
                    <a:pt x="145999" y="1041590"/>
                  </a:lnTo>
                  <a:lnTo>
                    <a:pt x="152222" y="1046264"/>
                  </a:lnTo>
                  <a:lnTo>
                    <a:pt x="159816" y="1046264"/>
                  </a:lnTo>
                  <a:lnTo>
                    <a:pt x="161290" y="1045591"/>
                  </a:lnTo>
                  <a:lnTo>
                    <a:pt x="163817" y="1042885"/>
                  </a:lnTo>
                  <a:lnTo>
                    <a:pt x="164452" y="1041311"/>
                  </a:lnTo>
                  <a:lnTo>
                    <a:pt x="164452" y="1025398"/>
                  </a:lnTo>
                  <a:lnTo>
                    <a:pt x="165087" y="1023416"/>
                  </a:lnTo>
                  <a:lnTo>
                    <a:pt x="167614" y="1020038"/>
                  </a:lnTo>
                  <a:lnTo>
                    <a:pt x="169087" y="1019187"/>
                  </a:lnTo>
                  <a:lnTo>
                    <a:pt x="205562" y="1019187"/>
                  </a:lnTo>
                  <a:lnTo>
                    <a:pt x="205562" y="1073340"/>
                  </a:lnTo>
                  <a:lnTo>
                    <a:pt x="234035" y="1090269"/>
                  </a:lnTo>
                  <a:lnTo>
                    <a:pt x="234035" y="948118"/>
                  </a:lnTo>
                  <a:lnTo>
                    <a:pt x="256171" y="948118"/>
                  </a:lnTo>
                  <a:lnTo>
                    <a:pt x="256171" y="921042"/>
                  </a:lnTo>
                  <a:close/>
                </a:path>
                <a:path w="1953260" h="1531620">
                  <a:moveTo>
                    <a:pt x="299808" y="1067930"/>
                  </a:moveTo>
                  <a:lnTo>
                    <a:pt x="279882" y="1046607"/>
                  </a:lnTo>
                  <a:lnTo>
                    <a:pt x="259956" y="1067930"/>
                  </a:lnTo>
                  <a:lnTo>
                    <a:pt x="279882" y="1089253"/>
                  </a:lnTo>
                  <a:lnTo>
                    <a:pt x="299808" y="1067930"/>
                  </a:lnTo>
                  <a:close/>
                </a:path>
                <a:path w="1953260" h="1531620">
                  <a:moveTo>
                    <a:pt x="534797" y="921042"/>
                  </a:moveTo>
                  <a:lnTo>
                    <a:pt x="503161" y="921042"/>
                  </a:lnTo>
                  <a:lnTo>
                    <a:pt x="499935" y="906310"/>
                  </a:lnTo>
                  <a:lnTo>
                    <a:pt x="495338" y="892898"/>
                  </a:lnTo>
                  <a:lnTo>
                    <a:pt x="473697" y="861288"/>
                  </a:lnTo>
                  <a:lnTo>
                    <a:pt x="446239" y="849960"/>
                  </a:lnTo>
                  <a:lnTo>
                    <a:pt x="439699" y="850633"/>
                  </a:lnTo>
                  <a:lnTo>
                    <a:pt x="414261" y="879703"/>
                  </a:lnTo>
                  <a:lnTo>
                    <a:pt x="413664" y="887196"/>
                  </a:lnTo>
                  <a:lnTo>
                    <a:pt x="413664" y="892378"/>
                  </a:lnTo>
                  <a:lnTo>
                    <a:pt x="414299" y="897293"/>
                  </a:lnTo>
                  <a:lnTo>
                    <a:pt x="416826" y="906538"/>
                  </a:lnTo>
                  <a:lnTo>
                    <a:pt x="418617" y="910653"/>
                  </a:lnTo>
                  <a:lnTo>
                    <a:pt x="420941" y="914273"/>
                  </a:lnTo>
                  <a:lnTo>
                    <a:pt x="436753" y="914273"/>
                  </a:lnTo>
                  <a:lnTo>
                    <a:pt x="435902" y="912012"/>
                  </a:lnTo>
                  <a:lnTo>
                    <a:pt x="434174" y="905243"/>
                  </a:lnTo>
                  <a:lnTo>
                    <a:pt x="433908" y="902982"/>
                  </a:lnTo>
                  <a:lnTo>
                    <a:pt x="433908" y="893737"/>
                  </a:lnTo>
                  <a:lnTo>
                    <a:pt x="436016" y="887755"/>
                  </a:lnTo>
                  <a:lnTo>
                    <a:pt x="444449" y="877824"/>
                  </a:lnTo>
                  <a:lnTo>
                    <a:pt x="449618" y="875347"/>
                  </a:lnTo>
                  <a:lnTo>
                    <a:pt x="463105" y="875347"/>
                  </a:lnTo>
                  <a:lnTo>
                    <a:pt x="486956" y="911491"/>
                  </a:lnTo>
                  <a:lnTo>
                    <a:pt x="488937" y="921042"/>
                  </a:lnTo>
                  <a:lnTo>
                    <a:pt x="472808" y="921042"/>
                  </a:lnTo>
                  <a:lnTo>
                    <a:pt x="463943" y="921042"/>
                  </a:lnTo>
                  <a:lnTo>
                    <a:pt x="422198" y="921042"/>
                  </a:lnTo>
                  <a:lnTo>
                    <a:pt x="422198" y="948118"/>
                  </a:lnTo>
                  <a:lnTo>
                    <a:pt x="422198" y="985342"/>
                  </a:lnTo>
                  <a:lnTo>
                    <a:pt x="415607" y="992390"/>
                  </a:lnTo>
                  <a:lnTo>
                    <a:pt x="409651" y="997750"/>
                  </a:lnTo>
                  <a:lnTo>
                    <a:pt x="398691" y="1005433"/>
                  </a:lnTo>
                  <a:lnTo>
                    <a:pt x="394157" y="1007351"/>
                  </a:lnTo>
                  <a:lnTo>
                    <a:pt x="385305" y="1007351"/>
                  </a:lnTo>
                  <a:lnTo>
                    <a:pt x="380771" y="1006894"/>
                  </a:lnTo>
                  <a:lnTo>
                    <a:pt x="373189" y="1005090"/>
                  </a:lnTo>
                  <a:lnTo>
                    <a:pt x="370332" y="1003846"/>
                  </a:lnTo>
                  <a:lnTo>
                    <a:pt x="368439" y="1002271"/>
                  </a:lnTo>
                  <a:lnTo>
                    <a:pt x="368439" y="995502"/>
                  </a:lnTo>
                  <a:lnTo>
                    <a:pt x="368439" y="948118"/>
                  </a:lnTo>
                  <a:lnTo>
                    <a:pt x="422198" y="948118"/>
                  </a:lnTo>
                  <a:lnTo>
                    <a:pt x="422198" y="921042"/>
                  </a:lnTo>
                  <a:lnTo>
                    <a:pt x="303606" y="921042"/>
                  </a:lnTo>
                  <a:lnTo>
                    <a:pt x="303606" y="948118"/>
                  </a:lnTo>
                  <a:lnTo>
                    <a:pt x="339979" y="948118"/>
                  </a:lnTo>
                  <a:lnTo>
                    <a:pt x="339979" y="989291"/>
                  </a:lnTo>
                  <a:lnTo>
                    <a:pt x="339496" y="991273"/>
                  </a:lnTo>
                  <a:lnTo>
                    <a:pt x="337604" y="994651"/>
                  </a:lnTo>
                  <a:lnTo>
                    <a:pt x="336499" y="995502"/>
                  </a:lnTo>
                  <a:lnTo>
                    <a:pt x="335229" y="995502"/>
                  </a:lnTo>
                  <a:lnTo>
                    <a:pt x="332486" y="993698"/>
                  </a:lnTo>
                  <a:lnTo>
                    <a:pt x="330225" y="992390"/>
                  </a:lnTo>
                  <a:lnTo>
                    <a:pt x="326631" y="990815"/>
                  </a:lnTo>
                  <a:lnTo>
                    <a:pt x="325221" y="990422"/>
                  </a:lnTo>
                  <a:lnTo>
                    <a:pt x="320573" y="990422"/>
                  </a:lnTo>
                  <a:lnTo>
                    <a:pt x="317576" y="991603"/>
                  </a:lnTo>
                  <a:lnTo>
                    <a:pt x="312724" y="996340"/>
                  </a:lnTo>
                  <a:lnTo>
                    <a:pt x="311505" y="999109"/>
                  </a:lnTo>
                  <a:lnTo>
                    <a:pt x="311505" y="1008367"/>
                  </a:lnTo>
                  <a:lnTo>
                    <a:pt x="332282" y="1045413"/>
                  </a:lnTo>
                  <a:lnTo>
                    <a:pt x="375399" y="1097038"/>
                  </a:lnTo>
                  <a:lnTo>
                    <a:pt x="386778" y="1086878"/>
                  </a:lnTo>
                  <a:lnTo>
                    <a:pt x="343141" y="1039495"/>
                  </a:lnTo>
                  <a:lnTo>
                    <a:pt x="349465" y="1037018"/>
                  </a:lnTo>
                  <a:lnTo>
                    <a:pt x="365277" y="1014120"/>
                  </a:lnTo>
                  <a:lnTo>
                    <a:pt x="369493" y="1019530"/>
                  </a:lnTo>
                  <a:lnTo>
                    <a:pt x="373545" y="1023708"/>
                  </a:lnTo>
                  <a:lnTo>
                    <a:pt x="381355" y="1029563"/>
                  </a:lnTo>
                  <a:lnTo>
                    <a:pt x="384670" y="1031036"/>
                  </a:lnTo>
                  <a:lnTo>
                    <a:pt x="394373" y="1031036"/>
                  </a:lnTo>
                  <a:lnTo>
                    <a:pt x="400850" y="1030020"/>
                  </a:lnTo>
                  <a:lnTo>
                    <a:pt x="412877" y="1025956"/>
                  </a:lnTo>
                  <a:lnTo>
                    <a:pt x="417982" y="1023023"/>
                  </a:lnTo>
                  <a:lnTo>
                    <a:pt x="422198" y="1019187"/>
                  </a:lnTo>
                  <a:lnTo>
                    <a:pt x="422198" y="1069962"/>
                  </a:lnTo>
                  <a:lnTo>
                    <a:pt x="450659" y="1090269"/>
                  </a:lnTo>
                  <a:lnTo>
                    <a:pt x="450659" y="1019187"/>
                  </a:lnTo>
                  <a:lnTo>
                    <a:pt x="450659" y="1014120"/>
                  </a:lnTo>
                  <a:lnTo>
                    <a:pt x="450659" y="1007351"/>
                  </a:lnTo>
                  <a:lnTo>
                    <a:pt x="450659" y="948118"/>
                  </a:lnTo>
                  <a:lnTo>
                    <a:pt x="463943" y="948118"/>
                  </a:lnTo>
                  <a:lnTo>
                    <a:pt x="472808" y="948118"/>
                  </a:lnTo>
                  <a:lnTo>
                    <a:pt x="484187" y="948118"/>
                  </a:lnTo>
                  <a:lnTo>
                    <a:pt x="484187" y="1069962"/>
                  </a:lnTo>
                  <a:lnTo>
                    <a:pt x="512648" y="1090269"/>
                  </a:lnTo>
                  <a:lnTo>
                    <a:pt x="512648" y="948118"/>
                  </a:lnTo>
                  <a:lnTo>
                    <a:pt x="534797" y="948118"/>
                  </a:lnTo>
                  <a:lnTo>
                    <a:pt x="534797" y="921042"/>
                  </a:lnTo>
                  <a:close/>
                </a:path>
                <a:path w="1953260" h="1531620">
                  <a:moveTo>
                    <a:pt x="567994" y="1340091"/>
                  </a:moveTo>
                  <a:lnTo>
                    <a:pt x="536371" y="1340091"/>
                  </a:lnTo>
                  <a:lnTo>
                    <a:pt x="533146" y="1325359"/>
                  </a:lnTo>
                  <a:lnTo>
                    <a:pt x="528535" y="1311960"/>
                  </a:lnTo>
                  <a:lnTo>
                    <a:pt x="506895" y="1280350"/>
                  </a:lnTo>
                  <a:lnTo>
                    <a:pt x="479437" y="1269022"/>
                  </a:lnTo>
                  <a:lnTo>
                    <a:pt x="472897" y="1269695"/>
                  </a:lnTo>
                  <a:lnTo>
                    <a:pt x="447459" y="1298765"/>
                  </a:lnTo>
                  <a:lnTo>
                    <a:pt x="446862" y="1306245"/>
                  </a:lnTo>
                  <a:lnTo>
                    <a:pt x="446862" y="1311440"/>
                  </a:lnTo>
                  <a:lnTo>
                    <a:pt x="447497" y="1316342"/>
                  </a:lnTo>
                  <a:lnTo>
                    <a:pt x="450037" y="1325600"/>
                  </a:lnTo>
                  <a:lnTo>
                    <a:pt x="451827" y="1329715"/>
                  </a:lnTo>
                  <a:lnTo>
                    <a:pt x="454139" y="1333322"/>
                  </a:lnTo>
                  <a:lnTo>
                    <a:pt x="469950" y="1333322"/>
                  </a:lnTo>
                  <a:lnTo>
                    <a:pt x="469112" y="1331074"/>
                  </a:lnTo>
                  <a:lnTo>
                    <a:pt x="467372" y="1324305"/>
                  </a:lnTo>
                  <a:lnTo>
                    <a:pt x="467106" y="1322044"/>
                  </a:lnTo>
                  <a:lnTo>
                    <a:pt x="467106" y="1312786"/>
                  </a:lnTo>
                  <a:lnTo>
                    <a:pt x="469214" y="1306817"/>
                  </a:lnTo>
                  <a:lnTo>
                    <a:pt x="477647" y="1296885"/>
                  </a:lnTo>
                  <a:lnTo>
                    <a:pt x="482815" y="1294396"/>
                  </a:lnTo>
                  <a:lnTo>
                    <a:pt x="496303" y="1294396"/>
                  </a:lnTo>
                  <a:lnTo>
                    <a:pt x="520153" y="1330553"/>
                  </a:lnTo>
                  <a:lnTo>
                    <a:pt x="522135" y="1340091"/>
                  </a:lnTo>
                  <a:lnTo>
                    <a:pt x="506006" y="1340091"/>
                  </a:lnTo>
                  <a:lnTo>
                    <a:pt x="497154" y="1340091"/>
                  </a:lnTo>
                  <a:lnTo>
                    <a:pt x="455409" y="1340091"/>
                  </a:lnTo>
                  <a:lnTo>
                    <a:pt x="455409" y="1367167"/>
                  </a:lnTo>
                  <a:lnTo>
                    <a:pt x="455409" y="1404404"/>
                  </a:lnTo>
                  <a:lnTo>
                    <a:pt x="448805" y="1411452"/>
                  </a:lnTo>
                  <a:lnTo>
                    <a:pt x="442861" y="1416812"/>
                  </a:lnTo>
                  <a:lnTo>
                    <a:pt x="431901" y="1424482"/>
                  </a:lnTo>
                  <a:lnTo>
                    <a:pt x="427367" y="1426400"/>
                  </a:lnTo>
                  <a:lnTo>
                    <a:pt x="418503" y="1426400"/>
                  </a:lnTo>
                  <a:lnTo>
                    <a:pt x="413981" y="1425956"/>
                  </a:lnTo>
                  <a:lnTo>
                    <a:pt x="406387" y="1424152"/>
                  </a:lnTo>
                  <a:lnTo>
                    <a:pt x="403542" y="1422908"/>
                  </a:lnTo>
                  <a:lnTo>
                    <a:pt x="401637" y="1421320"/>
                  </a:lnTo>
                  <a:lnTo>
                    <a:pt x="401637" y="1414551"/>
                  </a:lnTo>
                  <a:lnTo>
                    <a:pt x="401637" y="1367167"/>
                  </a:lnTo>
                  <a:lnTo>
                    <a:pt x="455409" y="1367167"/>
                  </a:lnTo>
                  <a:lnTo>
                    <a:pt x="455409" y="1340091"/>
                  </a:lnTo>
                  <a:lnTo>
                    <a:pt x="342506" y="1340091"/>
                  </a:lnTo>
                  <a:lnTo>
                    <a:pt x="336816" y="1340091"/>
                  </a:lnTo>
                  <a:lnTo>
                    <a:pt x="100571" y="1340091"/>
                  </a:lnTo>
                  <a:lnTo>
                    <a:pt x="100571" y="1367167"/>
                  </a:lnTo>
                  <a:lnTo>
                    <a:pt x="100571" y="1424711"/>
                  </a:lnTo>
                  <a:lnTo>
                    <a:pt x="53136" y="1424711"/>
                  </a:lnTo>
                  <a:lnTo>
                    <a:pt x="53136" y="1367167"/>
                  </a:lnTo>
                  <a:lnTo>
                    <a:pt x="100571" y="1367167"/>
                  </a:lnTo>
                  <a:lnTo>
                    <a:pt x="100571" y="1340091"/>
                  </a:lnTo>
                  <a:lnTo>
                    <a:pt x="0" y="1340091"/>
                  </a:lnTo>
                  <a:lnTo>
                    <a:pt x="0" y="1367167"/>
                  </a:lnTo>
                  <a:lnTo>
                    <a:pt x="24663" y="1367167"/>
                  </a:lnTo>
                  <a:lnTo>
                    <a:pt x="24663" y="1424711"/>
                  </a:lnTo>
                  <a:lnTo>
                    <a:pt x="13068" y="1424711"/>
                  </a:lnTo>
                  <a:lnTo>
                    <a:pt x="11226" y="1425562"/>
                  </a:lnTo>
                  <a:lnTo>
                    <a:pt x="8064" y="1428940"/>
                  </a:lnTo>
                  <a:lnTo>
                    <a:pt x="7264" y="1430909"/>
                  </a:lnTo>
                  <a:lnTo>
                    <a:pt x="7264" y="1433169"/>
                  </a:lnTo>
                  <a:lnTo>
                    <a:pt x="30911" y="1465770"/>
                  </a:lnTo>
                  <a:lnTo>
                    <a:pt x="46799" y="1475473"/>
                  </a:lnTo>
                  <a:lnTo>
                    <a:pt x="48488" y="1475473"/>
                  </a:lnTo>
                  <a:lnTo>
                    <a:pt x="49961" y="1474470"/>
                  </a:lnTo>
                  <a:lnTo>
                    <a:pt x="52501" y="1470406"/>
                  </a:lnTo>
                  <a:lnTo>
                    <a:pt x="53136" y="1468031"/>
                  </a:lnTo>
                  <a:lnTo>
                    <a:pt x="53136" y="1451787"/>
                  </a:lnTo>
                  <a:lnTo>
                    <a:pt x="100571" y="1451787"/>
                  </a:lnTo>
                  <a:lnTo>
                    <a:pt x="100571" y="1489024"/>
                  </a:lnTo>
                  <a:lnTo>
                    <a:pt x="129032" y="1509331"/>
                  </a:lnTo>
                  <a:lnTo>
                    <a:pt x="129032" y="1451787"/>
                  </a:lnTo>
                  <a:lnTo>
                    <a:pt x="129032" y="1367167"/>
                  </a:lnTo>
                  <a:lnTo>
                    <a:pt x="143891" y="1367167"/>
                  </a:lnTo>
                  <a:lnTo>
                    <a:pt x="151168" y="1367167"/>
                  </a:lnTo>
                  <a:lnTo>
                    <a:pt x="164134" y="1367167"/>
                  </a:lnTo>
                  <a:lnTo>
                    <a:pt x="164134" y="1489024"/>
                  </a:lnTo>
                  <a:lnTo>
                    <a:pt x="192595" y="1509331"/>
                  </a:lnTo>
                  <a:lnTo>
                    <a:pt x="192595" y="1367167"/>
                  </a:lnTo>
                  <a:lnTo>
                    <a:pt x="207784" y="1367167"/>
                  </a:lnTo>
                  <a:lnTo>
                    <a:pt x="214744" y="1367167"/>
                  </a:lnTo>
                  <a:lnTo>
                    <a:pt x="291896" y="1367167"/>
                  </a:lnTo>
                  <a:lnTo>
                    <a:pt x="291896" y="1411173"/>
                  </a:lnTo>
                  <a:lnTo>
                    <a:pt x="225069" y="1411173"/>
                  </a:lnTo>
                  <a:lnTo>
                    <a:pt x="222059" y="1412468"/>
                  </a:lnTo>
                  <a:lnTo>
                    <a:pt x="217220" y="1417662"/>
                  </a:lnTo>
                  <a:lnTo>
                    <a:pt x="216001" y="1420876"/>
                  </a:lnTo>
                  <a:lnTo>
                    <a:pt x="216001" y="1424711"/>
                  </a:lnTo>
                  <a:lnTo>
                    <a:pt x="232333" y="1460639"/>
                  </a:lnTo>
                  <a:lnTo>
                    <a:pt x="238556" y="1465326"/>
                  </a:lnTo>
                  <a:lnTo>
                    <a:pt x="246151" y="1465326"/>
                  </a:lnTo>
                  <a:lnTo>
                    <a:pt x="247624" y="1464652"/>
                  </a:lnTo>
                  <a:lnTo>
                    <a:pt x="250151" y="1461935"/>
                  </a:lnTo>
                  <a:lnTo>
                    <a:pt x="250786" y="1460360"/>
                  </a:lnTo>
                  <a:lnTo>
                    <a:pt x="250786" y="1444459"/>
                  </a:lnTo>
                  <a:lnTo>
                    <a:pt x="251421" y="1442478"/>
                  </a:lnTo>
                  <a:lnTo>
                    <a:pt x="253949" y="1439100"/>
                  </a:lnTo>
                  <a:lnTo>
                    <a:pt x="255422" y="1438249"/>
                  </a:lnTo>
                  <a:lnTo>
                    <a:pt x="291896" y="1438249"/>
                  </a:lnTo>
                  <a:lnTo>
                    <a:pt x="291896" y="1492402"/>
                  </a:lnTo>
                  <a:lnTo>
                    <a:pt x="320370" y="1509331"/>
                  </a:lnTo>
                  <a:lnTo>
                    <a:pt x="320370" y="1367167"/>
                  </a:lnTo>
                  <a:lnTo>
                    <a:pt x="336816" y="1367167"/>
                  </a:lnTo>
                  <a:lnTo>
                    <a:pt x="342506" y="1367167"/>
                  </a:lnTo>
                  <a:lnTo>
                    <a:pt x="373176" y="1367167"/>
                  </a:lnTo>
                  <a:lnTo>
                    <a:pt x="373176" y="1408353"/>
                  </a:lnTo>
                  <a:lnTo>
                    <a:pt x="372706" y="1410322"/>
                  </a:lnTo>
                  <a:lnTo>
                    <a:pt x="370814" y="1413713"/>
                  </a:lnTo>
                  <a:lnTo>
                    <a:pt x="369697" y="1414551"/>
                  </a:lnTo>
                  <a:lnTo>
                    <a:pt x="368439" y="1414551"/>
                  </a:lnTo>
                  <a:lnTo>
                    <a:pt x="365696" y="1412748"/>
                  </a:lnTo>
                  <a:lnTo>
                    <a:pt x="363423" y="1411452"/>
                  </a:lnTo>
                  <a:lnTo>
                    <a:pt x="359841" y="1409877"/>
                  </a:lnTo>
                  <a:lnTo>
                    <a:pt x="358419" y="1409484"/>
                  </a:lnTo>
                  <a:lnTo>
                    <a:pt x="353783" y="1409484"/>
                  </a:lnTo>
                  <a:lnTo>
                    <a:pt x="350774" y="1410665"/>
                  </a:lnTo>
                  <a:lnTo>
                    <a:pt x="345935" y="1415402"/>
                  </a:lnTo>
                  <a:lnTo>
                    <a:pt x="344716" y="1418170"/>
                  </a:lnTo>
                  <a:lnTo>
                    <a:pt x="344716" y="1427416"/>
                  </a:lnTo>
                  <a:lnTo>
                    <a:pt x="365493" y="1464475"/>
                  </a:lnTo>
                  <a:lnTo>
                    <a:pt x="408597" y="1516100"/>
                  </a:lnTo>
                  <a:lnTo>
                    <a:pt x="419989" y="1505940"/>
                  </a:lnTo>
                  <a:lnTo>
                    <a:pt x="376339" y="1458556"/>
                  </a:lnTo>
                  <a:lnTo>
                    <a:pt x="382663" y="1456080"/>
                  </a:lnTo>
                  <a:lnTo>
                    <a:pt x="398475" y="1433169"/>
                  </a:lnTo>
                  <a:lnTo>
                    <a:pt x="402704" y="1438592"/>
                  </a:lnTo>
                  <a:lnTo>
                    <a:pt x="406755" y="1442758"/>
                  </a:lnTo>
                  <a:lnTo>
                    <a:pt x="414553" y="1448625"/>
                  </a:lnTo>
                  <a:lnTo>
                    <a:pt x="417880" y="1450098"/>
                  </a:lnTo>
                  <a:lnTo>
                    <a:pt x="427583" y="1450098"/>
                  </a:lnTo>
                  <a:lnTo>
                    <a:pt x="434060" y="1449082"/>
                  </a:lnTo>
                  <a:lnTo>
                    <a:pt x="446074" y="1445018"/>
                  </a:lnTo>
                  <a:lnTo>
                    <a:pt x="451192" y="1442085"/>
                  </a:lnTo>
                  <a:lnTo>
                    <a:pt x="455409" y="1438249"/>
                  </a:lnTo>
                  <a:lnTo>
                    <a:pt x="455409" y="1489024"/>
                  </a:lnTo>
                  <a:lnTo>
                    <a:pt x="483870" y="1509331"/>
                  </a:lnTo>
                  <a:lnTo>
                    <a:pt x="483870" y="1438249"/>
                  </a:lnTo>
                  <a:lnTo>
                    <a:pt x="483870" y="1433169"/>
                  </a:lnTo>
                  <a:lnTo>
                    <a:pt x="483870" y="1426400"/>
                  </a:lnTo>
                  <a:lnTo>
                    <a:pt x="483870" y="1367167"/>
                  </a:lnTo>
                  <a:lnTo>
                    <a:pt x="497154" y="1367167"/>
                  </a:lnTo>
                  <a:lnTo>
                    <a:pt x="506006" y="1367167"/>
                  </a:lnTo>
                  <a:lnTo>
                    <a:pt x="517398" y="1367167"/>
                  </a:lnTo>
                  <a:lnTo>
                    <a:pt x="517398" y="1489024"/>
                  </a:lnTo>
                  <a:lnTo>
                    <a:pt x="545858" y="1509331"/>
                  </a:lnTo>
                  <a:lnTo>
                    <a:pt x="545858" y="1367167"/>
                  </a:lnTo>
                  <a:lnTo>
                    <a:pt x="567994" y="1367167"/>
                  </a:lnTo>
                  <a:lnTo>
                    <a:pt x="567994" y="1340091"/>
                  </a:lnTo>
                  <a:close/>
                </a:path>
                <a:path w="1953260" h="1531620">
                  <a:moveTo>
                    <a:pt x="577164" y="1067930"/>
                  </a:moveTo>
                  <a:lnTo>
                    <a:pt x="557237" y="1046607"/>
                  </a:lnTo>
                  <a:lnTo>
                    <a:pt x="537311" y="1067930"/>
                  </a:lnTo>
                  <a:lnTo>
                    <a:pt x="557237" y="1089253"/>
                  </a:lnTo>
                  <a:lnTo>
                    <a:pt x="577164" y="1067930"/>
                  </a:lnTo>
                  <a:close/>
                </a:path>
                <a:path w="1953260" h="1531620">
                  <a:moveTo>
                    <a:pt x="812152" y="921042"/>
                  </a:moveTo>
                  <a:lnTo>
                    <a:pt x="780516" y="921042"/>
                  </a:lnTo>
                  <a:lnTo>
                    <a:pt x="777303" y="906310"/>
                  </a:lnTo>
                  <a:lnTo>
                    <a:pt x="772693" y="892898"/>
                  </a:lnTo>
                  <a:lnTo>
                    <a:pt x="751052" y="861288"/>
                  </a:lnTo>
                  <a:lnTo>
                    <a:pt x="723595" y="849960"/>
                  </a:lnTo>
                  <a:lnTo>
                    <a:pt x="717054" y="850633"/>
                  </a:lnTo>
                  <a:lnTo>
                    <a:pt x="691616" y="879703"/>
                  </a:lnTo>
                  <a:lnTo>
                    <a:pt x="691019" y="887196"/>
                  </a:lnTo>
                  <a:lnTo>
                    <a:pt x="691019" y="892378"/>
                  </a:lnTo>
                  <a:lnTo>
                    <a:pt x="691654" y="897293"/>
                  </a:lnTo>
                  <a:lnTo>
                    <a:pt x="694182" y="906538"/>
                  </a:lnTo>
                  <a:lnTo>
                    <a:pt x="695972" y="910653"/>
                  </a:lnTo>
                  <a:lnTo>
                    <a:pt x="698296" y="914273"/>
                  </a:lnTo>
                  <a:lnTo>
                    <a:pt x="714108" y="914273"/>
                  </a:lnTo>
                  <a:lnTo>
                    <a:pt x="712584" y="909751"/>
                  </a:lnTo>
                  <a:lnTo>
                    <a:pt x="711263" y="902982"/>
                  </a:lnTo>
                  <a:lnTo>
                    <a:pt x="711263" y="893737"/>
                  </a:lnTo>
                  <a:lnTo>
                    <a:pt x="713371" y="887755"/>
                  </a:lnTo>
                  <a:lnTo>
                    <a:pt x="721804" y="877824"/>
                  </a:lnTo>
                  <a:lnTo>
                    <a:pt x="726973" y="875347"/>
                  </a:lnTo>
                  <a:lnTo>
                    <a:pt x="740460" y="875347"/>
                  </a:lnTo>
                  <a:lnTo>
                    <a:pt x="764311" y="911491"/>
                  </a:lnTo>
                  <a:lnTo>
                    <a:pt x="766292" y="921042"/>
                  </a:lnTo>
                  <a:lnTo>
                    <a:pt x="750163" y="921042"/>
                  </a:lnTo>
                  <a:lnTo>
                    <a:pt x="741311" y="921042"/>
                  </a:lnTo>
                  <a:lnTo>
                    <a:pt x="699554" y="921042"/>
                  </a:lnTo>
                  <a:lnTo>
                    <a:pt x="699554" y="948118"/>
                  </a:lnTo>
                  <a:lnTo>
                    <a:pt x="699554" y="985342"/>
                  </a:lnTo>
                  <a:lnTo>
                    <a:pt x="692962" y="992390"/>
                  </a:lnTo>
                  <a:lnTo>
                    <a:pt x="687019" y="997750"/>
                  </a:lnTo>
                  <a:lnTo>
                    <a:pt x="676046" y="1005433"/>
                  </a:lnTo>
                  <a:lnTo>
                    <a:pt x="671512" y="1007351"/>
                  </a:lnTo>
                  <a:lnTo>
                    <a:pt x="662660" y="1007351"/>
                  </a:lnTo>
                  <a:lnTo>
                    <a:pt x="658126" y="1006894"/>
                  </a:lnTo>
                  <a:lnTo>
                    <a:pt x="650544" y="1005090"/>
                  </a:lnTo>
                  <a:lnTo>
                    <a:pt x="647687" y="1003846"/>
                  </a:lnTo>
                  <a:lnTo>
                    <a:pt x="645795" y="1002271"/>
                  </a:lnTo>
                  <a:lnTo>
                    <a:pt x="645795" y="995502"/>
                  </a:lnTo>
                  <a:lnTo>
                    <a:pt x="645795" y="948118"/>
                  </a:lnTo>
                  <a:lnTo>
                    <a:pt x="699554" y="948118"/>
                  </a:lnTo>
                  <a:lnTo>
                    <a:pt x="699554" y="921042"/>
                  </a:lnTo>
                  <a:lnTo>
                    <a:pt x="580961" y="921042"/>
                  </a:lnTo>
                  <a:lnTo>
                    <a:pt x="580961" y="948118"/>
                  </a:lnTo>
                  <a:lnTo>
                    <a:pt x="617334" y="948118"/>
                  </a:lnTo>
                  <a:lnTo>
                    <a:pt x="617334" y="989291"/>
                  </a:lnTo>
                  <a:lnTo>
                    <a:pt x="616864" y="991273"/>
                  </a:lnTo>
                  <a:lnTo>
                    <a:pt x="614959" y="994651"/>
                  </a:lnTo>
                  <a:lnTo>
                    <a:pt x="613854" y="995502"/>
                  </a:lnTo>
                  <a:lnTo>
                    <a:pt x="612584" y="995502"/>
                  </a:lnTo>
                  <a:lnTo>
                    <a:pt x="609854" y="993698"/>
                  </a:lnTo>
                  <a:lnTo>
                    <a:pt x="607580" y="992390"/>
                  </a:lnTo>
                  <a:lnTo>
                    <a:pt x="603999" y="990815"/>
                  </a:lnTo>
                  <a:lnTo>
                    <a:pt x="602576" y="990422"/>
                  </a:lnTo>
                  <a:lnTo>
                    <a:pt x="597928" y="990422"/>
                  </a:lnTo>
                  <a:lnTo>
                    <a:pt x="594931" y="991603"/>
                  </a:lnTo>
                  <a:lnTo>
                    <a:pt x="590080" y="996340"/>
                  </a:lnTo>
                  <a:lnTo>
                    <a:pt x="588873" y="999109"/>
                  </a:lnTo>
                  <a:lnTo>
                    <a:pt x="588873" y="1008367"/>
                  </a:lnTo>
                  <a:lnTo>
                    <a:pt x="609638" y="1045413"/>
                  </a:lnTo>
                  <a:lnTo>
                    <a:pt x="652754" y="1097038"/>
                  </a:lnTo>
                  <a:lnTo>
                    <a:pt x="664133" y="1086878"/>
                  </a:lnTo>
                  <a:lnTo>
                    <a:pt x="620496" y="1039495"/>
                  </a:lnTo>
                  <a:lnTo>
                    <a:pt x="626821" y="1037018"/>
                  </a:lnTo>
                  <a:lnTo>
                    <a:pt x="642632" y="1014120"/>
                  </a:lnTo>
                  <a:lnTo>
                    <a:pt x="646849" y="1019530"/>
                  </a:lnTo>
                  <a:lnTo>
                    <a:pt x="650913" y="1023708"/>
                  </a:lnTo>
                  <a:lnTo>
                    <a:pt x="658710" y="1029563"/>
                  </a:lnTo>
                  <a:lnTo>
                    <a:pt x="662025" y="1031036"/>
                  </a:lnTo>
                  <a:lnTo>
                    <a:pt x="671728" y="1031036"/>
                  </a:lnTo>
                  <a:lnTo>
                    <a:pt x="678205" y="1030020"/>
                  </a:lnTo>
                  <a:lnTo>
                    <a:pt x="690232" y="1025956"/>
                  </a:lnTo>
                  <a:lnTo>
                    <a:pt x="695337" y="1023023"/>
                  </a:lnTo>
                  <a:lnTo>
                    <a:pt x="699554" y="1019187"/>
                  </a:lnTo>
                  <a:lnTo>
                    <a:pt x="699554" y="1069962"/>
                  </a:lnTo>
                  <a:lnTo>
                    <a:pt x="728027" y="1090269"/>
                  </a:lnTo>
                  <a:lnTo>
                    <a:pt x="728027" y="1019187"/>
                  </a:lnTo>
                  <a:lnTo>
                    <a:pt x="728027" y="1014120"/>
                  </a:lnTo>
                  <a:lnTo>
                    <a:pt x="728027" y="1007351"/>
                  </a:lnTo>
                  <a:lnTo>
                    <a:pt x="728027" y="948118"/>
                  </a:lnTo>
                  <a:lnTo>
                    <a:pt x="741311" y="948118"/>
                  </a:lnTo>
                  <a:lnTo>
                    <a:pt x="750163" y="948118"/>
                  </a:lnTo>
                  <a:lnTo>
                    <a:pt x="761542" y="948118"/>
                  </a:lnTo>
                  <a:lnTo>
                    <a:pt x="761542" y="1069962"/>
                  </a:lnTo>
                  <a:lnTo>
                    <a:pt x="790003" y="1090269"/>
                  </a:lnTo>
                  <a:lnTo>
                    <a:pt x="790003" y="948118"/>
                  </a:lnTo>
                  <a:lnTo>
                    <a:pt x="812152" y="948118"/>
                  </a:lnTo>
                  <a:lnTo>
                    <a:pt x="812152" y="921042"/>
                  </a:lnTo>
                  <a:close/>
                </a:path>
                <a:path w="1953260" h="1531620">
                  <a:moveTo>
                    <a:pt x="854519" y="1067930"/>
                  </a:moveTo>
                  <a:lnTo>
                    <a:pt x="834593" y="1046607"/>
                  </a:lnTo>
                  <a:lnTo>
                    <a:pt x="814679" y="1067930"/>
                  </a:lnTo>
                  <a:lnTo>
                    <a:pt x="834593" y="1089253"/>
                  </a:lnTo>
                  <a:lnTo>
                    <a:pt x="854519" y="1067930"/>
                  </a:lnTo>
                  <a:close/>
                </a:path>
                <a:path w="1953260" h="1531620">
                  <a:moveTo>
                    <a:pt x="895946" y="501980"/>
                  </a:moveTo>
                  <a:lnTo>
                    <a:pt x="789051" y="501980"/>
                  </a:lnTo>
                  <a:lnTo>
                    <a:pt x="789051" y="591667"/>
                  </a:lnTo>
                  <a:lnTo>
                    <a:pt x="770077" y="606894"/>
                  </a:lnTo>
                  <a:lnTo>
                    <a:pt x="767549" y="609612"/>
                  </a:lnTo>
                  <a:lnTo>
                    <a:pt x="764222" y="611695"/>
                  </a:lnTo>
                  <a:lnTo>
                    <a:pt x="756005" y="614629"/>
                  </a:lnTo>
                  <a:lnTo>
                    <a:pt x="751420" y="615365"/>
                  </a:lnTo>
                  <a:lnTo>
                    <a:pt x="742353" y="615365"/>
                  </a:lnTo>
                  <a:lnTo>
                    <a:pt x="738974" y="613892"/>
                  </a:lnTo>
                  <a:lnTo>
                    <a:pt x="733501" y="608025"/>
                  </a:lnTo>
                  <a:lnTo>
                    <a:pt x="732180" y="604570"/>
                  </a:lnTo>
                  <a:lnTo>
                    <a:pt x="732142" y="593077"/>
                  </a:lnTo>
                  <a:lnTo>
                    <a:pt x="734441" y="587159"/>
                  </a:lnTo>
                  <a:lnTo>
                    <a:pt x="743724" y="577227"/>
                  </a:lnTo>
                  <a:lnTo>
                    <a:pt x="749312" y="574751"/>
                  </a:lnTo>
                  <a:lnTo>
                    <a:pt x="761326" y="574751"/>
                  </a:lnTo>
                  <a:lnTo>
                    <a:pt x="766965" y="576211"/>
                  </a:lnTo>
                  <a:lnTo>
                    <a:pt x="778560" y="582079"/>
                  </a:lnTo>
                  <a:lnTo>
                    <a:pt x="783996" y="586257"/>
                  </a:lnTo>
                  <a:lnTo>
                    <a:pt x="789051" y="591667"/>
                  </a:lnTo>
                  <a:lnTo>
                    <a:pt x="789051" y="501980"/>
                  </a:lnTo>
                  <a:lnTo>
                    <a:pt x="703973" y="501980"/>
                  </a:lnTo>
                  <a:lnTo>
                    <a:pt x="695439" y="501980"/>
                  </a:lnTo>
                  <a:lnTo>
                    <a:pt x="653376" y="501980"/>
                  </a:lnTo>
                  <a:lnTo>
                    <a:pt x="653376" y="529056"/>
                  </a:lnTo>
                  <a:lnTo>
                    <a:pt x="653376" y="586587"/>
                  </a:lnTo>
                  <a:lnTo>
                    <a:pt x="647407" y="591540"/>
                  </a:lnTo>
                  <a:lnTo>
                    <a:pt x="615429" y="608596"/>
                  </a:lnTo>
                  <a:lnTo>
                    <a:pt x="603415" y="608596"/>
                  </a:lnTo>
                  <a:lnTo>
                    <a:pt x="581799" y="591781"/>
                  </a:lnTo>
                  <a:lnTo>
                    <a:pt x="581901" y="590321"/>
                  </a:lnTo>
                  <a:lnTo>
                    <a:pt x="583171" y="587616"/>
                  </a:lnTo>
                  <a:lnTo>
                    <a:pt x="584111" y="586816"/>
                  </a:lnTo>
                  <a:lnTo>
                    <a:pt x="585381" y="586587"/>
                  </a:lnTo>
                  <a:lnTo>
                    <a:pt x="592937" y="584873"/>
                  </a:lnTo>
                  <a:lnTo>
                    <a:pt x="621753" y="568883"/>
                  </a:lnTo>
                  <a:lnTo>
                    <a:pt x="621753" y="561441"/>
                  </a:lnTo>
                  <a:lnTo>
                    <a:pt x="604354" y="529056"/>
                  </a:lnTo>
                  <a:lnTo>
                    <a:pt x="653376" y="529056"/>
                  </a:lnTo>
                  <a:lnTo>
                    <a:pt x="653376" y="501980"/>
                  </a:lnTo>
                  <a:lnTo>
                    <a:pt x="560082" y="501980"/>
                  </a:lnTo>
                  <a:lnTo>
                    <a:pt x="551865" y="501980"/>
                  </a:lnTo>
                  <a:lnTo>
                    <a:pt x="478802" y="501980"/>
                  </a:lnTo>
                  <a:lnTo>
                    <a:pt x="471843" y="501980"/>
                  </a:lnTo>
                  <a:lnTo>
                    <a:pt x="448754" y="501980"/>
                  </a:lnTo>
                  <a:lnTo>
                    <a:pt x="446659" y="498144"/>
                  </a:lnTo>
                  <a:lnTo>
                    <a:pt x="445071" y="493915"/>
                  </a:lnTo>
                  <a:lnTo>
                    <a:pt x="442963" y="484657"/>
                  </a:lnTo>
                  <a:lnTo>
                    <a:pt x="442442" y="479869"/>
                  </a:lnTo>
                  <a:lnTo>
                    <a:pt x="442442" y="466559"/>
                  </a:lnTo>
                  <a:lnTo>
                    <a:pt x="480390" y="444436"/>
                  </a:lnTo>
                  <a:lnTo>
                    <a:pt x="491185" y="445300"/>
                  </a:lnTo>
                  <a:lnTo>
                    <a:pt x="538048" y="465709"/>
                  </a:lnTo>
                  <a:lnTo>
                    <a:pt x="573684" y="496900"/>
                  </a:lnTo>
                  <a:lnTo>
                    <a:pt x="580009" y="491820"/>
                  </a:lnTo>
                  <a:lnTo>
                    <a:pt x="552132" y="461149"/>
                  </a:lnTo>
                  <a:lnTo>
                    <a:pt x="508165" y="429818"/>
                  </a:lnTo>
                  <a:lnTo>
                    <a:pt x="466153" y="419061"/>
                  </a:lnTo>
                  <a:lnTo>
                    <a:pt x="456095" y="419887"/>
                  </a:lnTo>
                  <a:lnTo>
                    <a:pt x="419265" y="447192"/>
                  </a:lnTo>
                  <a:lnTo>
                    <a:pt x="415556" y="464743"/>
                  </a:lnTo>
                  <a:lnTo>
                    <a:pt x="415556" y="470611"/>
                  </a:lnTo>
                  <a:lnTo>
                    <a:pt x="417080" y="476821"/>
                  </a:lnTo>
                  <a:lnTo>
                    <a:pt x="423202" y="489902"/>
                  </a:lnTo>
                  <a:lnTo>
                    <a:pt x="427469" y="496112"/>
                  </a:lnTo>
                  <a:lnTo>
                    <a:pt x="432943" y="501980"/>
                  </a:lnTo>
                  <a:lnTo>
                    <a:pt x="414921" y="501980"/>
                  </a:lnTo>
                  <a:lnTo>
                    <a:pt x="407327" y="501980"/>
                  </a:lnTo>
                  <a:lnTo>
                    <a:pt x="295694" y="501980"/>
                  </a:lnTo>
                  <a:lnTo>
                    <a:pt x="288734" y="501980"/>
                  </a:lnTo>
                  <a:lnTo>
                    <a:pt x="265658" y="501980"/>
                  </a:lnTo>
                  <a:lnTo>
                    <a:pt x="263537" y="498144"/>
                  </a:lnTo>
                  <a:lnTo>
                    <a:pt x="261962" y="493915"/>
                  </a:lnTo>
                  <a:lnTo>
                    <a:pt x="259854" y="484657"/>
                  </a:lnTo>
                  <a:lnTo>
                    <a:pt x="259334" y="479869"/>
                  </a:lnTo>
                  <a:lnTo>
                    <a:pt x="259334" y="466559"/>
                  </a:lnTo>
                  <a:lnTo>
                    <a:pt x="297281" y="444436"/>
                  </a:lnTo>
                  <a:lnTo>
                    <a:pt x="308063" y="445300"/>
                  </a:lnTo>
                  <a:lnTo>
                    <a:pt x="354939" y="465709"/>
                  </a:lnTo>
                  <a:lnTo>
                    <a:pt x="390575" y="496900"/>
                  </a:lnTo>
                  <a:lnTo>
                    <a:pt x="396900" y="491820"/>
                  </a:lnTo>
                  <a:lnTo>
                    <a:pt x="369023" y="461149"/>
                  </a:lnTo>
                  <a:lnTo>
                    <a:pt x="325056" y="429818"/>
                  </a:lnTo>
                  <a:lnTo>
                    <a:pt x="283044" y="419061"/>
                  </a:lnTo>
                  <a:lnTo>
                    <a:pt x="272986" y="419887"/>
                  </a:lnTo>
                  <a:lnTo>
                    <a:pt x="236156" y="447192"/>
                  </a:lnTo>
                  <a:lnTo>
                    <a:pt x="232448" y="464743"/>
                  </a:lnTo>
                  <a:lnTo>
                    <a:pt x="232448" y="470611"/>
                  </a:lnTo>
                  <a:lnTo>
                    <a:pt x="233972" y="476821"/>
                  </a:lnTo>
                  <a:lnTo>
                    <a:pt x="240080" y="489902"/>
                  </a:lnTo>
                  <a:lnTo>
                    <a:pt x="244360" y="496112"/>
                  </a:lnTo>
                  <a:lnTo>
                    <a:pt x="249834" y="501980"/>
                  </a:lnTo>
                  <a:lnTo>
                    <a:pt x="231178" y="501980"/>
                  </a:lnTo>
                  <a:lnTo>
                    <a:pt x="224218" y="501980"/>
                  </a:lnTo>
                  <a:lnTo>
                    <a:pt x="169189" y="501980"/>
                  </a:lnTo>
                  <a:lnTo>
                    <a:pt x="160337" y="501980"/>
                  </a:lnTo>
                  <a:lnTo>
                    <a:pt x="118592" y="501980"/>
                  </a:lnTo>
                  <a:lnTo>
                    <a:pt x="118592" y="529056"/>
                  </a:lnTo>
                  <a:lnTo>
                    <a:pt x="118592" y="566280"/>
                  </a:lnTo>
                  <a:lnTo>
                    <a:pt x="111988" y="573341"/>
                  </a:lnTo>
                  <a:lnTo>
                    <a:pt x="106045" y="578700"/>
                  </a:lnTo>
                  <a:lnTo>
                    <a:pt x="95084" y="586371"/>
                  </a:lnTo>
                  <a:lnTo>
                    <a:pt x="90551" y="588289"/>
                  </a:lnTo>
                  <a:lnTo>
                    <a:pt x="81699" y="588289"/>
                  </a:lnTo>
                  <a:lnTo>
                    <a:pt x="77165" y="587832"/>
                  </a:lnTo>
                  <a:lnTo>
                    <a:pt x="69570" y="586028"/>
                  </a:lnTo>
                  <a:lnTo>
                    <a:pt x="66725" y="584784"/>
                  </a:lnTo>
                  <a:lnTo>
                    <a:pt x="64833" y="583209"/>
                  </a:lnTo>
                  <a:lnTo>
                    <a:pt x="64833" y="576440"/>
                  </a:lnTo>
                  <a:lnTo>
                    <a:pt x="64833" y="529056"/>
                  </a:lnTo>
                  <a:lnTo>
                    <a:pt x="118592" y="529056"/>
                  </a:lnTo>
                  <a:lnTo>
                    <a:pt x="118592" y="501980"/>
                  </a:lnTo>
                  <a:lnTo>
                    <a:pt x="0" y="501980"/>
                  </a:lnTo>
                  <a:lnTo>
                    <a:pt x="0" y="529056"/>
                  </a:lnTo>
                  <a:lnTo>
                    <a:pt x="36372" y="529056"/>
                  </a:lnTo>
                  <a:lnTo>
                    <a:pt x="36372" y="570230"/>
                  </a:lnTo>
                  <a:lnTo>
                    <a:pt x="35890" y="572211"/>
                  </a:lnTo>
                  <a:lnTo>
                    <a:pt x="33997" y="575589"/>
                  </a:lnTo>
                  <a:lnTo>
                    <a:pt x="32893" y="576440"/>
                  </a:lnTo>
                  <a:lnTo>
                    <a:pt x="31623" y="576440"/>
                  </a:lnTo>
                  <a:lnTo>
                    <a:pt x="28879" y="574636"/>
                  </a:lnTo>
                  <a:lnTo>
                    <a:pt x="26619" y="573341"/>
                  </a:lnTo>
                  <a:lnTo>
                    <a:pt x="23025" y="571754"/>
                  </a:lnTo>
                  <a:lnTo>
                    <a:pt x="21615" y="571360"/>
                  </a:lnTo>
                  <a:lnTo>
                    <a:pt x="16967" y="571360"/>
                  </a:lnTo>
                  <a:lnTo>
                    <a:pt x="13970" y="572554"/>
                  </a:lnTo>
                  <a:lnTo>
                    <a:pt x="9118" y="577291"/>
                  </a:lnTo>
                  <a:lnTo>
                    <a:pt x="7899" y="580047"/>
                  </a:lnTo>
                  <a:lnTo>
                    <a:pt x="7899" y="589305"/>
                  </a:lnTo>
                  <a:lnTo>
                    <a:pt x="28676" y="626351"/>
                  </a:lnTo>
                  <a:lnTo>
                    <a:pt x="71793" y="677976"/>
                  </a:lnTo>
                  <a:lnTo>
                    <a:pt x="83172" y="667829"/>
                  </a:lnTo>
                  <a:lnTo>
                    <a:pt x="39535" y="620445"/>
                  </a:lnTo>
                  <a:lnTo>
                    <a:pt x="45859" y="617956"/>
                  </a:lnTo>
                  <a:lnTo>
                    <a:pt x="61671" y="595058"/>
                  </a:lnTo>
                  <a:lnTo>
                    <a:pt x="65887" y="600468"/>
                  </a:lnTo>
                  <a:lnTo>
                    <a:pt x="69938" y="604647"/>
                  </a:lnTo>
                  <a:lnTo>
                    <a:pt x="77749" y="610514"/>
                  </a:lnTo>
                  <a:lnTo>
                    <a:pt x="81064" y="611974"/>
                  </a:lnTo>
                  <a:lnTo>
                    <a:pt x="90766" y="611974"/>
                  </a:lnTo>
                  <a:lnTo>
                    <a:pt x="97243" y="610958"/>
                  </a:lnTo>
                  <a:lnTo>
                    <a:pt x="109270" y="606894"/>
                  </a:lnTo>
                  <a:lnTo>
                    <a:pt x="114376" y="603973"/>
                  </a:lnTo>
                  <a:lnTo>
                    <a:pt x="118592" y="600138"/>
                  </a:lnTo>
                  <a:lnTo>
                    <a:pt x="118592" y="650900"/>
                  </a:lnTo>
                  <a:lnTo>
                    <a:pt x="147053" y="671207"/>
                  </a:lnTo>
                  <a:lnTo>
                    <a:pt x="147053" y="600138"/>
                  </a:lnTo>
                  <a:lnTo>
                    <a:pt x="147053" y="595058"/>
                  </a:lnTo>
                  <a:lnTo>
                    <a:pt x="147053" y="588289"/>
                  </a:lnTo>
                  <a:lnTo>
                    <a:pt x="147053" y="529056"/>
                  </a:lnTo>
                  <a:lnTo>
                    <a:pt x="160337" y="529056"/>
                  </a:lnTo>
                  <a:lnTo>
                    <a:pt x="169189" y="529056"/>
                  </a:lnTo>
                  <a:lnTo>
                    <a:pt x="180581" y="529056"/>
                  </a:lnTo>
                  <a:lnTo>
                    <a:pt x="180581" y="650900"/>
                  </a:lnTo>
                  <a:lnTo>
                    <a:pt x="209042" y="671207"/>
                  </a:lnTo>
                  <a:lnTo>
                    <a:pt x="209042" y="529056"/>
                  </a:lnTo>
                  <a:lnTo>
                    <a:pt x="224218" y="529056"/>
                  </a:lnTo>
                  <a:lnTo>
                    <a:pt x="231178" y="529056"/>
                  </a:lnTo>
                  <a:lnTo>
                    <a:pt x="245097" y="529056"/>
                  </a:lnTo>
                  <a:lnTo>
                    <a:pt x="245097" y="657669"/>
                  </a:lnTo>
                  <a:lnTo>
                    <a:pt x="273558" y="671207"/>
                  </a:lnTo>
                  <a:lnTo>
                    <a:pt x="273558" y="529056"/>
                  </a:lnTo>
                  <a:lnTo>
                    <a:pt x="288734" y="529056"/>
                  </a:lnTo>
                  <a:lnTo>
                    <a:pt x="295694" y="529056"/>
                  </a:lnTo>
                  <a:lnTo>
                    <a:pt x="365277" y="529056"/>
                  </a:lnTo>
                  <a:lnTo>
                    <a:pt x="365277" y="545973"/>
                  </a:lnTo>
                  <a:lnTo>
                    <a:pt x="321525" y="545973"/>
                  </a:lnTo>
                  <a:lnTo>
                    <a:pt x="315201" y="548119"/>
                  </a:lnTo>
                  <a:lnTo>
                    <a:pt x="304660" y="556704"/>
                  </a:lnTo>
                  <a:lnTo>
                    <a:pt x="302018" y="561886"/>
                  </a:lnTo>
                  <a:lnTo>
                    <a:pt x="302018" y="574078"/>
                  </a:lnTo>
                  <a:lnTo>
                    <a:pt x="303860" y="579882"/>
                  </a:lnTo>
                  <a:lnTo>
                    <a:pt x="311251" y="590943"/>
                  </a:lnTo>
                  <a:lnTo>
                    <a:pt x="316255" y="595287"/>
                  </a:lnTo>
                  <a:lnTo>
                    <a:pt x="322580" y="598436"/>
                  </a:lnTo>
                  <a:lnTo>
                    <a:pt x="317093" y="601827"/>
                  </a:lnTo>
                  <a:lnTo>
                    <a:pt x="312826" y="606679"/>
                  </a:lnTo>
                  <a:lnTo>
                    <a:pt x="306705" y="619315"/>
                  </a:lnTo>
                  <a:lnTo>
                    <a:pt x="305181" y="626313"/>
                  </a:lnTo>
                  <a:lnTo>
                    <a:pt x="305181" y="633984"/>
                  </a:lnTo>
                  <a:lnTo>
                    <a:pt x="328422" y="672058"/>
                  </a:lnTo>
                  <a:lnTo>
                    <a:pt x="370319" y="692518"/>
                  </a:lnTo>
                  <a:lnTo>
                    <a:pt x="387413" y="696595"/>
                  </a:lnTo>
                  <a:lnTo>
                    <a:pt x="388988" y="684745"/>
                  </a:lnTo>
                  <a:lnTo>
                    <a:pt x="376580" y="681786"/>
                  </a:lnTo>
                  <a:lnTo>
                    <a:pt x="365277" y="677976"/>
                  </a:lnTo>
                  <a:lnTo>
                    <a:pt x="333171" y="655561"/>
                  </a:lnTo>
                  <a:lnTo>
                    <a:pt x="328904" y="642442"/>
                  </a:lnTo>
                  <a:lnTo>
                    <a:pt x="329768" y="634619"/>
                  </a:lnTo>
                  <a:lnTo>
                    <a:pt x="358152" y="606348"/>
                  </a:lnTo>
                  <a:lnTo>
                    <a:pt x="378028" y="603516"/>
                  </a:lnTo>
                  <a:lnTo>
                    <a:pt x="379501" y="604367"/>
                  </a:lnTo>
                  <a:lnTo>
                    <a:pt x="382028" y="607745"/>
                  </a:lnTo>
                  <a:lnTo>
                    <a:pt x="382663" y="609727"/>
                  </a:lnTo>
                  <a:lnTo>
                    <a:pt x="382663" y="618299"/>
                  </a:lnTo>
                  <a:lnTo>
                    <a:pt x="380923" y="624217"/>
                  </a:lnTo>
                  <a:lnTo>
                    <a:pt x="373964" y="635279"/>
                  </a:lnTo>
                  <a:lnTo>
                    <a:pt x="369379" y="639508"/>
                  </a:lnTo>
                  <a:lnTo>
                    <a:pt x="363689" y="642442"/>
                  </a:lnTo>
                  <a:lnTo>
                    <a:pt x="379501" y="662749"/>
                  </a:lnTo>
                  <a:lnTo>
                    <a:pt x="386676" y="659130"/>
                  </a:lnTo>
                  <a:lnTo>
                    <a:pt x="392417" y="654392"/>
                  </a:lnTo>
                  <a:lnTo>
                    <a:pt x="401066" y="642670"/>
                  </a:lnTo>
                  <a:lnTo>
                    <a:pt x="403225" y="636689"/>
                  </a:lnTo>
                  <a:lnTo>
                    <a:pt x="403225" y="630593"/>
                  </a:lnTo>
                  <a:lnTo>
                    <a:pt x="380949" y="593471"/>
                  </a:lnTo>
                  <a:lnTo>
                    <a:pt x="358952" y="584898"/>
                  </a:lnTo>
                  <a:lnTo>
                    <a:pt x="355155" y="584898"/>
                  </a:lnTo>
                  <a:lnTo>
                    <a:pt x="351091" y="585470"/>
                  </a:lnTo>
                  <a:lnTo>
                    <a:pt x="342442" y="587717"/>
                  </a:lnTo>
                  <a:lnTo>
                    <a:pt x="338074" y="589419"/>
                  </a:lnTo>
                  <a:lnTo>
                    <a:pt x="333641" y="591667"/>
                  </a:lnTo>
                  <a:lnTo>
                    <a:pt x="331114" y="590092"/>
                  </a:lnTo>
                  <a:lnTo>
                    <a:pt x="329158" y="588289"/>
                  </a:lnTo>
                  <a:lnTo>
                    <a:pt x="326428" y="584225"/>
                  </a:lnTo>
                  <a:lnTo>
                    <a:pt x="325742" y="582079"/>
                  </a:lnTo>
                  <a:lnTo>
                    <a:pt x="325742" y="577113"/>
                  </a:lnTo>
                  <a:lnTo>
                    <a:pt x="326847" y="574751"/>
                  </a:lnTo>
                  <a:lnTo>
                    <a:pt x="331279" y="570687"/>
                  </a:lnTo>
                  <a:lnTo>
                    <a:pt x="333857" y="569671"/>
                  </a:lnTo>
                  <a:lnTo>
                    <a:pt x="393738" y="569671"/>
                  </a:lnTo>
                  <a:lnTo>
                    <a:pt x="393738" y="529056"/>
                  </a:lnTo>
                  <a:lnTo>
                    <a:pt x="407327" y="529056"/>
                  </a:lnTo>
                  <a:lnTo>
                    <a:pt x="414921" y="529056"/>
                  </a:lnTo>
                  <a:lnTo>
                    <a:pt x="428205" y="529056"/>
                  </a:lnTo>
                  <a:lnTo>
                    <a:pt x="428205" y="657669"/>
                  </a:lnTo>
                  <a:lnTo>
                    <a:pt x="456666" y="671207"/>
                  </a:lnTo>
                  <a:lnTo>
                    <a:pt x="456666" y="529056"/>
                  </a:lnTo>
                  <a:lnTo>
                    <a:pt x="471843" y="529056"/>
                  </a:lnTo>
                  <a:lnTo>
                    <a:pt x="478802" y="529056"/>
                  </a:lnTo>
                  <a:lnTo>
                    <a:pt x="551865" y="529056"/>
                  </a:lnTo>
                  <a:lnTo>
                    <a:pt x="560082" y="529056"/>
                  </a:lnTo>
                  <a:lnTo>
                    <a:pt x="590130" y="529056"/>
                  </a:lnTo>
                  <a:lnTo>
                    <a:pt x="592023" y="531088"/>
                  </a:lnTo>
                  <a:lnTo>
                    <a:pt x="593445" y="533234"/>
                  </a:lnTo>
                  <a:lnTo>
                    <a:pt x="595350" y="537743"/>
                  </a:lnTo>
                  <a:lnTo>
                    <a:pt x="595820" y="540118"/>
                  </a:lnTo>
                  <a:lnTo>
                    <a:pt x="595820" y="549135"/>
                  </a:lnTo>
                  <a:lnTo>
                    <a:pt x="563245" y="566013"/>
                  </a:lnTo>
                  <a:lnTo>
                    <a:pt x="563245" y="552754"/>
                  </a:lnTo>
                  <a:lnTo>
                    <a:pt x="517067" y="552754"/>
                  </a:lnTo>
                  <a:lnTo>
                    <a:pt x="485127" y="573684"/>
                  </a:lnTo>
                  <a:lnTo>
                    <a:pt x="482600" y="586587"/>
                  </a:lnTo>
                  <a:lnTo>
                    <a:pt x="483285" y="595325"/>
                  </a:lnTo>
                  <a:lnTo>
                    <a:pt x="499795" y="635304"/>
                  </a:lnTo>
                  <a:lnTo>
                    <a:pt x="525297" y="667829"/>
                  </a:lnTo>
                  <a:lnTo>
                    <a:pt x="533196" y="659358"/>
                  </a:lnTo>
                  <a:lnTo>
                    <a:pt x="527837" y="653173"/>
                  </a:lnTo>
                  <a:lnTo>
                    <a:pt x="523125" y="646798"/>
                  </a:lnTo>
                  <a:lnTo>
                    <a:pt x="509485" y="606894"/>
                  </a:lnTo>
                  <a:lnTo>
                    <a:pt x="509485" y="599452"/>
                  </a:lnTo>
                  <a:lnTo>
                    <a:pt x="511797" y="593077"/>
                  </a:lnTo>
                  <a:lnTo>
                    <a:pt x="521081" y="582472"/>
                  </a:lnTo>
                  <a:lnTo>
                    <a:pt x="526669" y="579818"/>
                  </a:lnTo>
                  <a:lnTo>
                    <a:pt x="562559" y="579818"/>
                  </a:lnTo>
                  <a:lnTo>
                    <a:pt x="563003" y="581291"/>
                  </a:lnTo>
                  <a:lnTo>
                    <a:pt x="568617" y="594842"/>
                  </a:lnTo>
                  <a:lnTo>
                    <a:pt x="591667" y="626224"/>
                  </a:lnTo>
                  <a:lnTo>
                    <a:pt x="618591" y="637362"/>
                  </a:lnTo>
                  <a:lnTo>
                    <a:pt x="624281" y="637362"/>
                  </a:lnTo>
                  <a:lnTo>
                    <a:pt x="630135" y="636066"/>
                  </a:lnTo>
                  <a:lnTo>
                    <a:pt x="642150" y="630872"/>
                  </a:lnTo>
                  <a:lnTo>
                    <a:pt x="647903" y="627100"/>
                  </a:lnTo>
                  <a:lnTo>
                    <a:pt x="653376" y="622134"/>
                  </a:lnTo>
                  <a:lnTo>
                    <a:pt x="653376" y="652589"/>
                  </a:lnTo>
                  <a:lnTo>
                    <a:pt x="681837" y="671207"/>
                  </a:lnTo>
                  <a:lnTo>
                    <a:pt x="681837" y="622134"/>
                  </a:lnTo>
                  <a:lnTo>
                    <a:pt x="681837" y="608596"/>
                  </a:lnTo>
                  <a:lnTo>
                    <a:pt x="681837" y="529056"/>
                  </a:lnTo>
                  <a:lnTo>
                    <a:pt x="695439" y="529056"/>
                  </a:lnTo>
                  <a:lnTo>
                    <a:pt x="703973" y="529056"/>
                  </a:lnTo>
                  <a:lnTo>
                    <a:pt x="787463" y="529056"/>
                  </a:lnTo>
                  <a:lnTo>
                    <a:pt x="787463" y="578129"/>
                  </a:lnTo>
                  <a:lnTo>
                    <a:pt x="784682" y="574751"/>
                  </a:lnTo>
                  <a:lnTo>
                    <a:pt x="781812" y="571271"/>
                  </a:lnTo>
                  <a:lnTo>
                    <a:pt x="751840" y="547674"/>
                  </a:lnTo>
                  <a:lnTo>
                    <a:pt x="746353" y="547674"/>
                  </a:lnTo>
                  <a:lnTo>
                    <a:pt x="712000" y="564984"/>
                  </a:lnTo>
                  <a:lnTo>
                    <a:pt x="705269" y="586257"/>
                  </a:lnTo>
                  <a:lnTo>
                    <a:pt x="705358" y="587590"/>
                  </a:lnTo>
                  <a:lnTo>
                    <a:pt x="721741" y="622693"/>
                  </a:lnTo>
                  <a:lnTo>
                    <a:pt x="754265" y="640753"/>
                  </a:lnTo>
                  <a:lnTo>
                    <a:pt x="758901" y="640753"/>
                  </a:lnTo>
                  <a:lnTo>
                    <a:pt x="764070" y="639279"/>
                  </a:lnTo>
                  <a:lnTo>
                    <a:pt x="775449" y="633412"/>
                  </a:lnTo>
                  <a:lnTo>
                    <a:pt x="781354" y="629246"/>
                  </a:lnTo>
                  <a:lnTo>
                    <a:pt x="787463" y="623824"/>
                  </a:lnTo>
                  <a:lnTo>
                    <a:pt x="787463" y="652589"/>
                  </a:lnTo>
                  <a:lnTo>
                    <a:pt x="815936" y="671207"/>
                  </a:lnTo>
                  <a:lnTo>
                    <a:pt x="815936" y="623824"/>
                  </a:lnTo>
                  <a:lnTo>
                    <a:pt x="815936" y="615365"/>
                  </a:lnTo>
                  <a:lnTo>
                    <a:pt x="815936" y="606894"/>
                  </a:lnTo>
                  <a:lnTo>
                    <a:pt x="820991" y="600354"/>
                  </a:lnTo>
                  <a:lnTo>
                    <a:pt x="826579" y="595337"/>
                  </a:lnTo>
                  <a:lnTo>
                    <a:pt x="838809" y="588340"/>
                  </a:lnTo>
                  <a:lnTo>
                    <a:pt x="844816" y="586587"/>
                  </a:lnTo>
                  <a:lnTo>
                    <a:pt x="853668" y="586587"/>
                  </a:lnTo>
                  <a:lnTo>
                    <a:pt x="856259" y="587895"/>
                  </a:lnTo>
                  <a:lnTo>
                    <a:pt x="860679" y="593077"/>
                  </a:lnTo>
                  <a:lnTo>
                    <a:pt x="861796" y="596303"/>
                  </a:lnTo>
                  <a:lnTo>
                    <a:pt x="861682" y="604570"/>
                  </a:lnTo>
                  <a:lnTo>
                    <a:pt x="842810" y="645820"/>
                  </a:lnTo>
                  <a:lnTo>
                    <a:pt x="868108" y="664438"/>
                  </a:lnTo>
                  <a:lnTo>
                    <a:pt x="882904" y="626579"/>
                  </a:lnTo>
                  <a:lnTo>
                    <a:pt x="883920" y="613600"/>
                  </a:lnTo>
                  <a:lnTo>
                    <a:pt x="883094" y="605015"/>
                  </a:lnTo>
                  <a:lnTo>
                    <a:pt x="864019" y="571106"/>
                  </a:lnTo>
                  <a:lnTo>
                    <a:pt x="844397" y="561213"/>
                  </a:lnTo>
                  <a:lnTo>
                    <a:pt x="839546" y="561213"/>
                  </a:lnTo>
                  <a:lnTo>
                    <a:pt x="834694" y="561949"/>
                  </a:lnTo>
                  <a:lnTo>
                    <a:pt x="824992" y="564883"/>
                  </a:lnTo>
                  <a:lnTo>
                    <a:pt x="820369" y="566966"/>
                  </a:lnTo>
                  <a:lnTo>
                    <a:pt x="815936" y="569671"/>
                  </a:lnTo>
                  <a:lnTo>
                    <a:pt x="815936" y="529056"/>
                  </a:lnTo>
                  <a:lnTo>
                    <a:pt x="895946" y="529056"/>
                  </a:lnTo>
                  <a:lnTo>
                    <a:pt x="895946" y="501980"/>
                  </a:lnTo>
                  <a:close/>
                </a:path>
                <a:path w="1953260" h="1531620">
                  <a:moveTo>
                    <a:pt x="1042377" y="872642"/>
                  </a:moveTo>
                  <a:lnTo>
                    <a:pt x="1004430" y="901026"/>
                  </a:lnTo>
                  <a:lnTo>
                    <a:pt x="983564" y="939825"/>
                  </a:lnTo>
                  <a:lnTo>
                    <a:pt x="970749" y="975906"/>
                  </a:lnTo>
                  <a:lnTo>
                    <a:pt x="966482" y="1008024"/>
                  </a:lnTo>
                  <a:lnTo>
                    <a:pt x="967524" y="1023696"/>
                  </a:lnTo>
                  <a:lnTo>
                    <a:pt x="983246" y="1076058"/>
                  </a:lnTo>
                  <a:lnTo>
                    <a:pt x="1003642" y="1114209"/>
                  </a:lnTo>
                  <a:lnTo>
                    <a:pt x="1031316" y="1153566"/>
                  </a:lnTo>
                  <a:lnTo>
                    <a:pt x="1042377" y="1143406"/>
                  </a:lnTo>
                  <a:lnTo>
                    <a:pt x="1033614" y="1126147"/>
                  </a:lnTo>
                  <a:lnTo>
                    <a:pt x="1025969" y="1108887"/>
                  </a:lnTo>
                  <a:lnTo>
                    <a:pt x="1009853" y="1057262"/>
                  </a:lnTo>
                  <a:lnTo>
                    <a:pt x="1004430" y="1008024"/>
                  </a:lnTo>
                  <a:lnTo>
                    <a:pt x="1005027" y="991946"/>
                  </a:lnTo>
                  <a:lnTo>
                    <a:pt x="1014069" y="941679"/>
                  </a:lnTo>
                  <a:lnTo>
                    <a:pt x="1033614" y="889901"/>
                  </a:lnTo>
                  <a:lnTo>
                    <a:pt x="1042377" y="872642"/>
                  </a:lnTo>
                  <a:close/>
                </a:path>
                <a:path w="1953260" h="1531620">
                  <a:moveTo>
                    <a:pt x="1071473" y="82918"/>
                  </a:moveTo>
                  <a:lnTo>
                    <a:pt x="939279" y="82918"/>
                  </a:lnTo>
                  <a:lnTo>
                    <a:pt x="932319" y="82918"/>
                  </a:lnTo>
                  <a:lnTo>
                    <a:pt x="909231" y="82918"/>
                  </a:lnTo>
                  <a:lnTo>
                    <a:pt x="907122" y="79082"/>
                  </a:lnTo>
                  <a:lnTo>
                    <a:pt x="905548" y="74853"/>
                  </a:lnTo>
                  <a:lnTo>
                    <a:pt x="903439" y="65608"/>
                  </a:lnTo>
                  <a:lnTo>
                    <a:pt x="902906" y="60807"/>
                  </a:lnTo>
                  <a:lnTo>
                    <a:pt x="902906" y="47498"/>
                  </a:lnTo>
                  <a:lnTo>
                    <a:pt x="940866" y="25387"/>
                  </a:lnTo>
                  <a:lnTo>
                    <a:pt x="951649" y="26238"/>
                  </a:lnTo>
                  <a:lnTo>
                    <a:pt x="998512" y="46647"/>
                  </a:lnTo>
                  <a:lnTo>
                    <a:pt x="1034161" y="77838"/>
                  </a:lnTo>
                  <a:lnTo>
                    <a:pt x="1040485" y="72771"/>
                  </a:lnTo>
                  <a:lnTo>
                    <a:pt x="1012609" y="42100"/>
                  </a:lnTo>
                  <a:lnTo>
                    <a:pt x="968641" y="10756"/>
                  </a:lnTo>
                  <a:lnTo>
                    <a:pt x="926630" y="0"/>
                  </a:lnTo>
                  <a:lnTo>
                    <a:pt x="916571" y="838"/>
                  </a:lnTo>
                  <a:lnTo>
                    <a:pt x="879741" y="28130"/>
                  </a:lnTo>
                  <a:lnTo>
                    <a:pt x="876020" y="45694"/>
                  </a:lnTo>
                  <a:lnTo>
                    <a:pt x="876020" y="51562"/>
                  </a:lnTo>
                  <a:lnTo>
                    <a:pt x="877557" y="57759"/>
                  </a:lnTo>
                  <a:lnTo>
                    <a:pt x="883666" y="70853"/>
                  </a:lnTo>
                  <a:lnTo>
                    <a:pt x="887945" y="77050"/>
                  </a:lnTo>
                  <a:lnTo>
                    <a:pt x="893419" y="82918"/>
                  </a:lnTo>
                  <a:lnTo>
                    <a:pt x="875080" y="82918"/>
                  </a:lnTo>
                  <a:lnTo>
                    <a:pt x="867803" y="82918"/>
                  </a:lnTo>
                  <a:lnTo>
                    <a:pt x="824484" y="82918"/>
                  </a:lnTo>
                  <a:lnTo>
                    <a:pt x="824484" y="109994"/>
                  </a:lnTo>
                  <a:lnTo>
                    <a:pt x="824484" y="167538"/>
                  </a:lnTo>
                  <a:lnTo>
                    <a:pt x="777036" y="167538"/>
                  </a:lnTo>
                  <a:lnTo>
                    <a:pt x="777036" y="109994"/>
                  </a:lnTo>
                  <a:lnTo>
                    <a:pt x="824484" y="109994"/>
                  </a:lnTo>
                  <a:lnTo>
                    <a:pt x="824484" y="82918"/>
                  </a:lnTo>
                  <a:lnTo>
                    <a:pt x="730872" y="82918"/>
                  </a:lnTo>
                  <a:lnTo>
                    <a:pt x="723912" y="82918"/>
                  </a:lnTo>
                  <a:lnTo>
                    <a:pt x="700824" y="82918"/>
                  </a:lnTo>
                  <a:lnTo>
                    <a:pt x="698715" y="79082"/>
                  </a:lnTo>
                  <a:lnTo>
                    <a:pt x="697128" y="74853"/>
                  </a:lnTo>
                  <a:lnTo>
                    <a:pt x="695020" y="65608"/>
                  </a:lnTo>
                  <a:lnTo>
                    <a:pt x="694499" y="60807"/>
                  </a:lnTo>
                  <a:lnTo>
                    <a:pt x="694499" y="47498"/>
                  </a:lnTo>
                  <a:lnTo>
                    <a:pt x="732447" y="25387"/>
                  </a:lnTo>
                  <a:lnTo>
                    <a:pt x="743242" y="26238"/>
                  </a:lnTo>
                  <a:lnTo>
                    <a:pt x="790105" y="46647"/>
                  </a:lnTo>
                  <a:lnTo>
                    <a:pt x="825741" y="77838"/>
                  </a:lnTo>
                  <a:lnTo>
                    <a:pt x="832065" y="72771"/>
                  </a:lnTo>
                  <a:lnTo>
                    <a:pt x="804202" y="42100"/>
                  </a:lnTo>
                  <a:lnTo>
                    <a:pt x="760234" y="10756"/>
                  </a:lnTo>
                  <a:lnTo>
                    <a:pt x="718210" y="0"/>
                  </a:lnTo>
                  <a:lnTo>
                    <a:pt x="708152" y="838"/>
                  </a:lnTo>
                  <a:lnTo>
                    <a:pt x="671334" y="28130"/>
                  </a:lnTo>
                  <a:lnTo>
                    <a:pt x="667613" y="45694"/>
                  </a:lnTo>
                  <a:lnTo>
                    <a:pt x="667613" y="51562"/>
                  </a:lnTo>
                  <a:lnTo>
                    <a:pt x="669150" y="57759"/>
                  </a:lnTo>
                  <a:lnTo>
                    <a:pt x="675259" y="70853"/>
                  </a:lnTo>
                  <a:lnTo>
                    <a:pt x="679526" y="77050"/>
                  </a:lnTo>
                  <a:lnTo>
                    <a:pt x="685012" y="82918"/>
                  </a:lnTo>
                  <a:lnTo>
                    <a:pt x="668248" y="82918"/>
                  </a:lnTo>
                  <a:lnTo>
                    <a:pt x="659396" y="82918"/>
                  </a:lnTo>
                  <a:lnTo>
                    <a:pt x="617651" y="82918"/>
                  </a:lnTo>
                  <a:lnTo>
                    <a:pt x="617651" y="109994"/>
                  </a:lnTo>
                  <a:lnTo>
                    <a:pt x="617651" y="147231"/>
                  </a:lnTo>
                  <a:lnTo>
                    <a:pt x="611047" y="154279"/>
                  </a:lnTo>
                  <a:lnTo>
                    <a:pt x="605104" y="159639"/>
                  </a:lnTo>
                  <a:lnTo>
                    <a:pt x="594144" y="167309"/>
                  </a:lnTo>
                  <a:lnTo>
                    <a:pt x="589597" y="169227"/>
                  </a:lnTo>
                  <a:lnTo>
                    <a:pt x="580745" y="169227"/>
                  </a:lnTo>
                  <a:lnTo>
                    <a:pt x="576224" y="168770"/>
                  </a:lnTo>
                  <a:lnTo>
                    <a:pt x="568629" y="166966"/>
                  </a:lnTo>
                  <a:lnTo>
                    <a:pt x="565772" y="165735"/>
                  </a:lnTo>
                  <a:lnTo>
                    <a:pt x="563880" y="164147"/>
                  </a:lnTo>
                  <a:lnTo>
                    <a:pt x="563880" y="157378"/>
                  </a:lnTo>
                  <a:lnTo>
                    <a:pt x="563880" y="109994"/>
                  </a:lnTo>
                  <a:lnTo>
                    <a:pt x="617651" y="109994"/>
                  </a:lnTo>
                  <a:lnTo>
                    <a:pt x="617651" y="82918"/>
                  </a:lnTo>
                  <a:lnTo>
                    <a:pt x="499046" y="82918"/>
                  </a:lnTo>
                  <a:lnTo>
                    <a:pt x="499046" y="109994"/>
                  </a:lnTo>
                  <a:lnTo>
                    <a:pt x="535419" y="109994"/>
                  </a:lnTo>
                  <a:lnTo>
                    <a:pt x="535419" y="151180"/>
                  </a:lnTo>
                  <a:lnTo>
                    <a:pt x="534949" y="153149"/>
                  </a:lnTo>
                  <a:lnTo>
                    <a:pt x="533044" y="156540"/>
                  </a:lnTo>
                  <a:lnTo>
                    <a:pt x="531939" y="157378"/>
                  </a:lnTo>
                  <a:lnTo>
                    <a:pt x="530682" y="157378"/>
                  </a:lnTo>
                  <a:lnTo>
                    <a:pt x="527939" y="155575"/>
                  </a:lnTo>
                  <a:lnTo>
                    <a:pt x="525665" y="154279"/>
                  </a:lnTo>
                  <a:lnTo>
                    <a:pt x="522084" y="152704"/>
                  </a:lnTo>
                  <a:lnTo>
                    <a:pt x="520661" y="152311"/>
                  </a:lnTo>
                  <a:lnTo>
                    <a:pt x="516026" y="152311"/>
                  </a:lnTo>
                  <a:lnTo>
                    <a:pt x="513016" y="153492"/>
                  </a:lnTo>
                  <a:lnTo>
                    <a:pt x="508165" y="158229"/>
                  </a:lnTo>
                  <a:lnTo>
                    <a:pt x="506958" y="160997"/>
                  </a:lnTo>
                  <a:lnTo>
                    <a:pt x="506958" y="170243"/>
                  </a:lnTo>
                  <a:lnTo>
                    <a:pt x="527735" y="207302"/>
                  </a:lnTo>
                  <a:lnTo>
                    <a:pt x="570839" y="258914"/>
                  </a:lnTo>
                  <a:lnTo>
                    <a:pt x="582218" y="248767"/>
                  </a:lnTo>
                  <a:lnTo>
                    <a:pt x="538581" y="201383"/>
                  </a:lnTo>
                  <a:lnTo>
                    <a:pt x="544906" y="198907"/>
                  </a:lnTo>
                  <a:lnTo>
                    <a:pt x="560717" y="175996"/>
                  </a:lnTo>
                  <a:lnTo>
                    <a:pt x="564934" y="181406"/>
                  </a:lnTo>
                  <a:lnTo>
                    <a:pt x="568998" y="185585"/>
                  </a:lnTo>
                  <a:lnTo>
                    <a:pt x="576795" y="191452"/>
                  </a:lnTo>
                  <a:lnTo>
                    <a:pt x="580123" y="192925"/>
                  </a:lnTo>
                  <a:lnTo>
                    <a:pt x="589813" y="192925"/>
                  </a:lnTo>
                  <a:lnTo>
                    <a:pt x="596303" y="191909"/>
                  </a:lnTo>
                  <a:lnTo>
                    <a:pt x="608317" y="187845"/>
                  </a:lnTo>
                  <a:lnTo>
                    <a:pt x="613435" y="184912"/>
                  </a:lnTo>
                  <a:lnTo>
                    <a:pt x="617651" y="181076"/>
                  </a:lnTo>
                  <a:lnTo>
                    <a:pt x="617651" y="231851"/>
                  </a:lnTo>
                  <a:lnTo>
                    <a:pt x="646112" y="252158"/>
                  </a:lnTo>
                  <a:lnTo>
                    <a:pt x="646112" y="181076"/>
                  </a:lnTo>
                  <a:lnTo>
                    <a:pt x="646112" y="175996"/>
                  </a:lnTo>
                  <a:lnTo>
                    <a:pt x="646112" y="169227"/>
                  </a:lnTo>
                  <a:lnTo>
                    <a:pt x="646112" y="109994"/>
                  </a:lnTo>
                  <a:lnTo>
                    <a:pt x="659396" y="109994"/>
                  </a:lnTo>
                  <a:lnTo>
                    <a:pt x="668248" y="109994"/>
                  </a:lnTo>
                  <a:lnTo>
                    <a:pt x="680262" y="109994"/>
                  </a:lnTo>
                  <a:lnTo>
                    <a:pt x="680262" y="238607"/>
                  </a:lnTo>
                  <a:lnTo>
                    <a:pt x="708723" y="252158"/>
                  </a:lnTo>
                  <a:lnTo>
                    <a:pt x="708723" y="109994"/>
                  </a:lnTo>
                  <a:lnTo>
                    <a:pt x="723912" y="109994"/>
                  </a:lnTo>
                  <a:lnTo>
                    <a:pt x="730872" y="109994"/>
                  </a:lnTo>
                  <a:lnTo>
                    <a:pt x="748576" y="109994"/>
                  </a:lnTo>
                  <a:lnTo>
                    <a:pt x="748576" y="167538"/>
                  </a:lnTo>
                  <a:lnTo>
                    <a:pt x="736981" y="167538"/>
                  </a:lnTo>
                  <a:lnTo>
                    <a:pt x="735126" y="168389"/>
                  </a:lnTo>
                  <a:lnTo>
                    <a:pt x="731977" y="171767"/>
                  </a:lnTo>
                  <a:lnTo>
                    <a:pt x="731177" y="173736"/>
                  </a:lnTo>
                  <a:lnTo>
                    <a:pt x="731177" y="175996"/>
                  </a:lnTo>
                  <a:lnTo>
                    <a:pt x="754824" y="208597"/>
                  </a:lnTo>
                  <a:lnTo>
                    <a:pt x="770712" y="218300"/>
                  </a:lnTo>
                  <a:lnTo>
                    <a:pt x="772401" y="218300"/>
                  </a:lnTo>
                  <a:lnTo>
                    <a:pt x="773874" y="217284"/>
                  </a:lnTo>
                  <a:lnTo>
                    <a:pt x="776401" y="213233"/>
                  </a:lnTo>
                  <a:lnTo>
                    <a:pt x="777036" y="210858"/>
                  </a:lnTo>
                  <a:lnTo>
                    <a:pt x="777036" y="194614"/>
                  </a:lnTo>
                  <a:lnTo>
                    <a:pt x="824484" y="194614"/>
                  </a:lnTo>
                  <a:lnTo>
                    <a:pt x="824484" y="231851"/>
                  </a:lnTo>
                  <a:lnTo>
                    <a:pt x="852944" y="252158"/>
                  </a:lnTo>
                  <a:lnTo>
                    <a:pt x="852944" y="194614"/>
                  </a:lnTo>
                  <a:lnTo>
                    <a:pt x="852944" y="109994"/>
                  </a:lnTo>
                  <a:lnTo>
                    <a:pt x="867803" y="109994"/>
                  </a:lnTo>
                  <a:lnTo>
                    <a:pt x="875080" y="109994"/>
                  </a:lnTo>
                  <a:lnTo>
                    <a:pt x="888682" y="109994"/>
                  </a:lnTo>
                  <a:lnTo>
                    <a:pt x="888682" y="238607"/>
                  </a:lnTo>
                  <a:lnTo>
                    <a:pt x="917143" y="252158"/>
                  </a:lnTo>
                  <a:lnTo>
                    <a:pt x="917143" y="109994"/>
                  </a:lnTo>
                  <a:lnTo>
                    <a:pt x="932319" y="109994"/>
                  </a:lnTo>
                  <a:lnTo>
                    <a:pt x="939279" y="109994"/>
                  </a:lnTo>
                  <a:lnTo>
                    <a:pt x="1020876" y="109994"/>
                  </a:lnTo>
                  <a:lnTo>
                    <a:pt x="1020876" y="133692"/>
                  </a:lnTo>
                  <a:lnTo>
                    <a:pt x="979754" y="133692"/>
                  </a:lnTo>
                  <a:lnTo>
                    <a:pt x="972451" y="134315"/>
                  </a:lnTo>
                  <a:lnTo>
                    <a:pt x="944041" y="160845"/>
                  </a:lnTo>
                  <a:lnTo>
                    <a:pt x="943381" y="167538"/>
                  </a:lnTo>
                  <a:lnTo>
                    <a:pt x="944029" y="176999"/>
                  </a:lnTo>
                  <a:lnTo>
                    <a:pt x="959345" y="217830"/>
                  </a:lnTo>
                  <a:lnTo>
                    <a:pt x="982916" y="248767"/>
                  </a:lnTo>
                  <a:lnTo>
                    <a:pt x="992403" y="238607"/>
                  </a:lnTo>
                  <a:lnTo>
                    <a:pt x="986739" y="233045"/>
                  </a:lnTo>
                  <a:lnTo>
                    <a:pt x="981735" y="227152"/>
                  </a:lnTo>
                  <a:lnTo>
                    <a:pt x="967105" y="187845"/>
                  </a:lnTo>
                  <a:lnTo>
                    <a:pt x="967105" y="180403"/>
                  </a:lnTo>
                  <a:lnTo>
                    <a:pt x="969581" y="174028"/>
                  </a:lnTo>
                  <a:lnTo>
                    <a:pt x="979487" y="163423"/>
                  </a:lnTo>
                  <a:lnTo>
                    <a:pt x="985456" y="160769"/>
                  </a:lnTo>
                  <a:lnTo>
                    <a:pt x="1020876" y="160769"/>
                  </a:lnTo>
                  <a:lnTo>
                    <a:pt x="1020876" y="231851"/>
                  </a:lnTo>
                  <a:lnTo>
                    <a:pt x="1049337" y="252158"/>
                  </a:lnTo>
                  <a:lnTo>
                    <a:pt x="1049337" y="109994"/>
                  </a:lnTo>
                  <a:lnTo>
                    <a:pt x="1071473" y="109994"/>
                  </a:lnTo>
                  <a:lnTo>
                    <a:pt x="1071473" y="82918"/>
                  </a:lnTo>
                  <a:close/>
                </a:path>
                <a:path w="1953260" h="1531620">
                  <a:moveTo>
                    <a:pt x="1249527" y="1340091"/>
                  </a:moveTo>
                  <a:lnTo>
                    <a:pt x="1185951" y="1340091"/>
                  </a:lnTo>
                  <a:lnTo>
                    <a:pt x="1178674" y="1340091"/>
                  </a:lnTo>
                  <a:lnTo>
                    <a:pt x="1079055" y="1340091"/>
                  </a:lnTo>
                  <a:lnTo>
                    <a:pt x="1079055" y="1429791"/>
                  </a:lnTo>
                  <a:lnTo>
                    <a:pt x="1060081" y="1445018"/>
                  </a:lnTo>
                  <a:lnTo>
                    <a:pt x="1057554" y="1447723"/>
                  </a:lnTo>
                  <a:lnTo>
                    <a:pt x="1054227" y="1449806"/>
                  </a:lnTo>
                  <a:lnTo>
                    <a:pt x="1046010" y="1452740"/>
                  </a:lnTo>
                  <a:lnTo>
                    <a:pt x="1041425" y="1453476"/>
                  </a:lnTo>
                  <a:lnTo>
                    <a:pt x="1032357" y="1453476"/>
                  </a:lnTo>
                  <a:lnTo>
                    <a:pt x="1028992" y="1452016"/>
                  </a:lnTo>
                  <a:lnTo>
                    <a:pt x="1023505" y="1446149"/>
                  </a:lnTo>
                  <a:lnTo>
                    <a:pt x="1022197" y="1442694"/>
                  </a:lnTo>
                  <a:lnTo>
                    <a:pt x="1022159" y="1431201"/>
                  </a:lnTo>
                  <a:lnTo>
                    <a:pt x="1024445" y="1425270"/>
                  </a:lnTo>
                  <a:lnTo>
                    <a:pt x="1033729" y="1415338"/>
                  </a:lnTo>
                  <a:lnTo>
                    <a:pt x="1039317" y="1412862"/>
                  </a:lnTo>
                  <a:lnTo>
                    <a:pt x="1051331" y="1412862"/>
                  </a:lnTo>
                  <a:lnTo>
                    <a:pt x="1056970" y="1414335"/>
                  </a:lnTo>
                  <a:lnTo>
                    <a:pt x="1068578" y="1420202"/>
                  </a:lnTo>
                  <a:lnTo>
                    <a:pt x="1074000" y="1424368"/>
                  </a:lnTo>
                  <a:lnTo>
                    <a:pt x="1079055" y="1429791"/>
                  </a:lnTo>
                  <a:lnTo>
                    <a:pt x="1079055" y="1340091"/>
                  </a:lnTo>
                  <a:lnTo>
                    <a:pt x="827633" y="1340091"/>
                  </a:lnTo>
                  <a:lnTo>
                    <a:pt x="825525" y="1336255"/>
                  </a:lnTo>
                  <a:lnTo>
                    <a:pt x="823950" y="1332026"/>
                  </a:lnTo>
                  <a:lnTo>
                    <a:pt x="821842" y="1322781"/>
                  </a:lnTo>
                  <a:lnTo>
                    <a:pt x="821309" y="1317980"/>
                  </a:lnTo>
                  <a:lnTo>
                    <a:pt x="821309" y="1304671"/>
                  </a:lnTo>
                  <a:lnTo>
                    <a:pt x="859269" y="1282560"/>
                  </a:lnTo>
                  <a:lnTo>
                    <a:pt x="870051" y="1283411"/>
                  </a:lnTo>
                  <a:lnTo>
                    <a:pt x="916914" y="1303832"/>
                  </a:lnTo>
                  <a:lnTo>
                    <a:pt x="952563" y="1335024"/>
                  </a:lnTo>
                  <a:lnTo>
                    <a:pt x="958888" y="1329944"/>
                  </a:lnTo>
                  <a:lnTo>
                    <a:pt x="931011" y="1299273"/>
                  </a:lnTo>
                  <a:lnTo>
                    <a:pt x="887044" y="1267929"/>
                  </a:lnTo>
                  <a:lnTo>
                    <a:pt x="845032" y="1257173"/>
                  </a:lnTo>
                  <a:lnTo>
                    <a:pt x="834974" y="1258011"/>
                  </a:lnTo>
                  <a:lnTo>
                    <a:pt x="798144" y="1285303"/>
                  </a:lnTo>
                  <a:lnTo>
                    <a:pt x="794435" y="1302867"/>
                  </a:lnTo>
                  <a:lnTo>
                    <a:pt x="794435" y="1308735"/>
                  </a:lnTo>
                  <a:lnTo>
                    <a:pt x="795959" y="1314932"/>
                  </a:lnTo>
                  <a:lnTo>
                    <a:pt x="802081" y="1328026"/>
                  </a:lnTo>
                  <a:lnTo>
                    <a:pt x="806348" y="1334223"/>
                  </a:lnTo>
                  <a:lnTo>
                    <a:pt x="811822" y="1340091"/>
                  </a:lnTo>
                  <a:lnTo>
                    <a:pt x="795693" y="1340091"/>
                  </a:lnTo>
                  <a:lnTo>
                    <a:pt x="786206" y="1340091"/>
                  </a:lnTo>
                  <a:lnTo>
                    <a:pt x="745096" y="1340091"/>
                  </a:lnTo>
                  <a:lnTo>
                    <a:pt x="745096" y="1367167"/>
                  </a:lnTo>
                  <a:lnTo>
                    <a:pt x="745096" y="1415567"/>
                  </a:lnTo>
                  <a:lnTo>
                    <a:pt x="742048" y="1421663"/>
                  </a:lnTo>
                  <a:lnTo>
                    <a:pt x="703986" y="1443329"/>
                  </a:lnTo>
                  <a:lnTo>
                    <a:pt x="701446" y="1443329"/>
                  </a:lnTo>
                  <a:lnTo>
                    <a:pt x="699236" y="1442135"/>
                  </a:lnTo>
                  <a:lnTo>
                    <a:pt x="695439" y="1437398"/>
                  </a:lnTo>
                  <a:lnTo>
                    <a:pt x="694499" y="1434642"/>
                  </a:lnTo>
                  <a:lnTo>
                    <a:pt x="694499" y="1367167"/>
                  </a:lnTo>
                  <a:lnTo>
                    <a:pt x="745096" y="1367167"/>
                  </a:lnTo>
                  <a:lnTo>
                    <a:pt x="745096" y="1340091"/>
                  </a:lnTo>
                  <a:lnTo>
                    <a:pt x="653389" y="1340091"/>
                  </a:lnTo>
                  <a:lnTo>
                    <a:pt x="653389" y="1367167"/>
                  </a:lnTo>
                  <a:lnTo>
                    <a:pt x="666038" y="1367167"/>
                  </a:lnTo>
                  <a:lnTo>
                    <a:pt x="666153" y="1421663"/>
                  </a:lnTo>
                  <a:lnTo>
                    <a:pt x="694309" y="1460334"/>
                  </a:lnTo>
                  <a:lnTo>
                    <a:pt x="716635" y="1468716"/>
                  </a:lnTo>
                  <a:lnTo>
                    <a:pt x="722325" y="1468716"/>
                  </a:lnTo>
                  <a:lnTo>
                    <a:pt x="727646" y="1467523"/>
                  </a:lnTo>
                  <a:lnTo>
                    <a:pt x="737565" y="1462786"/>
                  </a:lnTo>
                  <a:lnTo>
                    <a:pt x="741730" y="1459458"/>
                  </a:lnTo>
                  <a:lnTo>
                    <a:pt x="745096" y="1455166"/>
                  </a:lnTo>
                  <a:lnTo>
                    <a:pt x="745096" y="1492402"/>
                  </a:lnTo>
                  <a:lnTo>
                    <a:pt x="773557" y="1509331"/>
                  </a:lnTo>
                  <a:lnTo>
                    <a:pt x="773557" y="1455166"/>
                  </a:lnTo>
                  <a:lnTo>
                    <a:pt x="773557" y="1443329"/>
                  </a:lnTo>
                  <a:lnTo>
                    <a:pt x="773557" y="1367167"/>
                  </a:lnTo>
                  <a:lnTo>
                    <a:pt x="786206" y="1367167"/>
                  </a:lnTo>
                  <a:lnTo>
                    <a:pt x="795693" y="1367167"/>
                  </a:lnTo>
                  <a:lnTo>
                    <a:pt x="807085" y="1367167"/>
                  </a:lnTo>
                  <a:lnTo>
                    <a:pt x="807085" y="1495793"/>
                  </a:lnTo>
                  <a:lnTo>
                    <a:pt x="835545" y="1509331"/>
                  </a:lnTo>
                  <a:lnTo>
                    <a:pt x="835545" y="1367167"/>
                  </a:lnTo>
                  <a:lnTo>
                    <a:pt x="850722" y="1367167"/>
                  </a:lnTo>
                  <a:lnTo>
                    <a:pt x="857681" y="1367167"/>
                  </a:lnTo>
                  <a:lnTo>
                    <a:pt x="942759" y="1367167"/>
                  </a:lnTo>
                  <a:lnTo>
                    <a:pt x="942759" y="1414551"/>
                  </a:lnTo>
                  <a:lnTo>
                    <a:pt x="936358" y="1408023"/>
                  </a:lnTo>
                  <a:lnTo>
                    <a:pt x="930148" y="1402283"/>
                  </a:lnTo>
                  <a:lnTo>
                    <a:pt x="924102" y="1397355"/>
                  </a:lnTo>
                  <a:lnTo>
                    <a:pt x="918248" y="1393228"/>
                  </a:lnTo>
                  <a:lnTo>
                    <a:pt x="910551" y="1388275"/>
                  </a:lnTo>
                  <a:lnTo>
                    <a:pt x="903960" y="1385785"/>
                  </a:lnTo>
                  <a:lnTo>
                    <a:pt x="891311" y="1385785"/>
                  </a:lnTo>
                  <a:lnTo>
                    <a:pt x="884199" y="1387259"/>
                  </a:lnTo>
                  <a:lnTo>
                    <a:pt x="870064" y="1393126"/>
                  </a:lnTo>
                  <a:lnTo>
                    <a:pt x="863485" y="1397292"/>
                  </a:lnTo>
                  <a:lnTo>
                    <a:pt x="857364" y="1402715"/>
                  </a:lnTo>
                  <a:lnTo>
                    <a:pt x="876338" y="1429791"/>
                  </a:lnTo>
                  <a:lnTo>
                    <a:pt x="881824" y="1424825"/>
                  </a:lnTo>
                  <a:lnTo>
                    <a:pt x="887298" y="1421041"/>
                  </a:lnTo>
                  <a:lnTo>
                    <a:pt x="898271" y="1415846"/>
                  </a:lnTo>
                  <a:lnTo>
                    <a:pt x="903325" y="1414551"/>
                  </a:lnTo>
                  <a:lnTo>
                    <a:pt x="915136" y="1414551"/>
                  </a:lnTo>
                  <a:lnTo>
                    <a:pt x="921613" y="1415745"/>
                  </a:lnTo>
                  <a:lnTo>
                    <a:pt x="933221" y="1420482"/>
                  </a:lnTo>
                  <a:lnTo>
                    <a:pt x="937793" y="1423809"/>
                  </a:lnTo>
                  <a:lnTo>
                    <a:pt x="941171" y="1428102"/>
                  </a:lnTo>
                  <a:lnTo>
                    <a:pt x="866851" y="1472095"/>
                  </a:lnTo>
                  <a:lnTo>
                    <a:pt x="884250" y="1492402"/>
                  </a:lnTo>
                  <a:lnTo>
                    <a:pt x="942759" y="1453476"/>
                  </a:lnTo>
                  <a:lnTo>
                    <a:pt x="942759" y="1492402"/>
                  </a:lnTo>
                  <a:lnTo>
                    <a:pt x="971219" y="1509331"/>
                  </a:lnTo>
                  <a:lnTo>
                    <a:pt x="971219" y="1367167"/>
                  </a:lnTo>
                  <a:lnTo>
                    <a:pt x="985443" y="1367167"/>
                  </a:lnTo>
                  <a:lnTo>
                    <a:pt x="993355" y="1367167"/>
                  </a:lnTo>
                  <a:lnTo>
                    <a:pt x="1077480" y="1367167"/>
                  </a:lnTo>
                  <a:lnTo>
                    <a:pt x="1077480" y="1416253"/>
                  </a:lnTo>
                  <a:lnTo>
                    <a:pt x="1074686" y="1412862"/>
                  </a:lnTo>
                  <a:lnTo>
                    <a:pt x="1071829" y="1409382"/>
                  </a:lnTo>
                  <a:lnTo>
                    <a:pt x="1066253" y="1403350"/>
                  </a:lnTo>
                  <a:lnTo>
                    <a:pt x="1060754" y="1398130"/>
                  </a:lnTo>
                  <a:lnTo>
                    <a:pt x="1055344" y="1393736"/>
                  </a:lnTo>
                  <a:lnTo>
                    <a:pt x="1048169" y="1388440"/>
                  </a:lnTo>
                  <a:lnTo>
                    <a:pt x="1041844" y="1385785"/>
                  </a:lnTo>
                  <a:lnTo>
                    <a:pt x="1036370" y="1385785"/>
                  </a:lnTo>
                  <a:lnTo>
                    <a:pt x="1002004" y="1403108"/>
                  </a:lnTo>
                  <a:lnTo>
                    <a:pt x="995286" y="1424368"/>
                  </a:lnTo>
                  <a:lnTo>
                    <a:pt x="995362" y="1425702"/>
                  </a:lnTo>
                  <a:lnTo>
                    <a:pt x="1011745" y="1460804"/>
                  </a:lnTo>
                  <a:lnTo>
                    <a:pt x="1044270" y="1478864"/>
                  </a:lnTo>
                  <a:lnTo>
                    <a:pt x="1048905" y="1478864"/>
                  </a:lnTo>
                  <a:lnTo>
                    <a:pt x="1054074" y="1477403"/>
                  </a:lnTo>
                  <a:lnTo>
                    <a:pt x="1065466" y="1471536"/>
                  </a:lnTo>
                  <a:lnTo>
                    <a:pt x="1071359" y="1467358"/>
                  </a:lnTo>
                  <a:lnTo>
                    <a:pt x="1077480" y="1461935"/>
                  </a:lnTo>
                  <a:lnTo>
                    <a:pt x="1077480" y="1490713"/>
                  </a:lnTo>
                  <a:lnTo>
                    <a:pt x="1105941" y="1509331"/>
                  </a:lnTo>
                  <a:lnTo>
                    <a:pt x="1105941" y="1461935"/>
                  </a:lnTo>
                  <a:lnTo>
                    <a:pt x="1105941" y="1453476"/>
                  </a:lnTo>
                  <a:lnTo>
                    <a:pt x="1105941" y="1445018"/>
                  </a:lnTo>
                  <a:lnTo>
                    <a:pt x="1110996" y="1438478"/>
                  </a:lnTo>
                  <a:lnTo>
                    <a:pt x="1116584" y="1433449"/>
                  </a:lnTo>
                  <a:lnTo>
                    <a:pt x="1128814" y="1426464"/>
                  </a:lnTo>
                  <a:lnTo>
                    <a:pt x="1134821" y="1424711"/>
                  </a:lnTo>
                  <a:lnTo>
                    <a:pt x="1143685" y="1424711"/>
                  </a:lnTo>
                  <a:lnTo>
                    <a:pt x="1146263" y="1426006"/>
                  </a:lnTo>
                  <a:lnTo>
                    <a:pt x="1150696" y="1431201"/>
                  </a:lnTo>
                  <a:lnTo>
                    <a:pt x="1151801" y="1434414"/>
                  </a:lnTo>
                  <a:lnTo>
                    <a:pt x="1151699" y="1442694"/>
                  </a:lnTo>
                  <a:lnTo>
                    <a:pt x="1132827" y="1483944"/>
                  </a:lnTo>
                  <a:lnTo>
                    <a:pt x="1158125" y="1502549"/>
                  </a:lnTo>
                  <a:lnTo>
                    <a:pt x="1172908" y="1464691"/>
                  </a:lnTo>
                  <a:lnTo>
                    <a:pt x="1173924" y="1451711"/>
                  </a:lnTo>
                  <a:lnTo>
                    <a:pt x="1173111" y="1443139"/>
                  </a:lnTo>
                  <a:lnTo>
                    <a:pt x="1170597" y="1434414"/>
                  </a:lnTo>
                  <a:lnTo>
                    <a:pt x="1166469" y="1425702"/>
                  </a:lnTo>
                  <a:lnTo>
                    <a:pt x="1165809" y="1424711"/>
                  </a:lnTo>
                  <a:lnTo>
                    <a:pt x="1160627" y="1416888"/>
                  </a:lnTo>
                  <a:lnTo>
                    <a:pt x="1160068" y="1416253"/>
                  </a:lnTo>
                  <a:lnTo>
                    <a:pt x="1154036" y="1409230"/>
                  </a:lnTo>
                  <a:lnTo>
                    <a:pt x="1152309" y="1407782"/>
                  </a:lnTo>
                  <a:lnTo>
                    <a:pt x="1147445" y="1403731"/>
                  </a:lnTo>
                  <a:lnTo>
                    <a:pt x="1140904" y="1400429"/>
                  </a:lnTo>
                  <a:lnTo>
                    <a:pt x="1134402" y="1399324"/>
                  </a:lnTo>
                  <a:lnTo>
                    <a:pt x="1129550" y="1399324"/>
                  </a:lnTo>
                  <a:lnTo>
                    <a:pt x="1124712" y="1400060"/>
                  </a:lnTo>
                  <a:lnTo>
                    <a:pt x="1115009" y="1402994"/>
                  </a:lnTo>
                  <a:lnTo>
                    <a:pt x="1110373" y="1405077"/>
                  </a:lnTo>
                  <a:lnTo>
                    <a:pt x="1105941" y="1407782"/>
                  </a:lnTo>
                  <a:lnTo>
                    <a:pt x="1105941" y="1367167"/>
                  </a:lnTo>
                  <a:lnTo>
                    <a:pt x="1178674" y="1367167"/>
                  </a:lnTo>
                  <a:lnTo>
                    <a:pt x="1185951" y="1367167"/>
                  </a:lnTo>
                  <a:lnTo>
                    <a:pt x="1198918" y="1367167"/>
                  </a:lnTo>
                  <a:lnTo>
                    <a:pt x="1198918" y="1489024"/>
                  </a:lnTo>
                  <a:lnTo>
                    <a:pt x="1227378" y="1509331"/>
                  </a:lnTo>
                  <a:lnTo>
                    <a:pt x="1227378" y="1367167"/>
                  </a:lnTo>
                  <a:lnTo>
                    <a:pt x="1249527" y="1367167"/>
                  </a:lnTo>
                  <a:lnTo>
                    <a:pt x="1249527" y="1340091"/>
                  </a:lnTo>
                  <a:close/>
                </a:path>
                <a:path w="1953260" h="1531620">
                  <a:moveTo>
                    <a:pt x="1493672" y="1288313"/>
                  </a:moveTo>
                  <a:lnTo>
                    <a:pt x="1471536" y="1264615"/>
                  </a:lnTo>
                  <a:lnTo>
                    <a:pt x="1449387" y="1288313"/>
                  </a:lnTo>
                  <a:lnTo>
                    <a:pt x="1471536" y="1311998"/>
                  </a:lnTo>
                  <a:lnTo>
                    <a:pt x="1493672" y="1288313"/>
                  </a:lnTo>
                  <a:close/>
                </a:path>
                <a:path w="1953260" h="1531620">
                  <a:moveTo>
                    <a:pt x="1553438" y="501980"/>
                  </a:moveTo>
                  <a:lnTo>
                    <a:pt x="1421244" y="501980"/>
                  </a:lnTo>
                  <a:lnTo>
                    <a:pt x="1414284" y="501980"/>
                  </a:lnTo>
                  <a:lnTo>
                    <a:pt x="1391196" y="501980"/>
                  </a:lnTo>
                  <a:lnTo>
                    <a:pt x="1389087" y="498144"/>
                  </a:lnTo>
                  <a:lnTo>
                    <a:pt x="1387513" y="493915"/>
                  </a:lnTo>
                  <a:lnTo>
                    <a:pt x="1385404" y="484657"/>
                  </a:lnTo>
                  <a:lnTo>
                    <a:pt x="1384884" y="479869"/>
                  </a:lnTo>
                  <a:lnTo>
                    <a:pt x="1384884" y="466559"/>
                  </a:lnTo>
                  <a:lnTo>
                    <a:pt x="1422831" y="444436"/>
                  </a:lnTo>
                  <a:lnTo>
                    <a:pt x="1433614" y="445300"/>
                  </a:lnTo>
                  <a:lnTo>
                    <a:pt x="1480489" y="465709"/>
                  </a:lnTo>
                  <a:lnTo>
                    <a:pt x="1516126" y="496900"/>
                  </a:lnTo>
                  <a:lnTo>
                    <a:pt x="1522450" y="491820"/>
                  </a:lnTo>
                  <a:lnTo>
                    <a:pt x="1494574" y="461149"/>
                  </a:lnTo>
                  <a:lnTo>
                    <a:pt x="1450606" y="429818"/>
                  </a:lnTo>
                  <a:lnTo>
                    <a:pt x="1408595" y="419061"/>
                  </a:lnTo>
                  <a:lnTo>
                    <a:pt x="1398536" y="419887"/>
                  </a:lnTo>
                  <a:lnTo>
                    <a:pt x="1361706" y="447192"/>
                  </a:lnTo>
                  <a:lnTo>
                    <a:pt x="1357998" y="464743"/>
                  </a:lnTo>
                  <a:lnTo>
                    <a:pt x="1357998" y="470611"/>
                  </a:lnTo>
                  <a:lnTo>
                    <a:pt x="1359522" y="476821"/>
                  </a:lnTo>
                  <a:lnTo>
                    <a:pt x="1365631" y="489902"/>
                  </a:lnTo>
                  <a:lnTo>
                    <a:pt x="1369910" y="496112"/>
                  </a:lnTo>
                  <a:lnTo>
                    <a:pt x="1375384" y="501980"/>
                  </a:lnTo>
                  <a:lnTo>
                    <a:pt x="1357045" y="501980"/>
                  </a:lnTo>
                  <a:lnTo>
                    <a:pt x="1349768" y="501980"/>
                  </a:lnTo>
                  <a:lnTo>
                    <a:pt x="1306436" y="501980"/>
                  </a:lnTo>
                  <a:lnTo>
                    <a:pt x="1306436" y="529056"/>
                  </a:lnTo>
                  <a:lnTo>
                    <a:pt x="1306436" y="586587"/>
                  </a:lnTo>
                  <a:lnTo>
                    <a:pt x="1259014" y="586587"/>
                  </a:lnTo>
                  <a:lnTo>
                    <a:pt x="1259014" y="529056"/>
                  </a:lnTo>
                  <a:lnTo>
                    <a:pt x="1306436" y="529056"/>
                  </a:lnTo>
                  <a:lnTo>
                    <a:pt x="1306436" y="501980"/>
                  </a:lnTo>
                  <a:lnTo>
                    <a:pt x="1212837" y="501980"/>
                  </a:lnTo>
                  <a:lnTo>
                    <a:pt x="1205877" y="501980"/>
                  </a:lnTo>
                  <a:lnTo>
                    <a:pt x="1182789" y="501980"/>
                  </a:lnTo>
                  <a:lnTo>
                    <a:pt x="1180680" y="498144"/>
                  </a:lnTo>
                  <a:lnTo>
                    <a:pt x="1179093" y="493915"/>
                  </a:lnTo>
                  <a:lnTo>
                    <a:pt x="1176985" y="484657"/>
                  </a:lnTo>
                  <a:lnTo>
                    <a:pt x="1176464" y="479869"/>
                  </a:lnTo>
                  <a:lnTo>
                    <a:pt x="1176464" y="466559"/>
                  </a:lnTo>
                  <a:lnTo>
                    <a:pt x="1214412" y="444436"/>
                  </a:lnTo>
                  <a:lnTo>
                    <a:pt x="1225207" y="445300"/>
                  </a:lnTo>
                  <a:lnTo>
                    <a:pt x="1272070" y="465709"/>
                  </a:lnTo>
                  <a:lnTo>
                    <a:pt x="1307719" y="496900"/>
                  </a:lnTo>
                  <a:lnTo>
                    <a:pt x="1314030" y="491820"/>
                  </a:lnTo>
                  <a:lnTo>
                    <a:pt x="1286167" y="461149"/>
                  </a:lnTo>
                  <a:lnTo>
                    <a:pt x="1242199" y="429818"/>
                  </a:lnTo>
                  <a:lnTo>
                    <a:pt x="1200188" y="419061"/>
                  </a:lnTo>
                  <a:lnTo>
                    <a:pt x="1190117" y="419887"/>
                  </a:lnTo>
                  <a:lnTo>
                    <a:pt x="1153299" y="447192"/>
                  </a:lnTo>
                  <a:lnTo>
                    <a:pt x="1149578" y="464743"/>
                  </a:lnTo>
                  <a:lnTo>
                    <a:pt x="1149578" y="470611"/>
                  </a:lnTo>
                  <a:lnTo>
                    <a:pt x="1151115" y="476821"/>
                  </a:lnTo>
                  <a:lnTo>
                    <a:pt x="1157224" y="489902"/>
                  </a:lnTo>
                  <a:lnTo>
                    <a:pt x="1161491" y="496112"/>
                  </a:lnTo>
                  <a:lnTo>
                    <a:pt x="1166977" y="501980"/>
                  </a:lnTo>
                  <a:lnTo>
                    <a:pt x="1150213" y="501980"/>
                  </a:lnTo>
                  <a:lnTo>
                    <a:pt x="1141361" y="501980"/>
                  </a:lnTo>
                  <a:lnTo>
                    <a:pt x="1099616" y="501980"/>
                  </a:lnTo>
                  <a:lnTo>
                    <a:pt x="1099616" y="529056"/>
                  </a:lnTo>
                  <a:lnTo>
                    <a:pt x="1099616" y="566280"/>
                  </a:lnTo>
                  <a:lnTo>
                    <a:pt x="1093012" y="573341"/>
                  </a:lnTo>
                  <a:lnTo>
                    <a:pt x="1087069" y="578700"/>
                  </a:lnTo>
                  <a:lnTo>
                    <a:pt x="1076109" y="586371"/>
                  </a:lnTo>
                  <a:lnTo>
                    <a:pt x="1071575" y="588289"/>
                  </a:lnTo>
                  <a:lnTo>
                    <a:pt x="1062723" y="588289"/>
                  </a:lnTo>
                  <a:lnTo>
                    <a:pt x="1058176" y="587832"/>
                  </a:lnTo>
                  <a:lnTo>
                    <a:pt x="1050594" y="586028"/>
                  </a:lnTo>
                  <a:lnTo>
                    <a:pt x="1047750" y="584784"/>
                  </a:lnTo>
                  <a:lnTo>
                    <a:pt x="1045845" y="583209"/>
                  </a:lnTo>
                  <a:lnTo>
                    <a:pt x="1045845" y="576440"/>
                  </a:lnTo>
                  <a:lnTo>
                    <a:pt x="1045845" y="529056"/>
                  </a:lnTo>
                  <a:lnTo>
                    <a:pt x="1099616" y="529056"/>
                  </a:lnTo>
                  <a:lnTo>
                    <a:pt x="1099616" y="501980"/>
                  </a:lnTo>
                  <a:lnTo>
                    <a:pt x="981011" y="501980"/>
                  </a:lnTo>
                  <a:lnTo>
                    <a:pt x="981011" y="529056"/>
                  </a:lnTo>
                  <a:lnTo>
                    <a:pt x="1017384" y="529056"/>
                  </a:lnTo>
                  <a:lnTo>
                    <a:pt x="1017384" y="570230"/>
                  </a:lnTo>
                  <a:lnTo>
                    <a:pt x="1016914" y="572211"/>
                  </a:lnTo>
                  <a:lnTo>
                    <a:pt x="1015009" y="575589"/>
                  </a:lnTo>
                  <a:lnTo>
                    <a:pt x="1013904" y="576440"/>
                  </a:lnTo>
                  <a:lnTo>
                    <a:pt x="1012647" y="576440"/>
                  </a:lnTo>
                  <a:lnTo>
                    <a:pt x="1009904" y="574636"/>
                  </a:lnTo>
                  <a:lnTo>
                    <a:pt x="1007630" y="573341"/>
                  </a:lnTo>
                  <a:lnTo>
                    <a:pt x="1004049" y="571754"/>
                  </a:lnTo>
                  <a:lnTo>
                    <a:pt x="1002626" y="571360"/>
                  </a:lnTo>
                  <a:lnTo>
                    <a:pt x="997991" y="571360"/>
                  </a:lnTo>
                  <a:lnTo>
                    <a:pt x="994981" y="572554"/>
                  </a:lnTo>
                  <a:lnTo>
                    <a:pt x="990142" y="577291"/>
                  </a:lnTo>
                  <a:lnTo>
                    <a:pt x="988923" y="580047"/>
                  </a:lnTo>
                  <a:lnTo>
                    <a:pt x="988923" y="589305"/>
                  </a:lnTo>
                  <a:lnTo>
                    <a:pt x="1009700" y="626351"/>
                  </a:lnTo>
                  <a:lnTo>
                    <a:pt x="1052804" y="677976"/>
                  </a:lnTo>
                  <a:lnTo>
                    <a:pt x="1064196" y="667829"/>
                  </a:lnTo>
                  <a:lnTo>
                    <a:pt x="1020546" y="620445"/>
                  </a:lnTo>
                  <a:lnTo>
                    <a:pt x="1026871" y="617956"/>
                  </a:lnTo>
                  <a:lnTo>
                    <a:pt x="1042682" y="595058"/>
                  </a:lnTo>
                  <a:lnTo>
                    <a:pt x="1046899" y="600468"/>
                  </a:lnTo>
                  <a:lnTo>
                    <a:pt x="1050963" y="604647"/>
                  </a:lnTo>
                  <a:lnTo>
                    <a:pt x="1058760" y="610514"/>
                  </a:lnTo>
                  <a:lnTo>
                    <a:pt x="1062088" y="611974"/>
                  </a:lnTo>
                  <a:lnTo>
                    <a:pt x="1071778" y="611974"/>
                  </a:lnTo>
                  <a:lnTo>
                    <a:pt x="1078268" y="610958"/>
                  </a:lnTo>
                  <a:lnTo>
                    <a:pt x="1090282" y="606894"/>
                  </a:lnTo>
                  <a:lnTo>
                    <a:pt x="1095400" y="603973"/>
                  </a:lnTo>
                  <a:lnTo>
                    <a:pt x="1099616" y="600138"/>
                  </a:lnTo>
                  <a:lnTo>
                    <a:pt x="1099616" y="650900"/>
                  </a:lnTo>
                  <a:lnTo>
                    <a:pt x="1128077" y="671207"/>
                  </a:lnTo>
                  <a:lnTo>
                    <a:pt x="1128077" y="600138"/>
                  </a:lnTo>
                  <a:lnTo>
                    <a:pt x="1128077" y="595058"/>
                  </a:lnTo>
                  <a:lnTo>
                    <a:pt x="1128077" y="588289"/>
                  </a:lnTo>
                  <a:lnTo>
                    <a:pt x="1128077" y="529056"/>
                  </a:lnTo>
                  <a:lnTo>
                    <a:pt x="1141361" y="529056"/>
                  </a:lnTo>
                  <a:lnTo>
                    <a:pt x="1150213" y="529056"/>
                  </a:lnTo>
                  <a:lnTo>
                    <a:pt x="1162227" y="529056"/>
                  </a:lnTo>
                  <a:lnTo>
                    <a:pt x="1162227" y="657669"/>
                  </a:lnTo>
                  <a:lnTo>
                    <a:pt x="1190701" y="671207"/>
                  </a:lnTo>
                  <a:lnTo>
                    <a:pt x="1190701" y="529056"/>
                  </a:lnTo>
                  <a:lnTo>
                    <a:pt x="1205877" y="529056"/>
                  </a:lnTo>
                  <a:lnTo>
                    <a:pt x="1212837" y="529056"/>
                  </a:lnTo>
                  <a:lnTo>
                    <a:pt x="1230541" y="529056"/>
                  </a:lnTo>
                  <a:lnTo>
                    <a:pt x="1230541" y="586587"/>
                  </a:lnTo>
                  <a:lnTo>
                    <a:pt x="1218946" y="586587"/>
                  </a:lnTo>
                  <a:lnTo>
                    <a:pt x="1217104" y="587438"/>
                  </a:lnTo>
                  <a:lnTo>
                    <a:pt x="1213942" y="590829"/>
                  </a:lnTo>
                  <a:lnTo>
                    <a:pt x="1213142" y="592797"/>
                  </a:lnTo>
                  <a:lnTo>
                    <a:pt x="1213142" y="595058"/>
                  </a:lnTo>
                  <a:lnTo>
                    <a:pt x="1236789" y="627659"/>
                  </a:lnTo>
                  <a:lnTo>
                    <a:pt x="1252677" y="637362"/>
                  </a:lnTo>
                  <a:lnTo>
                    <a:pt x="1254366" y="637362"/>
                  </a:lnTo>
                  <a:lnTo>
                    <a:pt x="1255839" y="636346"/>
                  </a:lnTo>
                  <a:lnTo>
                    <a:pt x="1258379" y="632282"/>
                  </a:lnTo>
                  <a:lnTo>
                    <a:pt x="1259014" y="629920"/>
                  </a:lnTo>
                  <a:lnTo>
                    <a:pt x="1259014" y="613676"/>
                  </a:lnTo>
                  <a:lnTo>
                    <a:pt x="1306436" y="613676"/>
                  </a:lnTo>
                  <a:lnTo>
                    <a:pt x="1306436" y="650900"/>
                  </a:lnTo>
                  <a:lnTo>
                    <a:pt x="1334909" y="671207"/>
                  </a:lnTo>
                  <a:lnTo>
                    <a:pt x="1334909" y="613676"/>
                  </a:lnTo>
                  <a:lnTo>
                    <a:pt x="1334909" y="529056"/>
                  </a:lnTo>
                  <a:lnTo>
                    <a:pt x="1349768" y="529056"/>
                  </a:lnTo>
                  <a:lnTo>
                    <a:pt x="1357045" y="529056"/>
                  </a:lnTo>
                  <a:lnTo>
                    <a:pt x="1370647" y="529056"/>
                  </a:lnTo>
                  <a:lnTo>
                    <a:pt x="1370647" y="657669"/>
                  </a:lnTo>
                  <a:lnTo>
                    <a:pt x="1399108" y="671207"/>
                  </a:lnTo>
                  <a:lnTo>
                    <a:pt x="1399108" y="529056"/>
                  </a:lnTo>
                  <a:lnTo>
                    <a:pt x="1414284" y="529056"/>
                  </a:lnTo>
                  <a:lnTo>
                    <a:pt x="1421244" y="529056"/>
                  </a:lnTo>
                  <a:lnTo>
                    <a:pt x="1502841" y="529056"/>
                  </a:lnTo>
                  <a:lnTo>
                    <a:pt x="1502841" y="552754"/>
                  </a:lnTo>
                  <a:lnTo>
                    <a:pt x="1461719" y="552754"/>
                  </a:lnTo>
                  <a:lnTo>
                    <a:pt x="1454416" y="553377"/>
                  </a:lnTo>
                  <a:lnTo>
                    <a:pt x="1426019" y="579894"/>
                  </a:lnTo>
                  <a:lnTo>
                    <a:pt x="1425359" y="586587"/>
                  </a:lnTo>
                  <a:lnTo>
                    <a:pt x="1425994" y="596061"/>
                  </a:lnTo>
                  <a:lnTo>
                    <a:pt x="1441310" y="636892"/>
                  </a:lnTo>
                  <a:lnTo>
                    <a:pt x="1464894" y="667829"/>
                  </a:lnTo>
                  <a:lnTo>
                    <a:pt x="1474381" y="657669"/>
                  </a:lnTo>
                  <a:lnTo>
                    <a:pt x="1468704" y="652094"/>
                  </a:lnTo>
                  <a:lnTo>
                    <a:pt x="1463700" y="646201"/>
                  </a:lnTo>
                  <a:lnTo>
                    <a:pt x="1449082" y="606894"/>
                  </a:lnTo>
                  <a:lnTo>
                    <a:pt x="1449082" y="599452"/>
                  </a:lnTo>
                  <a:lnTo>
                    <a:pt x="1451546" y="593077"/>
                  </a:lnTo>
                  <a:lnTo>
                    <a:pt x="1461465" y="582472"/>
                  </a:lnTo>
                  <a:lnTo>
                    <a:pt x="1467421" y="579818"/>
                  </a:lnTo>
                  <a:lnTo>
                    <a:pt x="1502841" y="579818"/>
                  </a:lnTo>
                  <a:lnTo>
                    <a:pt x="1502841" y="650900"/>
                  </a:lnTo>
                  <a:lnTo>
                    <a:pt x="1531302" y="671207"/>
                  </a:lnTo>
                  <a:lnTo>
                    <a:pt x="1531302" y="529056"/>
                  </a:lnTo>
                  <a:lnTo>
                    <a:pt x="1553438" y="529056"/>
                  </a:lnTo>
                  <a:lnTo>
                    <a:pt x="1553438" y="501980"/>
                  </a:lnTo>
                  <a:close/>
                </a:path>
                <a:path w="1953260" h="1531620">
                  <a:moveTo>
                    <a:pt x="1624291" y="921042"/>
                  </a:moveTo>
                  <a:lnTo>
                    <a:pt x="1624291" y="921042"/>
                  </a:lnTo>
                  <a:lnTo>
                    <a:pt x="1228344" y="921042"/>
                  </a:lnTo>
                  <a:lnTo>
                    <a:pt x="1226235" y="917206"/>
                  </a:lnTo>
                  <a:lnTo>
                    <a:pt x="1224648" y="912964"/>
                  </a:lnTo>
                  <a:lnTo>
                    <a:pt x="1222540" y="903719"/>
                  </a:lnTo>
                  <a:lnTo>
                    <a:pt x="1222019" y="898918"/>
                  </a:lnTo>
                  <a:lnTo>
                    <a:pt x="1222019" y="885609"/>
                  </a:lnTo>
                  <a:lnTo>
                    <a:pt x="1259967" y="863498"/>
                  </a:lnTo>
                  <a:lnTo>
                    <a:pt x="1270762" y="864349"/>
                  </a:lnTo>
                  <a:lnTo>
                    <a:pt x="1317625" y="884770"/>
                  </a:lnTo>
                  <a:lnTo>
                    <a:pt x="1353261" y="915962"/>
                  </a:lnTo>
                  <a:lnTo>
                    <a:pt x="1359585" y="910882"/>
                  </a:lnTo>
                  <a:lnTo>
                    <a:pt x="1331722" y="880211"/>
                  </a:lnTo>
                  <a:lnTo>
                    <a:pt x="1287741" y="848868"/>
                  </a:lnTo>
                  <a:lnTo>
                    <a:pt x="1245730" y="838111"/>
                  </a:lnTo>
                  <a:lnTo>
                    <a:pt x="1235671" y="838949"/>
                  </a:lnTo>
                  <a:lnTo>
                    <a:pt x="1198841" y="866241"/>
                  </a:lnTo>
                  <a:lnTo>
                    <a:pt x="1195133" y="883805"/>
                  </a:lnTo>
                  <a:lnTo>
                    <a:pt x="1195133" y="889673"/>
                  </a:lnTo>
                  <a:lnTo>
                    <a:pt x="1196657" y="895883"/>
                  </a:lnTo>
                  <a:lnTo>
                    <a:pt x="1202778" y="908964"/>
                  </a:lnTo>
                  <a:lnTo>
                    <a:pt x="1207046" y="915174"/>
                  </a:lnTo>
                  <a:lnTo>
                    <a:pt x="1212519" y="921042"/>
                  </a:lnTo>
                  <a:lnTo>
                    <a:pt x="1194181" y="921042"/>
                  </a:lnTo>
                  <a:lnTo>
                    <a:pt x="1186916" y="921042"/>
                  </a:lnTo>
                  <a:lnTo>
                    <a:pt x="1143584" y="921042"/>
                  </a:lnTo>
                  <a:lnTo>
                    <a:pt x="1143584" y="948118"/>
                  </a:lnTo>
                  <a:lnTo>
                    <a:pt x="1143584" y="1005649"/>
                  </a:lnTo>
                  <a:lnTo>
                    <a:pt x="1096149" y="1005649"/>
                  </a:lnTo>
                  <a:lnTo>
                    <a:pt x="1096149" y="948118"/>
                  </a:lnTo>
                  <a:lnTo>
                    <a:pt x="1143584" y="948118"/>
                  </a:lnTo>
                  <a:lnTo>
                    <a:pt x="1143584" y="921042"/>
                  </a:lnTo>
                  <a:lnTo>
                    <a:pt x="1043012" y="921042"/>
                  </a:lnTo>
                  <a:lnTo>
                    <a:pt x="1043012" y="948118"/>
                  </a:lnTo>
                  <a:lnTo>
                    <a:pt x="1067676" y="948118"/>
                  </a:lnTo>
                  <a:lnTo>
                    <a:pt x="1067676" y="1005649"/>
                  </a:lnTo>
                  <a:lnTo>
                    <a:pt x="1056081" y="1005649"/>
                  </a:lnTo>
                  <a:lnTo>
                    <a:pt x="1054239" y="1006500"/>
                  </a:lnTo>
                  <a:lnTo>
                    <a:pt x="1051077" y="1009878"/>
                  </a:lnTo>
                  <a:lnTo>
                    <a:pt x="1050290" y="1011859"/>
                  </a:lnTo>
                  <a:lnTo>
                    <a:pt x="1050290" y="1014120"/>
                  </a:lnTo>
                  <a:lnTo>
                    <a:pt x="1073924" y="1046708"/>
                  </a:lnTo>
                  <a:lnTo>
                    <a:pt x="1089812" y="1056424"/>
                  </a:lnTo>
                  <a:lnTo>
                    <a:pt x="1091501" y="1056424"/>
                  </a:lnTo>
                  <a:lnTo>
                    <a:pt x="1092987" y="1055408"/>
                  </a:lnTo>
                  <a:lnTo>
                    <a:pt x="1095514" y="1051344"/>
                  </a:lnTo>
                  <a:lnTo>
                    <a:pt x="1096149" y="1048981"/>
                  </a:lnTo>
                  <a:lnTo>
                    <a:pt x="1096149" y="1032725"/>
                  </a:lnTo>
                  <a:lnTo>
                    <a:pt x="1143584" y="1032725"/>
                  </a:lnTo>
                  <a:lnTo>
                    <a:pt x="1143584" y="1069962"/>
                  </a:lnTo>
                  <a:lnTo>
                    <a:pt x="1172044" y="1090269"/>
                  </a:lnTo>
                  <a:lnTo>
                    <a:pt x="1172044" y="1032725"/>
                  </a:lnTo>
                  <a:lnTo>
                    <a:pt x="1172044" y="948118"/>
                  </a:lnTo>
                  <a:lnTo>
                    <a:pt x="1186916" y="948118"/>
                  </a:lnTo>
                  <a:lnTo>
                    <a:pt x="1194181" y="948118"/>
                  </a:lnTo>
                  <a:lnTo>
                    <a:pt x="1207782" y="948118"/>
                  </a:lnTo>
                  <a:lnTo>
                    <a:pt x="1207782" y="1076731"/>
                  </a:lnTo>
                  <a:lnTo>
                    <a:pt x="1236243" y="1090269"/>
                  </a:lnTo>
                  <a:lnTo>
                    <a:pt x="1236243" y="948118"/>
                  </a:lnTo>
                  <a:lnTo>
                    <a:pt x="1251432" y="948118"/>
                  </a:lnTo>
                  <a:lnTo>
                    <a:pt x="1258379" y="948118"/>
                  </a:lnTo>
                  <a:lnTo>
                    <a:pt x="1327962" y="948118"/>
                  </a:lnTo>
                  <a:lnTo>
                    <a:pt x="1327962" y="965034"/>
                  </a:lnTo>
                  <a:lnTo>
                    <a:pt x="1284211" y="965034"/>
                  </a:lnTo>
                  <a:lnTo>
                    <a:pt x="1277886" y="967181"/>
                  </a:lnTo>
                  <a:lnTo>
                    <a:pt x="1267345" y="975753"/>
                  </a:lnTo>
                  <a:lnTo>
                    <a:pt x="1264704" y="980948"/>
                  </a:lnTo>
                  <a:lnTo>
                    <a:pt x="1264704" y="993127"/>
                  </a:lnTo>
                  <a:lnTo>
                    <a:pt x="1266545" y="998943"/>
                  </a:lnTo>
                  <a:lnTo>
                    <a:pt x="1273937" y="1009992"/>
                  </a:lnTo>
                  <a:lnTo>
                    <a:pt x="1278940" y="1014336"/>
                  </a:lnTo>
                  <a:lnTo>
                    <a:pt x="1285265" y="1017498"/>
                  </a:lnTo>
                  <a:lnTo>
                    <a:pt x="1279779" y="1020876"/>
                  </a:lnTo>
                  <a:lnTo>
                    <a:pt x="1275511" y="1025740"/>
                  </a:lnTo>
                  <a:lnTo>
                    <a:pt x="1269403" y="1038364"/>
                  </a:lnTo>
                  <a:lnTo>
                    <a:pt x="1267866" y="1045362"/>
                  </a:lnTo>
                  <a:lnTo>
                    <a:pt x="1267866" y="1053033"/>
                  </a:lnTo>
                  <a:lnTo>
                    <a:pt x="1291107" y="1091120"/>
                  </a:lnTo>
                  <a:lnTo>
                    <a:pt x="1333004" y="1111580"/>
                  </a:lnTo>
                  <a:lnTo>
                    <a:pt x="1350098" y="1115656"/>
                  </a:lnTo>
                  <a:lnTo>
                    <a:pt x="1351673" y="1103807"/>
                  </a:lnTo>
                  <a:lnTo>
                    <a:pt x="1339265" y="1100848"/>
                  </a:lnTo>
                  <a:lnTo>
                    <a:pt x="1327962" y="1097038"/>
                  </a:lnTo>
                  <a:lnTo>
                    <a:pt x="1295857" y="1074610"/>
                  </a:lnTo>
                  <a:lnTo>
                    <a:pt x="1291590" y="1061491"/>
                  </a:lnTo>
                  <a:lnTo>
                    <a:pt x="1292453" y="1053680"/>
                  </a:lnTo>
                  <a:lnTo>
                    <a:pt x="1320838" y="1025410"/>
                  </a:lnTo>
                  <a:lnTo>
                    <a:pt x="1340713" y="1022578"/>
                  </a:lnTo>
                  <a:lnTo>
                    <a:pt x="1342186" y="1023416"/>
                  </a:lnTo>
                  <a:lnTo>
                    <a:pt x="1344726" y="1026807"/>
                  </a:lnTo>
                  <a:lnTo>
                    <a:pt x="1345349" y="1028776"/>
                  </a:lnTo>
                  <a:lnTo>
                    <a:pt x="1345349" y="1037361"/>
                  </a:lnTo>
                  <a:lnTo>
                    <a:pt x="1343609" y="1043279"/>
                  </a:lnTo>
                  <a:lnTo>
                    <a:pt x="1336649" y="1054328"/>
                  </a:lnTo>
                  <a:lnTo>
                    <a:pt x="1332064" y="1058557"/>
                  </a:lnTo>
                  <a:lnTo>
                    <a:pt x="1326375" y="1061491"/>
                  </a:lnTo>
                  <a:lnTo>
                    <a:pt x="1342186" y="1081798"/>
                  </a:lnTo>
                  <a:lnTo>
                    <a:pt x="1349362" y="1078191"/>
                  </a:lnTo>
                  <a:lnTo>
                    <a:pt x="1355102" y="1073454"/>
                  </a:lnTo>
                  <a:lnTo>
                    <a:pt x="1363751" y="1061720"/>
                  </a:lnTo>
                  <a:lnTo>
                    <a:pt x="1365910" y="1055738"/>
                  </a:lnTo>
                  <a:lnTo>
                    <a:pt x="1365910" y="1049655"/>
                  </a:lnTo>
                  <a:lnTo>
                    <a:pt x="1343634" y="1012532"/>
                  </a:lnTo>
                  <a:lnTo>
                    <a:pt x="1321638" y="1003960"/>
                  </a:lnTo>
                  <a:lnTo>
                    <a:pt x="1317840" y="1003960"/>
                  </a:lnTo>
                  <a:lnTo>
                    <a:pt x="1313776" y="1004519"/>
                  </a:lnTo>
                  <a:lnTo>
                    <a:pt x="1305140" y="1006779"/>
                  </a:lnTo>
                  <a:lnTo>
                    <a:pt x="1300759" y="1008468"/>
                  </a:lnTo>
                  <a:lnTo>
                    <a:pt x="1296327" y="1010729"/>
                  </a:lnTo>
                  <a:lnTo>
                    <a:pt x="1293799" y="1009154"/>
                  </a:lnTo>
                  <a:lnTo>
                    <a:pt x="1291856" y="1007351"/>
                  </a:lnTo>
                  <a:lnTo>
                    <a:pt x="1289113" y="1003287"/>
                  </a:lnTo>
                  <a:lnTo>
                    <a:pt x="1288427" y="1001141"/>
                  </a:lnTo>
                  <a:lnTo>
                    <a:pt x="1288427" y="996175"/>
                  </a:lnTo>
                  <a:lnTo>
                    <a:pt x="1289532" y="993800"/>
                  </a:lnTo>
                  <a:lnTo>
                    <a:pt x="1293964" y="989749"/>
                  </a:lnTo>
                  <a:lnTo>
                    <a:pt x="1296543" y="988733"/>
                  </a:lnTo>
                  <a:lnTo>
                    <a:pt x="1356423" y="988733"/>
                  </a:lnTo>
                  <a:lnTo>
                    <a:pt x="1356423" y="948118"/>
                  </a:lnTo>
                  <a:lnTo>
                    <a:pt x="1370012" y="948118"/>
                  </a:lnTo>
                  <a:lnTo>
                    <a:pt x="1377607" y="948118"/>
                  </a:lnTo>
                  <a:lnTo>
                    <a:pt x="1510753" y="948118"/>
                  </a:lnTo>
                  <a:lnTo>
                    <a:pt x="1510753" y="983653"/>
                  </a:lnTo>
                  <a:lnTo>
                    <a:pt x="1507172" y="979817"/>
                  </a:lnTo>
                  <a:lnTo>
                    <a:pt x="1503222" y="976884"/>
                  </a:lnTo>
                  <a:lnTo>
                    <a:pt x="1494574" y="972820"/>
                  </a:lnTo>
                  <a:lnTo>
                    <a:pt x="1490091" y="971804"/>
                  </a:lnTo>
                  <a:lnTo>
                    <a:pt x="1480185" y="971804"/>
                  </a:lnTo>
                  <a:lnTo>
                    <a:pt x="1474914" y="973607"/>
                  </a:lnTo>
                  <a:lnTo>
                    <a:pt x="1464360" y="980833"/>
                  </a:lnTo>
                  <a:lnTo>
                    <a:pt x="1459623" y="985799"/>
                  </a:lnTo>
                  <a:lnTo>
                    <a:pt x="1455407" y="992111"/>
                  </a:lnTo>
                  <a:lnTo>
                    <a:pt x="1450657" y="986370"/>
                  </a:lnTo>
                  <a:lnTo>
                    <a:pt x="1424305" y="966736"/>
                  </a:lnTo>
                  <a:lnTo>
                    <a:pt x="1419034" y="966736"/>
                  </a:lnTo>
                  <a:lnTo>
                    <a:pt x="1383855" y="992746"/>
                  </a:lnTo>
                  <a:lnTo>
                    <a:pt x="1381086" y="1009040"/>
                  </a:lnTo>
                  <a:lnTo>
                    <a:pt x="1381975" y="1019619"/>
                  </a:lnTo>
                  <a:lnTo>
                    <a:pt x="1403121" y="1063320"/>
                  </a:lnTo>
                  <a:lnTo>
                    <a:pt x="1434846" y="1093647"/>
                  </a:lnTo>
                  <a:lnTo>
                    <a:pt x="1442758" y="1083500"/>
                  </a:lnTo>
                  <a:lnTo>
                    <a:pt x="1434833" y="1076985"/>
                  </a:lnTo>
                  <a:lnTo>
                    <a:pt x="1427810" y="1069962"/>
                  </a:lnTo>
                  <a:lnTo>
                    <a:pt x="1407617" y="1029322"/>
                  </a:lnTo>
                  <a:lnTo>
                    <a:pt x="1407020" y="1020876"/>
                  </a:lnTo>
                  <a:lnTo>
                    <a:pt x="1407020" y="1013891"/>
                  </a:lnTo>
                  <a:lnTo>
                    <a:pt x="1409446" y="1007910"/>
                  </a:lnTo>
                  <a:lnTo>
                    <a:pt x="1419148" y="997978"/>
                  </a:lnTo>
                  <a:lnTo>
                    <a:pt x="1424940" y="995502"/>
                  </a:lnTo>
                  <a:lnTo>
                    <a:pt x="1435481" y="995502"/>
                  </a:lnTo>
                  <a:lnTo>
                    <a:pt x="1438910" y="996238"/>
                  </a:lnTo>
                  <a:lnTo>
                    <a:pt x="1445031" y="999159"/>
                  </a:lnTo>
                  <a:lnTo>
                    <a:pt x="1447393" y="1001255"/>
                  </a:lnTo>
                  <a:lnTo>
                    <a:pt x="1449082" y="1003960"/>
                  </a:lnTo>
                  <a:lnTo>
                    <a:pt x="1442758" y="1019187"/>
                  </a:lnTo>
                  <a:lnTo>
                    <a:pt x="1466481" y="1036116"/>
                  </a:lnTo>
                  <a:lnTo>
                    <a:pt x="1489252" y="1003795"/>
                  </a:lnTo>
                  <a:lnTo>
                    <a:pt x="1495361" y="1000569"/>
                  </a:lnTo>
                  <a:lnTo>
                    <a:pt x="1505267" y="1000747"/>
                  </a:lnTo>
                  <a:lnTo>
                    <a:pt x="1508645" y="1001420"/>
                  </a:lnTo>
                  <a:lnTo>
                    <a:pt x="1510753" y="1002271"/>
                  </a:lnTo>
                  <a:lnTo>
                    <a:pt x="1510753" y="1075042"/>
                  </a:lnTo>
                  <a:lnTo>
                    <a:pt x="1539214" y="1090269"/>
                  </a:lnTo>
                  <a:lnTo>
                    <a:pt x="1539214" y="948118"/>
                  </a:lnTo>
                  <a:lnTo>
                    <a:pt x="1553451" y="948118"/>
                  </a:lnTo>
                  <a:lnTo>
                    <a:pt x="1561350" y="948118"/>
                  </a:lnTo>
                  <a:lnTo>
                    <a:pt x="1573682" y="948118"/>
                  </a:lnTo>
                  <a:lnTo>
                    <a:pt x="1573682" y="1069962"/>
                  </a:lnTo>
                  <a:lnTo>
                    <a:pt x="1602155" y="1090269"/>
                  </a:lnTo>
                  <a:lnTo>
                    <a:pt x="1602155" y="948118"/>
                  </a:lnTo>
                  <a:lnTo>
                    <a:pt x="1624291" y="948118"/>
                  </a:lnTo>
                  <a:lnTo>
                    <a:pt x="1624291" y="921042"/>
                  </a:lnTo>
                  <a:close/>
                </a:path>
                <a:path w="1953260" h="1531620">
                  <a:moveTo>
                    <a:pt x="1703984" y="1006665"/>
                  </a:moveTo>
                  <a:lnTo>
                    <a:pt x="1694561" y="957897"/>
                  </a:lnTo>
                  <a:lnTo>
                    <a:pt x="1677936" y="921105"/>
                  </a:lnTo>
                  <a:lnTo>
                    <a:pt x="1653895" y="882611"/>
                  </a:lnTo>
                  <a:lnTo>
                    <a:pt x="1639150" y="862825"/>
                  </a:lnTo>
                  <a:lnTo>
                    <a:pt x="1628076" y="871283"/>
                  </a:lnTo>
                  <a:lnTo>
                    <a:pt x="1637893" y="890460"/>
                  </a:lnTo>
                  <a:lnTo>
                    <a:pt x="1646466" y="909066"/>
                  </a:lnTo>
                  <a:lnTo>
                    <a:pt x="1664639" y="961326"/>
                  </a:lnTo>
                  <a:lnTo>
                    <a:pt x="1670773" y="1006665"/>
                  </a:lnTo>
                  <a:lnTo>
                    <a:pt x="1670100" y="1020953"/>
                  </a:lnTo>
                  <a:lnTo>
                    <a:pt x="1659864" y="1068781"/>
                  </a:lnTo>
                  <a:lnTo>
                    <a:pt x="1637893" y="1122870"/>
                  </a:lnTo>
                  <a:lnTo>
                    <a:pt x="1628076" y="1142047"/>
                  </a:lnTo>
                  <a:lnTo>
                    <a:pt x="1637576" y="1152207"/>
                  </a:lnTo>
                  <a:lnTo>
                    <a:pt x="1666036" y="1112100"/>
                  </a:lnTo>
                  <a:lnTo>
                    <a:pt x="1686902" y="1073683"/>
                  </a:lnTo>
                  <a:lnTo>
                    <a:pt x="1702917" y="1021905"/>
                  </a:lnTo>
                  <a:lnTo>
                    <a:pt x="1703984" y="1006665"/>
                  </a:lnTo>
                  <a:close/>
                </a:path>
                <a:path w="1953260" h="1531620">
                  <a:moveTo>
                    <a:pt x="1952866" y="1340091"/>
                  </a:moveTo>
                  <a:lnTo>
                    <a:pt x="1952866" y="1340091"/>
                  </a:lnTo>
                  <a:lnTo>
                    <a:pt x="1588236" y="1340091"/>
                  </a:lnTo>
                  <a:lnTo>
                    <a:pt x="1588236" y="1367167"/>
                  </a:lnTo>
                  <a:lnTo>
                    <a:pt x="1588236" y="1415567"/>
                  </a:lnTo>
                  <a:lnTo>
                    <a:pt x="1585175" y="1421663"/>
                  </a:lnTo>
                  <a:lnTo>
                    <a:pt x="1547114" y="1443329"/>
                  </a:lnTo>
                  <a:lnTo>
                    <a:pt x="1544586" y="1443329"/>
                  </a:lnTo>
                  <a:lnTo>
                    <a:pt x="1542376" y="1442135"/>
                  </a:lnTo>
                  <a:lnTo>
                    <a:pt x="1538579" y="1437398"/>
                  </a:lnTo>
                  <a:lnTo>
                    <a:pt x="1537627" y="1434642"/>
                  </a:lnTo>
                  <a:lnTo>
                    <a:pt x="1537627" y="1367167"/>
                  </a:lnTo>
                  <a:lnTo>
                    <a:pt x="1588236" y="1367167"/>
                  </a:lnTo>
                  <a:lnTo>
                    <a:pt x="1588236" y="1340091"/>
                  </a:lnTo>
                  <a:lnTo>
                    <a:pt x="1504099" y="1340091"/>
                  </a:lnTo>
                  <a:lnTo>
                    <a:pt x="1496517" y="1340091"/>
                  </a:lnTo>
                  <a:lnTo>
                    <a:pt x="1453502" y="1340091"/>
                  </a:lnTo>
                  <a:lnTo>
                    <a:pt x="1453502" y="1367167"/>
                  </a:lnTo>
                  <a:lnTo>
                    <a:pt x="1453502" y="1404404"/>
                  </a:lnTo>
                  <a:lnTo>
                    <a:pt x="1446898" y="1411452"/>
                  </a:lnTo>
                  <a:lnTo>
                    <a:pt x="1440954" y="1416812"/>
                  </a:lnTo>
                  <a:lnTo>
                    <a:pt x="1429994" y="1424482"/>
                  </a:lnTo>
                  <a:lnTo>
                    <a:pt x="1425460" y="1426400"/>
                  </a:lnTo>
                  <a:lnTo>
                    <a:pt x="1416608" y="1426400"/>
                  </a:lnTo>
                  <a:lnTo>
                    <a:pt x="1412074" y="1425956"/>
                  </a:lnTo>
                  <a:lnTo>
                    <a:pt x="1404480" y="1424152"/>
                  </a:lnTo>
                  <a:lnTo>
                    <a:pt x="1401635" y="1422908"/>
                  </a:lnTo>
                  <a:lnTo>
                    <a:pt x="1399743" y="1421320"/>
                  </a:lnTo>
                  <a:lnTo>
                    <a:pt x="1399743" y="1414551"/>
                  </a:lnTo>
                  <a:lnTo>
                    <a:pt x="1399743" y="1367167"/>
                  </a:lnTo>
                  <a:lnTo>
                    <a:pt x="1453502" y="1367167"/>
                  </a:lnTo>
                  <a:lnTo>
                    <a:pt x="1453502" y="1340091"/>
                  </a:lnTo>
                  <a:lnTo>
                    <a:pt x="1334909" y="1340091"/>
                  </a:lnTo>
                  <a:lnTo>
                    <a:pt x="1334909" y="1367167"/>
                  </a:lnTo>
                  <a:lnTo>
                    <a:pt x="1371282" y="1367167"/>
                  </a:lnTo>
                  <a:lnTo>
                    <a:pt x="1371282" y="1408353"/>
                  </a:lnTo>
                  <a:lnTo>
                    <a:pt x="1370799" y="1410322"/>
                  </a:lnTo>
                  <a:lnTo>
                    <a:pt x="1368907" y="1413713"/>
                  </a:lnTo>
                  <a:lnTo>
                    <a:pt x="1367802" y="1414551"/>
                  </a:lnTo>
                  <a:lnTo>
                    <a:pt x="1366532" y="1414551"/>
                  </a:lnTo>
                  <a:lnTo>
                    <a:pt x="1363789" y="1412748"/>
                  </a:lnTo>
                  <a:lnTo>
                    <a:pt x="1361528" y="1411452"/>
                  </a:lnTo>
                  <a:lnTo>
                    <a:pt x="1357934" y="1409877"/>
                  </a:lnTo>
                  <a:lnTo>
                    <a:pt x="1356512" y="1409484"/>
                  </a:lnTo>
                  <a:lnTo>
                    <a:pt x="1351876" y="1409484"/>
                  </a:lnTo>
                  <a:lnTo>
                    <a:pt x="1348879" y="1410665"/>
                  </a:lnTo>
                  <a:lnTo>
                    <a:pt x="1344028" y="1415402"/>
                  </a:lnTo>
                  <a:lnTo>
                    <a:pt x="1342809" y="1418170"/>
                  </a:lnTo>
                  <a:lnTo>
                    <a:pt x="1342809" y="1427416"/>
                  </a:lnTo>
                  <a:lnTo>
                    <a:pt x="1363586" y="1464475"/>
                  </a:lnTo>
                  <a:lnTo>
                    <a:pt x="1406702" y="1516100"/>
                  </a:lnTo>
                  <a:lnTo>
                    <a:pt x="1418082" y="1505940"/>
                  </a:lnTo>
                  <a:lnTo>
                    <a:pt x="1374444" y="1458556"/>
                  </a:lnTo>
                  <a:lnTo>
                    <a:pt x="1380769" y="1456080"/>
                  </a:lnTo>
                  <a:lnTo>
                    <a:pt x="1396580" y="1433169"/>
                  </a:lnTo>
                  <a:lnTo>
                    <a:pt x="1400797" y="1438592"/>
                  </a:lnTo>
                  <a:lnTo>
                    <a:pt x="1404848" y="1442758"/>
                  </a:lnTo>
                  <a:lnTo>
                    <a:pt x="1412659" y="1448625"/>
                  </a:lnTo>
                  <a:lnTo>
                    <a:pt x="1415973" y="1450098"/>
                  </a:lnTo>
                  <a:lnTo>
                    <a:pt x="1425676" y="1450098"/>
                  </a:lnTo>
                  <a:lnTo>
                    <a:pt x="1432153" y="1449082"/>
                  </a:lnTo>
                  <a:lnTo>
                    <a:pt x="1444180" y="1445018"/>
                  </a:lnTo>
                  <a:lnTo>
                    <a:pt x="1449285" y="1442085"/>
                  </a:lnTo>
                  <a:lnTo>
                    <a:pt x="1453502" y="1438249"/>
                  </a:lnTo>
                  <a:lnTo>
                    <a:pt x="1453502" y="1489024"/>
                  </a:lnTo>
                  <a:lnTo>
                    <a:pt x="1481963" y="1509331"/>
                  </a:lnTo>
                  <a:lnTo>
                    <a:pt x="1481963" y="1438249"/>
                  </a:lnTo>
                  <a:lnTo>
                    <a:pt x="1481963" y="1433169"/>
                  </a:lnTo>
                  <a:lnTo>
                    <a:pt x="1481963" y="1426400"/>
                  </a:lnTo>
                  <a:lnTo>
                    <a:pt x="1481963" y="1367167"/>
                  </a:lnTo>
                  <a:lnTo>
                    <a:pt x="1496517" y="1367167"/>
                  </a:lnTo>
                  <a:lnTo>
                    <a:pt x="1504099" y="1367167"/>
                  </a:lnTo>
                  <a:lnTo>
                    <a:pt x="1509166" y="1367167"/>
                  </a:lnTo>
                  <a:lnTo>
                    <a:pt x="1509280" y="1421663"/>
                  </a:lnTo>
                  <a:lnTo>
                    <a:pt x="1537436" y="1460334"/>
                  </a:lnTo>
                  <a:lnTo>
                    <a:pt x="1559763" y="1468716"/>
                  </a:lnTo>
                  <a:lnTo>
                    <a:pt x="1565465" y="1468716"/>
                  </a:lnTo>
                  <a:lnTo>
                    <a:pt x="1570786" y="1467523"/>
                  </a:lnTo>
                  <a:lnTo>
                    <a:pt x="1580692" y="1462786"/>
                  </a:lnTo>
                  <a:lnTo>
                    <a:pt x="1584858" y="1459458"/>
                  </a:lnTo>
                  <a:lnTo>
                    <a:pt x="1588236" y="1455166"/>
                  </a:lnTo>
                  <a:lnTo>
                    <a:pt x="1588236" y="1492402"/>
                  </a:lnTo>
                  <a:lnTo>
                    <a:pt x="1616684" y="1509331"/>
                  </a:lnTo>
                  <a:lnTo>
                    <a:pt x="1616684" y="1455166"/>
                  </a:lnTo>
                  <a:lnTo>
                    <a:pt x="1616684" y="1443329"/>
                  </a:lnTo>
                  <a:lnTo>
                    <a:pt x="1616684" y="1367167"/>
                  </a:lnTo>
                  <a:lnTo>
                    <a:pt x="1629346" y="1367167"/>
                  </a:lnTo>
                  <a:lnTo>
                    <a:pt x="1638833" y="1367167"/>
                  </a:lnTo>
                  <a:lnTo>
                    <a:pt x="1649577" y="1367167"/>
                  </a:lnTo>
                  <a:lnTo>
                    <a:pt x="1649577" y="1489024"/>
                  </a:lnTo>
                  <a:lnTo>
                    <a:pt x="1678051" y="1509331"/>
                  </a:lnTo>
                  <a:lnTo>
                    <a:pt x="1678051" y="1367167"/>
                  </a:lnTo>
                  <a:lnTo>
                    <a:pt x="1693227" y="1367167"/>
                  </a:lnTo>
                  <a:lnTo>
                    <a:pt x="1700187" y="1367167"/>
                  </a:lnTo>
                  <a:lnTo>
                    <a:pt x="1776082" y="1367167"/>
                  </a:lnTo>
                  <a:lnTo>
                    <a:pt x="1776082" y="1387475"/>
                  </a:lnTo>
                  <a:lnTo>
                    <a:pt x="1736547" y="1387475"/>
                  </a:lnTo>
                  <a:lnTo>
                    <a:pt x="1729994" y="1388224"/>
                  </a:lnTo>
                  <a:lnTo>
                    <a:pt x="1703959" y="1419948"/>
                  </a:lnTo>
                  <a:lnTo>
                    <a:pt x="1703336" y="1428102"/>
                  </a:lnTo>
                  <a:lnTo>
                    <a:pt x="1704733" y="1438440"/>
                  </a:lnTo>
                  <a:lnTo>
                    <a:pt x="1736763" y="1478902"/>
                  </a:lnTo>
                  <a:lnTo>
                    <a:pt x="1769757" y="1490713"/>
                  </a:lnTo>
                  <a:lnTo>
                    <a:pt x="1777974" y="1490535"/>
                  </a:lnTo>
                  <a:lnTo>
                    <a:pt x="1784311" y="1489862"/>
                  </a:lnTo>
                  <a:lnTo>
                    <a:pt x="1788731" y="1489024"/>
                  </a:lnTo>
                  <a:lnTo>
                    <a:pt x="1799805" y="1531327"/>
                  </a:lnTo>
                  <a:lnTo>
                    <a:pt x="1817192" y="1524558"/>
                  </a:lnTo>
                  <a:lnTo>
                    <a:pt x="1796643" y="1485633"/>
                  </a:lnTo>
                  <a:lnTo>
                    <a:pt x="1800860" y="1483601"/>
                  </a:lnTo>
                  <a:lnTo>
                    <a:pt x="1804174" y="1481061"/>
                  </a:lnTo>
                  <a:lnTo>
                    <a:pt x="1809026" y="1474978"/>
                  </a:lnTo>
                  <a:lnTo>
                    <a:pt x="1810245" y="1471866"/>
                  </a:lnTo>
                  <a:lnTo>
                    <a:pt x="1810245" y="1460817"/>
                  </a:lnTo>
                  <a:lnTo>
                    <a:pt x="1807819" y="1454048"/>
                  </a:lnTo>
                  <a:lnTo>
                    <a:pt x="1798116" y="1442758"/>
                  </a:lnTo>
                  <a:lnTo>
                    <a:pt x="1792312" y="1439938"/>
                  </a:lnTo>
                  <a:lnTo>
                    <a:pt x="1780298" y="1439938"/>
                  </a:lnTo>
                  <a:lnTo>
                    <a:pt x="1775815" y="1441119"/>
                  </a:lnTo>
                  <a:lnTo>
                    <a:pt x="1768436" y="1445869"/>
                  </a:lnTo>
                  <a:lnTo>
                    <a:pt x="1766595" y="1448625"/>
                  </a:lnTo>
                  <a:lnTo>
                    <a:pt x="1766595" y="1454048"/>
                  </a:lnTo>
                  <a:lnTo>
                    <a:pt x="1766862" y="1456182"/>
                  </a:lnTo>
                  <a:lnTo>
                    <a:pt x="1767916" y="1460246"/>
                  </a:lnTo>
                  <a:lnTo>
                    <a:pt x="1768703" y="1462049"/>
                  </a:lnTo>
                  <a:lnTo>
                    <a:pt x="1770811" y="1465440"/>
                  </a:lnTo>
                  <a:lnTo>
                    <a:pt x="1769808" y="1467243"/>
                  </a:lnTo>
                  <a:lnTo>
                    <a:pt x="1763699" y="1470850"/>
                  </a:lnTo>
                  <a:lnTo>
                    <a:pt x="1760169" y="1471752"/>
                  </a:lnTo>
                  <a:lnTo>
                    <a:pt x="1747088" y="1471752"/>
                  </a:lnTo>
                  <a:lnTo>
                    <a:pt x="1739290" y="1468996"/>
                  </a:lnTo>
                  <a:lnTo>
                    <a:pt x="1726222" y="1457934"/>
                  </a:lnTo>
                  <a:lnTo>
                    <a:pt x="1722945" y="1451216"/>
                  </a:lnTo>
                  <a:lnTo>
                    <a:pt x="1722945" y="1435430"/>
                  </a:lnTo>
                  <a:lnTo>
                    <a:pt x="1725536" y="1428661"/>
                  </a:lnTo>
                  <a:lnTo>
                    <a:pt x="1735861" y="1417370"/>
                  </a:lnTo>
                  <a:lnTo>
                    <a:pt x="1742033" y="1414551"/>
                  </a:lnTo>
                  <a:lnTo>
                    <a:pt x="1804543" y="1414551"/>
                  </a:lnTo>
                  <a:lnTo>
                    <a:pt x="1804543" y="1367167"/>
                  </a:lnTo>
                  <a:lnTo>
                    <a:pt x="1818144" y="1367167"/>
                  </a:lnTo>
                  <a:lnTo>
                    <a:pt x="1824151" y="1367167"/>
                  </a:lnTo>
                  <a:lnTo>
                    <a:pt x="1902269" y="1367167"/>
                  </a:lnTo>
                  <a:lnTo>
                    <a:pt x="1902269" y="1411173"/>
                  </a:lnTo>
                  <a:lnTo>
                    <a:pt x="1835429" y="1411173"/>
                  </a:lnTo>
                  <a:lnTo>
                    <a:pt x="1832432" y="1412468"/>
                  </a:lnTo>
                  <a:lnTo>
                    <a:pt x="1827580" y="1417662"/>
                  </a:lnTo>
                  <a:lnTo>
                    <a:pt x="1826374" y="1420876"/>
                  </a:lnTo>
                  <a:lnTo>
                    <a:pt x="1826374" y="1424711"/>
                  </a:lnTo>
                  <a:lnTo>
                    <a:pt x="1842706" y="1460639"/>
                  </a:lnTo>
                  <a:lnTo>
                    <a:pt x="1848929" y="1465326"/>
                  </a:lnTo>
                  <a:lnTo>
                    <a:pt x="1856524" y="1465326"/>
                  </a:lnTo>
                  <a:lnTo>
                    <a:pt x="1857997" y="1464652"/>
                  </a:lnTo>
                  <a:lnTo>
                    <a:pt x="1860524" y="1461935"/>
                  </a:lnTo>
                  <a:lnTo>
                    <a:pt x="1861159" y="1460360"/>
                  </a:lnTo>
                  <a:lnTo>
                    <a:pt x="1861159" y="1444459"/>
                  </a:lnTo>
                  <a:lnTo>
                    <a:pt x="1861794" y="1442478"/>
                  </a:lnTo>
                  <a:lnTo>
                    <a:pt x="1864321" y="1439100"/>
                  </a:lnTo>
                  <a:lnTo>
                    <a:pt x="1865795" y="1438249"/>
                  </a:lnTo>
                  <a:lnTo>
                    <a:pt x="1902269" y="1438249"/>
                  </a:lnTo>
                  <a:lnTo>
                    <a:pt x="1902269" y="1492402"/>
                  </a:lnTo>
                  <a:lnTo>
                    <a:pt x="1930730" y="1509331"/>
                  </a:lnTo>
                  <a:lnTo>
                    <a:pt x="1930730" y="1367167"/>
                  </a:lnTo>
                  <a:lnTo>
                    <a:pt x="1952866" y="1367167"/>
                  </a:lnTo>
                  <a:lnTo>
                    <a:pt x="1952866" y="1340091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99620" y="6512085"/>
              <a:ext cx="1290953" cy="27753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577223" y="6512097"/>
              <a:ext cx="1291590" cy="259079"/>
            </a:xfrm>
            <a:custGeom>
              <a:avLst/>
              <a:gdLst/>
              <a:ahLst/>
              <a:cxnLst/>
              <a:rect l="l" t="t" r="r" b="b"/>
              <a:pathLst>
                <a:path w="1291589" h="259079">
                  <a:moveTo>
                    <a:pt x="635355" y="82918"/>
                  </a:moveTo>
                  <a:lnTo>
                    <a:pt x="584746" y="82918"/>
                  </a:lnTo>
                  <a:lnTo>
                    <a:pt x="584746" y="109994"/>
                  </a:lnTo>
                  <a:lnTo>
                    <a:pt x="584746" y="147218"/>
                  </a:lnTo>
                  <a:lnTo>
                    <a:pt x="578154" y="154279"/>
                  </a:lnTo>
                  <a:lnTo>
                    <a:pt x="572211" y="159639"/>
                  </a:lnTo>
                  <a:lnTo>
                    <a:pt x="561238" y="167309"/>
                  </a:lnTo>
                  <a:lnTo>
                    <a:pt x="556717" y="169227"/>
                  </a:lnTo>
                  <a:lnTo>
                    <a:pt x="547852" y="169227"/>
                  </a:lnTo>
                  <a:lnTo>
                    <a:pt x="543318" y="168770"/>
                  </a:lnTo>
                  <a:lnTo>
                    <a:pt x="535736" y="166966"/>
                  </a:lnTo>
                  <a:lnTo>
                    <a:pt x="532879" y="165722"/>
                  </a:lnTo>
                  <a:lnTo>
                    <a:pt x="530987" y="164147"/>
                  </a:lnTo>
                  <a:lnTo>
                    <a:pt x="530987" y="157378"/>
                  </a:lnTo>
                  <a:lnTo>
                    <a:pt x="530987" y="109994"/>
                  </a:lnTo>
                  <a:lnTo>
                    <a:pt x="584746" y="109994"/>
                  </a:lnTo>
                  <a:lnTo>
                    <a:pt x="584746" y="82918"/>
                  </a:lnTo>
                  <a:lnTo>
                    <a:pt x="473113" y="82918"/>
                  </a:lnTo>
                  <a:lnTo>
                    <a:pt x="466153" y="82918"/>
                  </a:lnTo>
                  <a:lnTo>
                    <a:pt x="409549" y="82918"/>
                  </a:lnTo>
                  <a:lnTo>
                    <a:pt x="402272" y="82918"/>
                  </a:lnTo>
                  <a:lnTo>
                    <a:pt x="302653" y="82918"/>
                  </a:lnTo>
                  <a:lnTo>
                    <a:pt x="302653" y="172605"/>
                  </a:lnTo>
                  <a:lnTo>
                    <a:pt x="283679" y="187833"/>
                  </a:lnTo>
                  <a:lnTo>
                    <a:pt x="281152" y="190550"/>
                  </a:lnTo>
                  <a:lnTo>
                    <a:pt x="277825" y="192633"/>
                  </a:lnTo>
                  <a:lnTo>
                    <a:pt x="269608" y="195567"/>
                  </a:lnTo>
                  <a:lnTo>
                    <a:pt x="265023" y="196303"/>
                  </a:lnTo>
                  <a:lnTo>
                    <a:pt x="255955" y="196303"/>
                  </a:lnTo>
                  <a:lnTo>
                    <a:pt x="252577" y="194830"/>
                  </a:lnTo>
                  <a:lnTo>
                    <a:pt x="247091" y="188976"/>
                  </a:lnTo>
                  <a:lnTo>
                    <a:pt x="245783" y="185508"/>
                  </a:lnTo>
                  <a:lnTo>
                    <a:pt x="245745" y="174015"/>
                  </a:lnTo>
                  <a:lnTo>
                    <a:pt x="248043" y="168097"/>
                  </a:lnTo>
                  <a:lnTo>
                    <a:pt x="257327" y="158165"/>
                  </a:lnTo>
                  <a:lnTo>
                    <a:pt x="262915" y="155689"/>
                  </a:lnTo>
                  <a:lnTo>
                    <a:pt x="274929" y="155689"/>
                  </a:lnTo>
                  <a:lnTo>
                    <a:pt x="280568" y="157149"/>
                  </a:lnTo>
                  <a:lnTo>
                    <a:pt x="292163" y="163017"/>
                  </a:lnTo>
                  <a:lnTo>
                    <a:pt x="297599" y="167195"/>
                  </a:lnTo>
                  <a:lnTo>
                    <a:pt x="302653" y="172605"/>
                  </a:lnTo>
                  <a:lnTo>
                    <a:pt x="302653" y="82918"/>
                  </a:lnTo>
                  <a:lnTo>
                    <a:pt x="218211" y="82918"/>
                  </a:lnTo>
                  <a:lnTo>
                    <a:pt x="209042" y="82918"/>
                  </a:lnTo>
                  <a:lnTo>
                    <a:pt x="169189" y="82918"/>
                  </a:lnTo>
                  <a:lnTo>
                    <a:pt x="169189" y="170916"/>
                  </a:lnTo>
                  <a:lnTo>
                    <a:pt x="135140" y="197205"/>
                  </a:lnTo>
                  <a:lnTo>
                    <a:pt x="127342" y="199682"/>
                  </a:lnTo>
                  <a:lnTo>
                    <a:pt x="112369" y="199682"/>
                  </a:lnTo>
                  <a:lnTo>
                    <a:pt x="105676" y="197548"/>
                  </a:lnTo>
                  <a:lnTo>
                    <a:pt x="94500" y="188976"/>
                  </a:lnTo>
                  <a:lnTo>
                    <a:pt x="91706" y="183781"/>
                  </a:lnTo>
                  <a:lnTo>
                    <a:pt x="91706" y="170243"/>
                  </a:lnTo>
                  <a:lnTo>
                    <a:pt x="94818" y="163868"/>
                  </a:lnTo>
                  <a:lnTo>
                    <a:pt x="107264" y="153263"/>
                  </a:lnTo>
                  <a:lnTo>
                    <a:pt x="114693" y="150609"/>
                  </a:lnTo>
                  <a:lnTo>
                    <a:pt x="129451" y="150609"/>
                  </a:lnTo>
                  <a:lnTo>
                    <a:pt x="169189" y="170916"/>
                  </a:lnTo>
                  <a:lnTo>
                    <a:pt x="169189" y="82918"/>
                  </a:lnTo>
                  <a:lnTo>
                    <a:pt x="71475" y="82918"/>
                  </a:lnTo>
                  <a:lnTo>
                    <a:pt x="64516" y="82918"/>
                  </a:lnTo>
                  <a:lnTo>
                    <a:pt x="41427" y="82918"/>
                  </a:lnTo>
                  <a:lnTo>
                    <a:pt x="39319" y="79082"/>
                  </a:lnTo>
                  <a:lnTo>
                    <a:pt x="37731" y="74853"/>
                  </a:lnTo>
                  <a:lnTo>
                    <a:pt x="35623" y="65595"/>
                  </a:lnTo>
                  <a:lnTo>
                    <a:pt x="35102" y="60807"/>
                  </a:lnTo>
                  <a:lnTo>
                    <a:pt x="35102" y="47498"/>
                  </a:lnTo>
                  <a:lnTo>
                    <a:pt x="73050" y="25374"/>
                  </a:lnTo>
                  <a:lnTo>
                    <a:pt x="83845" y="26238"/>
                  </a:lnTo>
                  <a:lnTo>
                    <a:pt x="130708" y="46647"/>
                  </a:lnTo>
                  <a:lnTo>
                    <a:pt x="166344" y="77838"/>
                  </a:lnTo>
                  <a:lnTo>
                    <a:pt x="172669" y="72771"/>
                  </a:lnTo>
                  <a:lnTo>
                    <a:pt x="144805" y="42087"/>
                  </a:lnTo>
                  <a:lnTo>
                    <a:pt x="100838" y="10756"/>
                  </a:lnTo>
                  <a:lnTo>
                    <a:pt x="58826" y="0"/>
                  </a:lnTo>
                  <a:lnTo>
                    <a:pt x="48755" y="825"/>
                  </a:lnTo>
                  <a:lnTo>
                    <a:pt x="11938" y="28130"/>
                  </a:lnTo>
                  <a:lnTo>
                    <a:pt x="8216" y="45681"/>
                  </a:lnTo>
                  <a:lnTo>
                    <a:pt x="8216" y="51549"/>
                  </a:lnTo>
                  <a:lnTo>
                    <a:pt x="9753" y="57759"/>
                  </a:lnTo>
                  <a:lnTo>
                    <a:pt x="15862" y="70840"/>
                  </a:lnTo>
                  <a:lnTo>
                    <a:pt x="20129" y="77050"/>
                  </a:lnTo>
                  <a:lnTo>
                    <a:pt x="25615" y="82918"/>
                  </a:lnTo>
                  <a:lnTo>
                    <a:pt x="0" y="82918"/>
                  </a:lnTo>
                  <a:lnTo>
                    <a:pt x="0" y="109994"/>
                  </a:lnTo>
                  <a:lnTo>
                    <a:pt x="20866" y="109994"/>
                  </a:lnTo>
                  <a:lnTo>
                    <a:pt x="20866" y="238607"/>
                  </a:lnTo>
                  <a:lnTo>
                    <a:pt x="49326" y="252145"/>
                  </a:lnTo>
                  <a:lnTo>
                    <a:pt x="49326" y="109994"/>
                  </a:lnTo>
                  <a:lnTo>
                    <a:pt x="64516" y="109994"/>
                  </a:lnTo>
                  <a:lnTo>
                    <a:pt x="71475" y="109994"/>
                  </a:lnTo>
                  <a:lnTo>
                    <a:pt x="167614" y="109994"/>
                  </a:lnTo>
                  <a:lnTo>
                    <a:pt x="167614" y="155689"/>
                  </a:lnTo>
                  <a:lnTo>
                    <a:pt x="163309" y="150609"/>
                  </a:lnTo>
                  <a:lnTo>
                    <a:pt x="161798" y="148818"/>
                  </a:lnTo>
                  <a:lnTo>
                    <a:pt x="155752" y="142786"/>
                  </a:lnTo>
                  <a:lnTo>
                    <a:pt x="117005" y="125222"/>
                  </a:lnTo>
                  <a:lnTo>
                    <a:pt x="108483" y="125996"/>
                  </a:lnTo>
                  <a:lnTo>
                    <a:pt x="77431" y="151244"/>
                  </a:lnTo>
                  <a:lnTo>
                    <a:pt x="74320" y="167525"/>
                  </a:lnTo>
                  <a:lnTo>
                    <a:pt x="75476" y="176707"/>
                  </a:lnTo>
                  <a:lnTo>
                    <a:pt x="102057" y="212813"/>
                  </a:lnTo>
                  <a:lnTo>
                    <a:pt x="129667" y="223380"/>
                  </a:lnTo>
                  <a:lnTo>
                    <a:pt x="135140" y="223380"/>
                  </a:lnTo>
                  <a:lnTo>
                    <a:pt x="141147" y="221805"/>
                  </a:lnTo>
                  <a:lnTo>
                    <a:pt x="154228" y="215480"/>
                  </a:lnTo>
                  <a:lnTo>
                    <a:pt x="160870" y="210858"/>
                  </a:lnTo>
                  <a:lnTo>
                    <a:pt x="167614" y="204762"/>
                  </a:lnTo>
                  <a:lnTo>
                    <a:pt x="167614" y="231838"/>
                  </a:lnTo>
                  <a:lnTo>
                    <a:pt x="196075" y="252145"/>
                  </a:lnTo>
                  <a:lnTo>
                    <a:pt x="196075" y="204762"/>
                  </a:lnTo>
                  <a:lnTo>
                    <a:pt x="196075" y="199682"/>
                  </a:lnTo>
                  <a:lnTo>
                    <a:pt x="196075" y="155689"/>
                  </a:lnTo>
                  <a:lnTo>
                    <a:pt x="196075" y="109994"/>
                  </a:lnTo>
                  <a:lnTo>
                    <a:pt x="209042" y="109994"/>
                  </a:lnTo>
                  <a:lnTo>
                    <a:pt x="218211" y="109994"/>
                  </a:lnTo>
                  <a:lnTo>
                    <a:pt x="301066" y="109994"/>
                  </a:lnTo>
                  <a:lnTo>
                    <a:pt x="301066" y="159067"/>
                  </a:lnTo>
                  <a:lnTo>
                    <a:pt x="271767" y="131267"/>
                  </a:lnTo>
                  <a:lnTo>
                    <a:pt x="265442" y="128612"/>
                  </a:lnTo>
                  <a:lnTo>
                    <a:pt x="259956" y="128612"/>
                  </a:lnTo>
                  <a:lnTo>
                    <a:pt x="225602" y="145923"/>
                  </a:lnTo>
                  <a:lnTo>
                    <a:pt x="218871" y="167195"/>
                  </a:lnTo>
                  <a:lnTo>
                    <a:pt x="218960" y="168529"/>
                  </a:lnTo>
                  <a:lnTo>
                    <a:pt x="235343" y="203631"/>
                  </a:lnTo>
                  <a:lnTo>
                    <a:pt x="267868" y="221691"/>
                  </a:lnTo>
                  <a:lnTo>
                    <a:pt x="272503" y="221691"/>
                  </a:lnTo>
                  <a:lnTo>
                    <a:pt x="277672" y="220218"/>
                  </a:lnTo>
                  <a:lnTo>
                    <a:pt x="289052" y="214350"/>
                  </a:lnTo>
                  <a:lnTo>
                    <a:pt x="294957" y="210185"/>
                  </a:lnTo>
                  <a:lnTo>
                    <a:pt x="301066" y="204762"/>
                  </a:lnTo>
                  <a:lnTo>
                    <a:pt x="301066" y="233540"/>
                  </a:lnTo>
                  <a:lnTo>
                    <a:pt x="329526" y="252145"/>
                  </a:lnTo>
                  <a:lnTo>
                    <a:pt x="329526" y="204762"/>
                  </a:lnTo>
                  <a:lnTo>
                    <a:pt x="329526" y="196303"/>
                  </a:lnTo>
                  <a:lnTo>
                    <a:pt x="329526" y="187833"/>
                  </a:lnTo>
                  <a:lnTo>
                    <a:pt x="334594" y="181292"/>
                  </a:lnTo>
                  <a:lnTo>
                    <a:pt x="340182" y="176276"/>
                  </a:lnTo>
                  <a:lnTo>
                    <a:pt x="352412" y="169278"/>
                  </a:lnTo>
                  <a:lnTo>
                    <a:pt x="358419" y="167525"/>
                  </a:lnTo>
                  <a:lnTo>
                    <a:pt x="367271" y="167525"/>
                  </a:lnTo>
                  <a:lnTo>
                    <a:pt x="369862" y="168833"/>
                  </a:lnTo>
                  <a:lnTo>
                    <a:pt x="374294" y="174015"/>
                  </a:lnTo>
                  <a:lnTo>
                    <a:pt x="375399" y="177241"/>
                  </a:lnTo>
                  <a:lnTo>
                    <a:pt x="375285" y="185508"/>
                  </a:lnTo>
                  <a:lnTo>
                    <a:pt x="356412" y="226758"/>
                  </a:lnTo>
                  <a:lnTo>
                    <a:pt x="381723" y="245376"/>
                  </a:lnTo>
                  <a:lnTo>
                    <a:pt x="396506" y="207518"/>
                  </a:lnTo>
                  <a:lnTo>
                    <a:pt x="397522" y="194538"/>
                  </a:lnTo>
                  <a:lnTo>
                    <a:pt x="396697" y="185953"/>
                  </a:lnTo>
                  <a:lnTo>
                    <a:pt x="377621" y="152044"/>
                  </a:lnTo>
                  <a:lnTo>
                    <a:pt x="358000" y="142151"/>
                  </a:lnTo>
                  <a:lnTo>
                    <a:pt x="353148" y="142151"/>
                  </a:lnTo>
                  <a:lnTo>
                    <a:pt x="348297" y="142887"/>
                  </a:lnTo>
                  <a:lnTo>
                    <a:pt x="338607" y="145821"/>
                  </a:lnTo>
                  <a:lnTo>
                    <a:pt x="333959" y="147904"/>
                  </a:lnTo>
                  <a:lnTo>
                    <a:pt x="329526" y="150609"/>
                  </a:lnTo>
                  <a:lnTo>
                    <a:pt x="329526" y="109994"/>
                  </a:lnTo>
                  <a:lnTo>
                    <a:pt x="402272" y="109994"/>
                  </a:lnTo>
                  <a:lnTo>
                    <a:pt x="409549" y="109994"/>
                  </a:lnTo>
                  <a:lnTo>
                    <a:pt x="422516" y="109994"/>
                  </a:lnTo>
                  <a:lnTo>
                    <a:pt x="422516" y="231838"/>
                  </a:lnTo>
                  <a:lnTo>
                    <a:pt x="450977" y="252145"/>
                  </a:lnTo>
                  <a:lnTo>
                    <a:pt x="450977" y="109994"/>
                  </a:lnTo>
                  <a:lnTo>
                    <a:pt x="466153" y="109994"/>
                  </a:lnTo>
                  <a:lnTo>
                    <a:pt x="473113" y="109994"/>
                  </a:lnTo>
                  <a:lnTo>
                    <a:pt x="502526" y="109994"/>
                  </a:lnTo>
                  <a:lnTo>
                    <a:pt x="502526" y="151168"/>
                  </a:lnTo>
                  <a:lnTo>
                    <a:pt x="502056" y="153149"/>
                  </a:lnTo>
                  <a:lnTo>
                    <a:pt x="500151" y="156527"/>
                  </a:lnTo>
                  <a:lnTo>
                    <a:pt x="499046" y="157378"/>
                  </a:lnTo>
                  <a:lnTo>
                    <a:pt x="497776" y="157378"/>
                  </a:lnTo>
                  <a:lnTo>
                    <a:pt x="495033" y="155575"/>
                  </a:lnTo>
                  <a:lnTo>
                    <a:pt x="492772" y="154279"/>
                  </a:lnTo>
                  <a:lnTo>
                    <a:pt x="489191" y="152692"/>
                  </a:lnTo>
                  <a:lnTo>
                    <a:pt x="487768" y="152298"/>
                  </a:lnTo>
                  <a:lnTo>
                    <a:pt x="483120" y="152298"/>
                  </a:lnTo>
                  <a:lnTo>
                    <a:pt x="480123" y="153492"/>
                  </a:lnTo>
                  <a:lnTo>
                    <a:pt x="475272" y="158229"/>
                  </a:lnTo>
                  <a:lnTo>
                    <a:pt x="474065" y="160985"/>
                  </a:lnTo>
                  <a:lnTo>
                    <a:pt x="474065" y="170243"/>
                  </a:lnTo>
                  <a:lnTo>
                    <a:pt x="494830" y="207289"/>
                  </a:lnTo>
                  <a:lnTo>
                    <a:pt x="537946" y="258914"/>
                  </a:lnTo>
                  <a:lnTo>
                    <a:pt x="549325" y="248767"/>
                  </a:lnTo>
                  <a:lnTo>
                    <a:pt x="505688" y="201383"/>
                  </a:lnTo>
                  <a:lnTo>
                    <a:pt x="512013" y="198894"/>
                  </a:lnTo>
                  <a:lnTo>
                    <a:pt x="527824" y="175996"/>
                  </a:lnTo>
                  <a:lnTo>
                    <a:pt x="532041" y="181406"/>
                  </a:lnTo>
                  <a:lnTo>
                    <a:pt x="536105" y="185585"/>
                  </a:lnTo>
                  <a:lnTo>
                    <a:pt x="543902" y="191452"/>
                  </a:lnTo>
                  <a:lnTo>
                    <a:pt x="547230" y="192913"/>
                  </a:lnTo>
                  <a:lnTo>
                    <a:pt x="556920" y="192913"/>
                  </a:lnTo>
                  <a:lnTo>
                    <a:pt x="563397" y="191909"/>
                  </a:lnTo>
                  <a:lnTo>
                    <a:pt x="575424" y="187833"/>
                  </a:lnTo>
                  <a:lnTo>
                    <a:pt x="580529" y="184912"/>
                  </a:lnTo>
                  <a:lnTo>
                    <a:pt x="584746" y="181076"/>
                  </a:lnTo>
                  <a:lnTo>
                    <a:pt x="584746" y="231838"/>
                  </a:lnTo>
                  <a:lnTo>
                    <a:pt x="613219" y="252145"/>
                  </a:lnTo>
                  <a:lnTo>
                    <a:pt x="613219" y="181076"/>
                  </a:lnTo>
                  <a:lnTo>
                    <a:pt x="613219" y="175996"/>
                  </a:lnTo>
                  <a:lnTo>
                    <a:pt x="613219" y="169227"/>
                  </a:lnTo>
                  <a:lnTo>
                    <a:pt x="613219" y="109994"/>
                  </a:lnTo>
                  <a:lnTo>
                    <a:pt x="635355" y="109994"/>
                  </a:lnTo>
                  <a:lnTo>
                    <a:pt x="635355" y="82918"/>
                  </a:lnTo>
                  <a:close/>
                </a:path>
                <a:path w="1291589" h="259079">
                  <a:moveTo>
                    <a:pt x="1291259" y="82918"/>
                  </a:moveTo>
                  <a:lnTo>
                    <a:pt x="1159078" y="82918"/>
                  </a:lnTo>
                  <a:lnTo>
                    <a:pt x="1152118" y="82918"/>
                  </a:lnTo>
                  <a:lnTo>
                    <a:pt x="1129030" y="82918"/>
                  </a:lnTo>
                  <a:lnTo>
                    <a:pt x="1126921" y="79082"/>
                  </a:lnTo>
                  <a:lnTo>
                    <a:pt x="1125334" y="74853"/>
                  </a:lnTo>
                  <a:lnTo>
                    <a:pt x="1123226" y="65595"/>
                  </a:lnTo>
                  <a:lnTo>
                    <a:pt x="1122705" y="60807"/>
                  </a:lnTo>
                  <a:lnTo>
                    <a:pt x="1122705" y="47498"/>
                  </a:lnTo>
                  <a:lnTo>
                    <a:pt x="1160653" y="25374"/>
                  </a:lnTo>
                  <a:lnTo>
                    <a:pt x="1171448" y="26238"/>
                  </a:lnTo>
                  <a:lnTo>
                    <a:pt x="1218311" y="46647"/>
                  </a:lnTo>
                  <a:lnTo>
                    <a:pt x="1253947" y="77838"/>
                  </a:lnTo>
                  <a:lnTo>
                    <a:pt x="1260271" y="72771"/>
                  </a:lnTo>
                  <a:lnTo>
                    <a:pt x="1232408" y="42087"/>
                  </a:lnTo>
                  <a:lnTo>
                    <a:pt x="1188440" y="10756"/>
                  </a:lnTo>
                  <a:lnTo>
                    <a:pt x="1146429" y="0"/>
                  </a:lnTo>
                  <a:lnTo>
                    <a:pt x="1136357" y="825"/>
                  </a:lnTo>
                  <a:lnTo>
                    <a:pt x="1099540" y="28130"/>
                  </a:lnTo>
                  <a:lnTo>
                    <a:pt x="1095819" y="45681"/>
                  </a:lnTo>
                  <a:lnTo>
                    <a:pt x="1095819" y="51549"/>
                  </a:lnTo>
                  <a:lnTo>
                    <a:pt x="1097356" y="57759"/>
                  </a:lnTo>
                  <a:lnTo>
                    <a:pt x="1103464" y="70840"/>
                  </a:lnTo>
                  <a:lnTo>
                    <a:pt x="1107732" y="77050"/>
                  </a:lnTo>
                  <a:lnTo>
                    <a:pt x="1113218" y="82918"/>
                  </a:lnTo>
                  <a:lnTo>
                    <a:pt x="1094867" y="82918"/>
                  </a:lnTo>
                  <a:lnTo>
                    <a:pt x="1087602" y="82918"/>
                  </a:lnTo>
                  <a:lnTo>
                    <a:pt x="1044270" y="82918"/>
                  </a:lnTo>
                  <a:lnTo>
                    <a:pt x="1044270" y="109994"/>
                  </a:lnTo>
                  <a:lnTo>
                    <a:pt x="1044270" y="167525"/>
                  </a:lnTo>
                  <a:lnTo>
                    <a:pt x="996835" y="167525"/>
                  </a:lnTo>
                  <a:lnTo>
                    <a:pt x="996835" y="109994"/>
                  </a:lnTo>
                  <a:lnTo>
                    <a:pt x="1044270" y="109994"/>
                  </a:lnTo>
                  <a:lnTo>
                    <a:pt x="1044270" y="82918"/>
                  </a:lnTo>
                  <a:lnTo>
                    <a:pt x="950658" y="82918"/>
                  </a:lnTo>
                  <a:lnTo>
                    <a:pt x="943698" y="82918"/>
                  </a:lnTo>
                  <a:lnTo>
                    <a:pt x="920623" y="82918"/>
                  </a:lnTo>
                  <a:lnTo>
                    <a:pt x="918502" y="79082"/>
                  </a:lnTo>
                  <a:lnTo>
                    <a:pt x="916927" y="74853"/>
                  </a:lnTo>
                  <a:lnTo>
                    <a:pt x="914819" y="65595"/>
                  </a:lnTo>
                  <a:lnTo>
                    <a:pt x="914285" y="60807"/>
                  </a:lnTo>
                  <a:lnTo>
                    <a:pt x="914285" y="47498"/>
                  </a:lnTo>
                  <a:lnTo>
                    <a:pt x="952246" y="25374"/>
                  </a:lnTo>
                  <a:lnTo>
                    <a:pt x="963041" y="26238"/>
                  </a:lnTo>
                  <a:lnTo>
                    <a:pt x="1009904" y="46647"/>
                  </a:lnTo>
                  <a:lnTo>
                    <a:pt x="1045540" y="77838"/>
                  </a:lnTo>
                  <a:lnTo>
                    <a:pt x="1051864" y="72771"/>
                  </a:lnTo>
                  <a:lnTo>
                    <a:pt x="1023988" y="42087"/>
                  </a:lnTo>
                  <a:lnTo>
                    <a:pt x="980020" y="10756"/>
                  </a:lnTo>
                  <a:lnTo>
                    <a:pt x="938009" y="0"/>
                  </a:lnTo>
                  <a:lnTo>
                    <a:pt x="927950" y="825"/>
                  </a:lnTo>
                  <a:lnTo>
                    <a:pt x="891120" y="28130"/>
                  </a:lnTo>
                  <a:lnTo>
                    <a:pt x="887412" y="45681"/>
                  </a:lnTo>
                  <a:lnTo>
                    <a:pt x="887412" y="51549"/>
                  </a:lnTo>
                  <a:lnTo>
                    <a:pt x="888936" y="57759"/>
                  </a:lnTo>
                  <a:lnTo>
                    <a:pt x="895057" y="70840"/>
                  </a:lnTo>
                  <a:lnTo>
                    <a:pt x="899325" y="77050"/>
                  </a:lnTo>
                  <a:lnTo>
                    <a:pt x="904798" y="82918"/>
                  </a:lnTo>
                  <a:lnTo>
                    <a:pt x="888034" y="82918"/>
                  </a:lnTo>
                  <a:lnTo>
                    <a:pt x="879182" y="82918"/>
                  </a:lnTo>
                  <a:lnTo>
                    <a:pt x="837438" y="82918"/>
                  </a:lnTo>
                  <a:lnTo>
                    <a:pt x="837438" y="109994"/>
                  </a:lnTo>
                  <a:lnTo>
                    <a:pt x="837438" y="147218"/>
                  </a:lnTo>
                  <a:lnTo>
                    <a:pt x="830846" y="154279"/>
                  </a:lnTo>
                  <a:lnTo>
                    <a:pt x="824890" y="159639"/>
                  </a:lnTo>
                  <a:lnTo>
                    <a:pt x="813930" y="167309"/>
                  </a:lnTo>
                  <a:lnTo>
                    <a:pt x="809396" y="169227"/>
                  </a:lnTo>
                  <a:lnTo>
                    <a:pt x="800544" y="169227"/>
                  </a:lnTo>
                  <a:lnTo>
                    <a:pt x="796010" y="168770"/>
                  </a:lnTo>
                  <a:lnTo>
                    <a:pt x="788416" y="166966"/>
                  </a:lnTo>
                  <a:lnTo>
                    <a:pt x="785571" y="165722"/>
                  </a:lnTo>
                  <a:lnTo>
                    <a:pt x="783678" y="164147"/>
                  </a:lnTo>
                  <a:lnTo>
                    <a:pt x="783678" y="157378"/>
                  </a:lnTo>
                  <a:lnTo>
                    <a:pt x="783678" y="109994"/>
                  </a:lnTo>
                  <a:lnTo>
                    <a:pt x="837438" y="109994"/>
                  </a:lnTo>
                  <a:lnTo>
                    <a:pt x="837438" y="82918"/>
                  </a:lnTo>
                  <a:lnTo>
                    <a:pt x="718845" y="82918"/>
                  </a:lnTo>
                  <a:lnTo>
                    <a:pt x="718845" y="109994"/>
                  </a:lnTo>
                  <a:lnTo>
                    <a:pt x="755218" y="109994"/>
                  </a:lnTo>
                  <a:lnTo>
                    <a:pt x="755218" y="151168"/>
                  </a:lnTo>
                  <a:lnTo>
                    <a:pt x="754735" y="153149"/>
                  </a:lnTo>
                  <a:lnTo>
                    <a:pt x="752843" y="156527"/>
                  </a:lnTo>
                  <a:lnTo>
                    <a:pt x="751738" y="157378"/>
                  </a:lnTo>
                  <a:lnTo>
                    <a:pt x="750468" y="157378"/>
                  </a:lnTo>
                  <a:lnTo>
                    <a:pt x="747725" y="155575"/>
                  </a:lnTo>
                  <a:lnTo>
                    <a:pt x="745464" y="154279"/>
                  </a:lnTo>
                  <a:lnTo>
                    <a:pt x="741870" y="152692"/>
                  </a:lnTo>
                  <a:lnTo>
                    <a:pt x="740460" y="152298"/>
                  </a:lnTo>
                  <a:lnTo>
                    <a:pt x="735812" y="152298"/>
                  </a:lnTo>
                  <a:lnTo>
                    <a:pt x="732815" y="153492"/>
                  </a:lnTo>
                  <a:lnTo>
                    <a:pt x="727964" y="158229"/>
                  </a:lnTo>
                  <a:lnTo>
                    <a:pt x="726744" y="160985"/>
                  </a:lnTo>
                  <a:lnTo>
                    <a:pt x="726744" y="170243"/>
                  </a:lnTo>
                  <a:lnTo>
                    <a:pt x="747522" y="207289"/>
                  </a:lnTo>
                  <a:lnTo>
                    <a:pt x="790638" y="258914"/>
                  </a:lnTo>
                  <a:lnTo>
                    <a:pt x="802017" y="248767"/>
                  </a:lnTo>
                  <a:lnTo>
                    <a:pt x="758380" y="201383"/>
                  </a:lnTo>
                  <a:lnTo>
                    <a:pt x="764705" y="198894"/>
                  </a:lnTo>
                  <a:lnTo>
                    <a:pt x="780516" y="175996"/>
                  </a:lnTo>
                  <a:lnTo>
                    <a:pt x="784733" y="181406"/>
                  </a:lnTo>
                  <a:lnTo>
                    <a:pt x="788784" y="185585"/>
                  </a:lnTo>
                  <a:lnTo>
                    <a:pt x="796594" y="191452"/>
                  </a:lnTo>
                  <a:lnTo>
                    <a:pt x="799909" y="192913"/>
                  </a:lnTo>
                  <a:lnTo>
                    <a:pt x="809612" y="192913"/>
                  </a:lnTo>
                  <a:lnTo>
                    <a:pt x="816089" y="191909"/>
                  </a:lnTo>
                  <a:lnTo>
                    <a:pt x="828116" y="187833"/>
                  </a:lnTo>
                  <a:lnTo>
                    <a:pt x="833221" y="184912"/>
                  </a:lnTo>
                  <a:lnTo>
                    <a:pt x="837438" y="181076"/>
                  </a:lnTo>
                  <a:lnTo>
                    <a:pt x="837438" y="231838"/>
                  </a:lnTo>
                  <a:lnTo>
                    <a:pt x="865898" y="252145"/>
                  </a:lnTo>
                  <a:lnTo>
                    <a:pt x="865898" y="181076"/>
                  </a:lnTo>
                  <a:lnTo>
                    <a:pt x="865898" y="175996"/>
                  </a:lnTo>
                  <a:lnTo>
                    <a:pt x="865898" y="169227"/>
                  </a:lnTo>
                  <a:lnTo>
                    <a:pt x="865898" y="109994"/>
                  </a:lnTo>
                  <a:lnTo>
                    <a:pt x="879182" y="109994"/>
                  </a:lnTo>
                  <a:lnTo>
                    <a:pt x="888034" y="109994"/>
                  </a:lnTo>
                  <a:lnTo>
                    <a:pt x="900061" y="109994"/>
                  </a:lnTo>
                  <a:lnTo>
                    <a:pt x="900061" y="238607"/>
                  </a:lnTo>
                  <a:lnTo>
                    <a:pt x="928522" y="252145"/>
                  </a:lnTo>
                  <a:lnTo>
                    <a:pt x="928522" y="109994"/>
                  </a:lnTo>
                  <a:lnTo>
                    <a:pt x="943698" y="109994"/>
                  </a:lnTo>
                  <a:lnTo>
                    <a:pt x="950658" y="109994"/>
                  </a:lnTo>
                  <a:lnTo>
                    <a:pt x="968375" y="109994"/>
                  </a:lnTo>
                  <a:lnTo>
                    <a:pt x="968375" y="167525"/>
                  </a:lnTo>
                  <a:lnTo>
                    <a:pt x="956779" y="167525"/>
                  </a:lnTo>
                  <a:lnTo>
                    <a:pt x="954925" y="168376"/>
                  </a:lnTo>
                  <a:lnTo>
                    <a:pt x="951763" y="171767"/>
                  </a:lnTo>
                  <a:lnTo>
                    <a:pt x="950976" y="173736"/>
                  </a:lnTo>
                  <a:lnTo>
                    <a:pt x="950976" y="175996"/>
                  </a:lnTo>
                  <a:lnTo>
                    <a:pt x="974610" y="208597"/>
                  </a:lnTo>
                  <a:lnTo>
                    <a:pt x="990511" y="218300"/>
                  </a:lnTo>
                  <a:lnTo>
                    <a:pt x="992200" y="218300"/>
                  </a:lnTo>
                  <a:lnTo>
                    <a:pt x="993673" y="217284"/>
                  </a:lnTo>
                  <a:lnTo>
                    <a:pt x="996200" y="213220"/>
                  </a:lnTo>
                  <a:lnTo>
                    <a:pt x="996835" y="210858"/>
                  </a:lnTo>
                  <a:lnTo>
                    <a:pt x="996835" y="194614"/>
                  </a:lnTo>
                  <a:lnTo>
                    <a:pt x="1044270" y="194614"/>
                  </a:lnTo>
                  <a:lnTo>
                    <a:pt x="1044270" y="231838"/>
                  </a:lnTo>
                  <a:lnTo>
                    <a:pt x="1072730" y="252145"/>
                  </a:lnTo>
                  <a:lnTo>
                    <a:pt x="1072730" y="194614"/>
                  </a:lnTo>
                  <a:lnTo>
                    <a:pt x="1072730" y="109994"/>
                  </a:lnTo>
                  <a:lnTo>
                    <a:pt x="1087602" y="109994"/>
                  </a:lnTo>
                  <a:lnTo>
                    <a:pt x="1094867" y="109994"/>
                  </a:lnTo>
                  <a:lnTo>
                    <a:pt x="1108468" y="109994"/>
                  </a:lnTo>
                  <a:lnTo>
                    <a:pt x="1108468" y="238607"/>
                  </a:lnTo>
                  <a:lnTo>
                    <a:pt x="1136929" y="252145"/>
                  </a:lnTo>
                  <a:lnTo>
                    <a:pt x="1136929" y="109994"/>
                  </a:lnTo>
                  <a:lnTo>
                    <a:pt x="1152118" y="109994"/>
                  </a:lnTo>
                  <a:lnTo>
                    <a:pt x="1159078" y="109994"/>
                  </a:lnTo>
                  <a:lnTo>
                    <a:pt x="1240663" y="109994"/>
                  </a:lnTo>
                  <a:lnTo>
                    <a:pt x="1240663" y="133692"/>
                  </a:lnTo>
                  <a:lnTo>
                    <a:pt x="1199553" y="133692"/>
                  </a:lnTo>
                  <a:lnTo>
                    <a:pt x="1192250" y="134315"/>
                  </a:lnTo>
                  <a:lnTo>
                    <a:pt x="1163840" y="160832"/>
                  </a:lnTo>
                  <a:lnTo>
                    <a:pt x="1163180" y="167525"/>
                  </a:lnTo>
                  <a:lnTo>
                    <a:pt x="1163828" y="176999"/>
                  </a:lnTo>
                  <a:lnTo>
                    <a:pt x="1179144" y="217830"/>
                  </a:lnTo>
                  <a:lnTo>
                    <a:pt x="1202715" y="248767"/>
                  </a:lnTo>
                  <a:lnTo>
                    <a:pt x="1212202" y="238607"/>
                  </a:lnTo>
                  <a:lnTo>
                    <a:pt x="1206525" y="233032"/>
                  </a:lnTo>
                  <a:lnTo>
                    <a:pt x="1201534" y="227139"/>
                  </a:lnTo>
                  <a:lnTo>
                    <a:pt x="1186903" y="187833"/>
                  </a:lnTo>
                  <a:lnTo>
                    <a:pt x="1186903" y="180390"/>
                  </a:lnTo>
                  <a:lnTo>
                    <a:pt x="1189380" y="174015"/>
                  </a:lnTo>
                  <a:lnTo>
                    <a:pt x="1199286" y="163410"/>
                  </a:lnTo>
                  <a:lnTo>
                    <a:pt x="1205242" y="160769"/>
                  </a:lnTo>
                  <a:lnTo>
                    <a:pt x="1240663" y="160769"/>
                  </a:lnTo>
                  <a:lnTo>
                    <a:pt x="1240663" y="231838"/>
                  </a:lnTo>
                  <a:lnTo>
                    <a:pt x="1269123" y="252145"/>
                  </a:lnTo>
                  <a:lnTo>
                    <a:pt x="1269123" y="109994"/>
                  </a:lnTo>
                  <a:lnTo>
                    <a:pt x="1291259" y="109994"/>
                  </a:lnTo>
                  <a:lnTo>
                    <a:pt x="1291259" y="8291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346000" y="4535272"/>
              <a:ext cx="0" cy="1983105"/>
            </a:xfrm>
            <a:custGeom>
              <a:avLst/>
              <a:gdLst/>
              <a:ahLst/>
              <a:cxnLst/>
              <a:rect l="l" t="t" r="r" b="b"/>
              <a:pathLst>
                <a:path h="1983104">
                  <a:moveTo>
                    <a:pt x="0" y="0"/>
                  </a:moveTo>
                  <a:lnTo>
                    <a:pt x="0" y="1982815"/>
                  </a:lnTo>
                </a:path>
              </a:pathLst>
            </a:custGeom>
            <a:ln w="1269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06033" y="5486870"/>
              <a:ext cx="79933" cy="7961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06033" y="4535272"/>
              <a:ext cx="79933" cy="7961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06033" y="6438470"/>
              <a:ext cx="79933" cy="7961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498257" y="4416800"/>
              <a:ext cx="923925" cy="326390"/>
            </a:xfrm>
            <a:custGeom>
              <a:avLst/>
              <a:gdLst/>
              <a:ahLst/>
              <a:cxnLst/>
              <a:rect l="l" t="t" r="r" b="b"/>
              <a:pathLst>
                <a:path w="923925" h="326389">
                  <a:moveTo>
                    <a:pt x="222643" y="31140"/>
                  </a:moveTo>
                  <a:lnTo>
                    <a:pt x="200507" y="7442"/>
                  </a:lnTo>
                  <a:lnTo>
                    <a:pt x="178371" y="31140"/>
                  </a:lnTo>
                  <a:lnTo>
                    <a:pt x="200507" y="54838"/>
                  </a:lnTo>
                  <a:lnTo>
                    <a:pt x="222643" y="31140"/>
                  </a:lnTo>
                  <a:close/>
                </a:path>
                <a:path w="923925" h="326389">
                  <a:moveTo>
                    <a:pt x="528777" y="308686"/>
                  </a:moveTo>
                  <a:lnTo>
                    <a:pt x="516128" y="288366"/>
                  </a:lnTo>
                  <a:lnTo>
                    <a:pt x="510641" y="293331"/>
                  </a:lnTo>
                  <a:lnTo>
                    <a:pt x="505053" y="297116"/>
                  </a:lnTo>
                  <a:lnTo>
                    <a:pt x="493674" y="302310"/>
                  </a:lnTo>
                  <a:lnTo>
                    <a:pt x="488188" y="303606"/>
                  </a:lnTo>
                  <a:lnTo>
                    <a:pt x="475538" y="303606"/>
                  </a:lnTo>
                  <a:lnTo>
                    <a:pt x="469214" y="302133"/>
                  </a:lnTo>
                  <a:lnTo>
                    <a:pt x="458673" y="296265"/>
                  </a:lnTo>
                  <a:lnTo>
                    <a:pt x="456031" y="292658"/>
                  </a:lnTo>
                  <a:lnTo>
                    <a:pt x="456031" y="283184"/>
                  </a:lnTo>
                  <a:lnTo>
                    <a:pt x="458825" y="278777"/>
                  </a:lnTo>
                  <a:lnTo>
                    <a:pt x="470001" y="271564"/>
                  </a:lnTo>
                  <a:lnTo>
                    <a:pt x="476707" y="269760"/>
                  </a:lnTo>
                  <a:lnTo>
                    <a:pt x="500303" y="269760"/>
                  </a:lnTo>
                  <a:lnTo>
                    <a:pt x="486079" y="249453"/>
                  </a:lnTo>
                  <a:lnTo>
                    <a:pt x="478167" y="249453"/>
                  </a:lnTo>
                  <a:lnTo>
                    <a:pt x="471182" y="250075"/>
                  </a:lnTo>
                  <a:lnTo>
                    <a:pt x="443382" y="283298"/>
                  </a:lnTo>
                  <a:lnTo>
                    <a:pt x="444195" y="291515"/>
                  </a:lnTo>
                  <a:lnTo>
                    <a:pt x="470268" y="323024"/>
                  </a:lnTo>
                  <a:lnTo>
                    <a:pt x="486079" y="326275"/>
                  </a:lnTo>
                  <a:lnTo>
                    <a:pt x="493458" y="326275"/>
                  </a:lnTo>
                  <a:lnTo>
                    <a:pt x="500837" y="324751"/>
                  </a:lnTo>
                  <a:lnTo>
                    <a:pt x="515594" y="318668"/>
                  </a:lnTo>
                  <a:lnTo>
                    <a:pt x="522452" y="314312"/>
                  </a:lnTo>
                  <a:lnTo>
                    <a:pt x="528777" y="308686"/>
                  </a:lnTo>
                  <a:close/>
                </a:path>
                <a:path w="923925" h="326389">
                  <a:moveTo>
                    <a:pt x="923772" y="82918"/>
                  </a:moveTo>
                  <a:lnTo>
                    <a:pt x="816889" y="82918"/>
                  </a:lnTo>
                  <a:lnTo>
                    <a:pt x="816889" y="172618"/>
                  </a:lnTo>
                  <a:lnTo>
                    <a:pt x="797902" y="187845"/>
                  </a:lnTo>
                  <a:lnTo>
                    <a:pt x="795375" y="190550"/>
                  </a:lnTo>
                  <a:lnTo>
                    <a:pt x="792060" y="192646"/>
                  </a:lnTo>
                  <a:lnTo>
                    <a:pt x="783831" y="195580"/>
                  </a:lnTo>
                  <a:lnTo>
                    <a:pt x="779246" y="196303"/>
                  </a:lnTo>
                  <a:lnTo>
                    <a:pt x="770178" y="196303"/>
                  </a:lnTo>
                  <a:lnTo>
                    <a:pt x="766813" y="194843"/>
                  </a:lnTo>
                  <a:lnTo>
                    <a:pt x="761326" y="188976"/>
                  </a:lnTo>
                  <a:lnTo>
                    <a:pt x="760018" y="185521"/>
                  </a:lnTo>
                  <a:lnTo>
                    <a:pt x="759980" y="174028"/>
                  </a:lnTo>
                  <a:lnTo>
                    <a:pt x="762279" y="168109"/>
                  </a:lnTo>
                  <a:lnTo>
                    <a:pt x="771550" y="158178"/>
                  </a:lnTo>
                  <a:lnTo>
                    <a:pt x="777138" y="155689"/>
                  </a:lnTo>
                  <a:lnTo>
                    <a:pt x="789165" y="155689"/>
                  </a:lnTo>
                  <a:lnTo>
                    <a:pt x="794791" y="157162"/>
                  </a:lnTo>
                  <a:lnTo>
                    <a:pt x="806399" y="163029"/>
                  </a:lnTo>
                  <a:lnTo>
                    <a:pt x="811822" y="167195"/>
                  </a:lnTo>
                  <a:lnTo>
                    <a:pt x="816889" y="172618"/>
                  </a:lnTo>
                  <a:lnTo>
                    <a:pt x="816889" y="82918"/>
                  </a:lnTo>
                  <a:lnTo>
                    <a:pt x="568312" y="82918"/>
                  </a:lnTo>
                  <a:lnTo>
                    <a:pt x="566191" y="79095"/>
                  </a:lnTo>
                  <a:lnTo>
                    <a:pt x="564616" y="74853"/>
                  </a:lnTo>
                  <a:lnTo>
                    <a:pt x="562508" y="65608"/>
                  </a:lnTo>
                  <a:lnTo>
                    <a:pt x="561987" y="60807"/>
                  </a:lnTo>
                  <a:lnTo>
                    <a:pt x="561987" y="47498"/>
                  </a:lnTo>
                  <a:lnTo>
                    <a:pt x="599935" y="25387"/>
                  </a:lnTo>
                  <a:lnTo>
                    <a:pt x="610730" y="26238"/>
                  </a:lnTo>
                  <a:lnTo>
                    <a:pt x="657593" y="46659"/>
                  </a:lnTo>
                  <a:lnTo>
                    <a:pt x="693229" y="77851"/>
                  </a:lnTo>
                  <a:lnTo>
                    <a:pt x="699554" y="72771"/>
                  </a:lnTo>
                  <a:lnTo>
                    <a:pt x="671677" y="42100"/>
                  </a:lnTo>
                  <a:lnTo>
                    <a:pt x="627710" y="10756"/>
                  </a:lnTo>
                  <a:lnTo>
                    <a:pt x="585698" y="0"/>
                  </a:lnTo>
                  <a:lnTo>
                    <a:pt x="575640" y="838"/>
                  </a:lnTo>
                  <a:lnTo>
                    <a:pt x="538810" y="28130"/>
                  </a:lnTo>
                  <a:lnTo>
                    <a:pt x="535101" y="45694"/>
                  </a:lnTo>
                  <a:lnTo>
                    <a:pt x="535101" y="51562"/>
                  </a:lnTo>
                  <a:lnTo>
                    <a:pt x="536625" y="57772"/>
                  </a:lnTo>
                  <a:lnTo>
                    <a:pt x="542747" y="70853"/>
                  </a:lnTo>
                  <a:lnTo>
                    <a:pt x="547014" y="77063"/>
                  </a:lnTo>
                  <a:lnTo>
                    <a:pt x="552500" y="82918"/>
                  </a:lnTo>
                  <a:lnTo>
                    <a:pt x="532892" y="82918"/>
                  </a:lnTo>
                  <a:lnTo>
                    <a:pt x="526872" y="82918"/>
                  </a:lnTo>
                  <a:lnTo>
                    <a:pt x="425996" y="82918"/>
                  </a:lnTo>
                  <a:lnTo>
                    <a:pt x="425996" y="172618"/>
                  </a:lnTo>
                  <a:lnTo>
                    <a:pt x="407022" y="187845"/>
                  </a:lnTo>
                  <a:lnTo>
                    <a:pt x="404495" y="190550"/>
                  </a:lnTo>
                  <a:lnTo>
                    <a:pt x="401167" y="192646"/>
                  </a:lnTo>
                  <a:lnTo>
                    <a:pt x="392938" y="195580"/>
                  </a:lnTo>
                  <a:lnTo>
                    <a:pt x="388366" y="196303"/>
                  </a:lnTo>
                  <a:lnTo>
                    <a:pt x="379298" y="196303"/>
                  </a:lnTo>
                  <a:lnTo>
                    <a:pt x="375920" y="194843"/>
                  </a:lnTo>
                  <a:lnTo>
                    <a:pt x="370433" y="188976"/>
                  </a:lnTo>
                  <a:lnTo>
                    <a:pt x="369125" y="185521"/>
                  </a:lnTo>
                  <a:lnTo>
                    <a:pt x="369087" y="174028"/>
                  </a:lnTo>
                  <a:lnTo>
                    <a:pt x="371386" y="168109"/>
                  </a:lnTo>
                  <a:lnTo>
                    <a:pt x="380669" y="158178"/>
                  </a:lnTo>
                  <a:lnTo>
                    <a:pt x="386245" y="155689"/>
                  </a:lnTo>
                  <a:lnTo>
                    <a:pt x="398272" y="155689"/>
                  </a:lnTo>
                  <a:lnTo>
                    <a:pt x="403910" y="157162"/>
                  </a:lnTo>
                  <a:lnTo>
                    <a:pt x="415505" y="163029"/>
                  </a:lnTo>
                  <a:lnTo>
                    <a:pt x="420941" y="167195"/>
                  </a:lnTo>
                  <a:lnTo>
                    <a:pt x="425996" y="172618"/>
                  </a:lnTo>
                  <a:lnTo>
                    <a:pt x="425996" y="82918"/>
                  </a:lnTo>
                  <a:lnTo>
                    <a:pt x="118592" y="82918"/>
                  </a:lnTo>
                  <a:lnTo>
                    <a:pt x="118592" y="110007"/>
                  </a:lnTo>
                  <a:lnTo>
                    <a:pt x="118592" y="147231"/>
                  </a:lnTo>
                  <a:lnTo>
                    <a:pt x="111988" y="154279"/>
                  </a:lnTo>
                  <a:lnTo>
                    <a:pt x="106045" y="159639"/>
                  </a:lnTo>
                  <a:lnTo>
                    <a:pt x="95084" y="167309"/>
                  </a:lnTo>
                  <a:lnTo>
                    <a:pt x="90551" y="169240"/>
                  </a:lnTo>
                  <a:lnTo>
                    <a:pt x="81699" y="169240"/>
                  </a:lnTo>
                  <a:lnTo>
                    <a:pt x="77165" y="168783"/>
                  </a:lnTo>
                  <a:lnTo>
                    <a:pt x="69570" y="166979"/>
                  </a:lnTo>
                  <a:lnTo>
                    <a:pt x="66725" y="165735"/>
                  </a:lnTo>
                  <a:lnTo>
                    <a:pt x="64833" y="164160"/>
                  </a:lnTo>
                  <a:lnTo>
                    <a:pt x="64833" y="157391"/>
                  </a:lnTo>
                  <a:lnTo>
                    <a:pt x="64833" y="110007"/>
                  </a:lnTo>
                  <a:lnTo>
                    <a:pt x="118592" y="110007"/>
                  </a:lnTo>
                  <a:lnTo>
                    <a:pt x="118592" y="82918"/>
                  </a:lnTo>
                  <a:lnTo>
                    <a:pt x="0" y="82918"/>
                  </a:lnTo>
                  <a:lnTo>
                    <a:pt x="0" y="110007"/>
                  </a:lnTo>
                  <a:lnTo>
                    <a:pt x="36372" y="110007"/>
                  </a:lnTo>
                  <a:lnTo>
                    <a:pt x="36372" y="151180"/>
                  </a:lnTo>
                  <a:lnTo>
                    <a:pt x="35890" y="153162"/>
                  </a:lnTo>
                  <a:lnTo>
                    <a:pt x="33997" y="156540"/>
                  </a:lnTo>
                  <a:lnTo>
                    <a:pt x="32893" y="157391"/>
                  </a:lnTo>
                  <a:lnTo>
                    <a:pt x="31623" y="157391"/>
                  </a:lnTo>
                  <a:lnTo>
                    <a:pt x="28879" y="155587"/>
                  </a:lnTo>
                  <a:lnTo>
                    <a:pt x="26619" y="154279"/>
                  </a:lnTo>
                  <a:lnTo>
                    <a:pt x="23025" y="152704"/>
                  </a:lnTo>
                  <a:lnTo>
                    <a:pt x="21602" y="152311"/>
                  </a:lnTo>
                  <a:lnTo>
                    <a:pt x="16967" y="152311"/>
                  </a:lnTo>
                  <a:lnTo>
                    <a:pt x="13970" y="153492"/>
                  </a:lnTo>
                  <a:lnTo>
                    <a:pt x="9118" y="158229"/>
                  </a:lnTo>
                  <a:lnTo>
                    <a:pt x="7899" y="160997"/>
                  </a:lnTo>
                  <a:lnTo>
                    <a:pt x="7899" y="170243"/>
                  </a:lnTo>
                  <a:lnTo>
                    <a:pt x="28676" y="207302"/>
                  </a:lnTo>
                  <a:lnTo>
                    <a:pt x="71793" y="258927"/>
                  </a:lnTo>
                  <a:lnTo>
                    <a:pt x="83172" y="248767"/>
                  </a:lnTo>
                  <a:lnTo>
                    <a:pt x="39522" y="201383"/>
                  </a:lnTo>
                  <a:lnTo>
                    <a:pt x="45847" y="198907"/>
                  </a:lnTo>
                  <a:lnTo>
                    <a:pt x="61671" y="175996"/>
                  </a:lnTo>
                  <a:lnTo>
                    <a:pt x="65887" y="181419"/>
                  </a:lnTo>
                  <a:lnTo>
                    <a:pt x="69938" y="185597"/>
                  </a:lnTo>
                  <a:lnTo>
                    <a:pt x="77736" y="191452"/>
                  </a:lnTo>
                  <a:lnTo>
                    <a:pt x="81064" y="192925"/>
                  </a:lnTo>
                  <a:lnTo>
                    <a:pt x="90766" y="192925"/>
                  </a:lnTo>
                  <a:lnTo>
                    <a:pt x="97243" y="191909"/>
                  </a:lnTo>
                  <a:lnTo>
                    <a:pt x="109258" y="187845"/>
                  </a:lnTo>
                  <a:lnTo>
                    <a:pt x="114376" y="184912"/>
                  </a:lnTo>
                  <a:lnTo>
                    <a:pt x="118592" y="181076"/>
                  </a:lnTo>
                  <a:lnTo>
                    <a:pt x="118592" y="231851"/>
                  </a:lnTo>
                  <a:lnTo>
                    <a:pt x="147053" y="252158"/>
                  </a:lnTo>
                  <a:lnTo>
                    <a:pt x="147053" y="181076"/>
                  </a:lnTo>
                  <a:lnTo>
                    <a:pt x="147053" y="175996"/>
                  </a:lnTo>
                  <a:lnTo>
                    <a:pt x="147053" y="169240"/>
                  </a:lnTo>
                  <a:lnTo>
                    <a:pt x="147053" y="110007"/>
                  </a:lnTo>
                  <a:lnTo>
                    <a:pt x="160337" y="110007"/>
                  </a:lnTo>
                  <a:lnTo>
                    <a:pt x="169189" y="110007"/>
                  </a:lnTo>
                  <a:lnTo>
                    <a:pt x="180581" y="110007"/>
                  </a:lnTo>
                  <a:lnTo>
                    <a:pt x="180581" y="231851"/>
                  </a:lnTo>
                  <a:lnTo>
                    <a:pt x="209042" y="252158"/>
                  </a:lnTo>
                  <a:lnTo>
                    <a:pt x="209042" y="110007"/>
                  </a:lnTo>
                  <a:lnTo>
                    <a:pt x="225488" y="110007"/>
                  </a:lnTo>
                  <a:lnTo>
                    <a:pt x="231178" y="110007"/>
                  </a:lnTo>
                  <a:lnTo>
                    <a:pt x="261543" y="110007"/>
                  </a:lnTo>
                  <a:lnTo>
                    <a:pt x="261543" y="151638"/>
                  </a:lnTo>
                  <a:lnTo>
                    <a:pt x="261226" y="154000"/>
                  </a:lnTo>
                  <a:lnTo>
                    <a:pt x="259956" y="158064"/>
                  </a:lnTo>
                  <a:lnTo>
                    <a:pt x="259219" y="159080"/>
                  </a:lnTo>
                  <a:lnTo>
                    <a:pt x="258381" y="159080"/>
                  </a:lnTo>
                  <a:lnTo>
                    <a:pt x="255638" y="157492"/>
                  </a:lnTo>
                  <a:lnTo>
                    <a:pt x="252945" y="156260"/>
                  </a:lnTo>
                  <a:lnTo>
                    <a:pt x="247675" y="154457"/>
                  </a:lnTo>
                  <a:lnTo>
                    <a:pt x="245097" y="154000"/>
                  </a:lnTo>
                  <a:lnTo>
                    <a:pt x="240042" y="154000"/>
                  </a:lnTo>
                  <a:lnTo>
                    <a:pt x="237820" y="155016"/>
                  </a:lnTo>
                  <a:lnTo>
                    <a:pt x="234022" y="159080"/>
                  </a:lnTo>
                  <a:lnTo>
                    <a:pt x="233070" y="161442"/>
                  </a:lnTo>
                  <a:lnTo>
                    <a:pt x="233070" y="168668"/>
                  </a:lnTo>
                  <a:lnTo>
                    <a:pt x="234708" y="174142"/>
                  </a:lnTo>
                  <a:lnTo>
                    <a:pt x="241249" y="186994"/>
                  </a:lnTo>
                  <a:lnTo>
                    <a:pt x="245935" y="193941"/>
                  </a:lnTo>
                  <a:lnTo>
                    <a:pt x="297916" y="257238"/>
                  </a:lnTo>
                  <a:lnTo>
                    <a:pt x="310553" y="248767"/>
                  </a:lnTo>
                  <a:lnTo>
                    <a:pt x="266280" y="201383"/>
                  </a:lnTo>
                  <a:lnTo>
                    <a:pt x="271767" y="199809"/>
                  </a:lnTo>
                  <a:lnTo>
                    <a:pt x="276504" y="196418"/>
                  </a:lnTo>
                  <a:lnTo>
                    <a:pt x="284518" y="186042"/>
                  </a:lnTo>
                  <a:lnTo>
                    <a:pt x="287159" y="179832"/>
                  </a:lnTo>
                  <a:lnTo>
                    <a:pt x="288417" y="172618"/>
                  </a:lnTo>
                  <a:lnTo>
                    <a:pt x="293903" y="179616"/>
                  </a:lnTo>
                  <a:lnTo>
                    <a:pt x="299275" y="185026"/>
                  </a:lnTo>
                  <a:lnTo>
                    <a:pt x="309829" y="192697"/>
                  </a:lnTo>
                  <a:lnTo>
                    <a:pt x="314464" y="194614"/>
                  </a:lnTo>
                  <a:lnTo>
                    <a:pt x="322681" y="194614"/>
                  </a:lnTo>
                  <a:lnTo>
                    <a:pt x="326694" y="194056"/>
                  </a:lnTo>
                  <a:lnTo>
                    <a:pt x="334276" y="191795"/>
                  </a:lnTo>
                  <a:lnTo>
                    <a:pt x="337654" y="190106"/>
                  </a:lnTo>
                  <a:lnTo>
                    <a:pt x="340601" y="187845"/>
                  </a:lnTo>
                  <a:lnTo>
                    <a:pt x="340601" y="159080"/>
                  </a:lnTo>
                  <a:lnTo>
                    <a:pt x="338074" y="162242"/>
                  </a:lnTo>
                  <a:lnTo>
                    <a:pt x="334441" y="164719"/>
                  </a:lnTo>
                  <a:lnTo>
                    <a:pt x="324954" y="168325"/>
                  </a:lnTo>
                  <a:lnTo>
                    <a:pt x="319620" y="169240"/>
                  </a:lnTo>
                  <a:lnTo>
                    <a:pt x="310349" y="169240"/>
                  </a:lnTo>
                  <a:lnTo>
                    <a:pt x="306654" y="168668"/>
                  </a:lnTo>
                  <a:lnTo>
                    <a:pt x="298653" y="166408"/>
                  </a:lnTo>
                  <a:lnTo>
                    <a:pt x="294436" y="164719"/>
                  </a:lnTo>
                  <a:lnTo>
                    <a:pt x="290004" y="162458"/>
                  </a:lnTo>
                  <a:lnTo>
                    <a:pt x="290004" y="110007"/>
                  </a:lnTo>
                  <a:lnTo>
                    <a:pt x="332384" y="110007"/>
                  </a:lnTo>
                  <a:lnTo>
                    <a:pt x="337439" y="110007"/>
                  </a:lnTo>
                  <a:lnTo>
                    <a:pt x="424408" y="110007"/>
                  </a:lnTo>
                  <a:lnTo>
                    <a:pt x="424408" y="159080"/>
                  </a:lnTo>
                  <a:lnTo>
                    <a:pt x="421627" y="155689"/>
                  </a:lnTo>
                  <a:lnTo>
                    <a:pt x="418757" y="152209"/>
                  </a:lnTo>
                  <a:lnTo>
                    <a:pt x="388785" y="128612"/>
                  </a:lnTo>
                  <a:lnTo>
                    <a:pt x="383298" y="128612"/>
                  </a:lnTo>
                  <a:lnTo>
                    <a:pt x="348945" y="145935"/>
                  </a:lnTo>
                  <a:lnTo>
                    <a:pt x="342214" y="167195"/>
                  </a:lnTo>
                  <a:lnTo>
                    <a:pt x="342290" y="168529"/>
                  </a:lnTo>
                  <a:lnTo>
                    <a:pt x="358686" y="203644"/>
                  </a:lnTo>
                  <a:lnTo>
                    <a:pt x="391210" y="221691"/>
                  </a:lnTo>
                  <a:lnTo>
                    <a:pt x="395846" y="221691"/>
                  </a:lnTo>
                  <a:lnTo>
                    <a:pt x="401015" y="220230"/>
                  </a:lnTo>
                  <a:lnTo>
                    <a:pt x="412394" y="214363"/>
                  </a:lnTo>
                  <a:lnTo>
                    <a:pt x="418299" y="210185"/>
                  </a:lnTo>
                  <a:lnTo>
                    <a:pt x="424408" y="204774"/>
                  </a:lnTo>
                  <a:lnTo>
                    <a:pt x="424408" y="233540"/>
                  </a:lnTo>
                  <a:lnTo>
                    <a:pt x="452882" y="252158"/>
                  </a:lnTo>
                  <a:lnTo>
                    <a:pt x="452882" y="204774"/>
                  </a:lnTo>
                  <a:lnTo>
                    <a:pt x="452882" y="196303"/>
                  </a:lnTo>
                  <a:lnTo>
                    <a:pt x="452882" y="187845"/>
                  </a:lnTo>
                  <a:lnTo>
                    <a:pt x="457936" y="181305"/>
                  </a:lnTo>
                  <a:lnTo>
                    <a:pt x="463524" y="176288"/>
                  </a:lnTo>
                  <a:lnTo>
                    <a:pt x="475754" y="169291"/>
                  </a:lnTo>
                  <a:lnTo>
                    <a:pt x="481761" y="167538"/>
                  </a:lnTo>
                  <a:lnTo>
                    <a:pt x="490613" y="167538"/>
                  </a:lnTo>
                  <a:lnTo>
                    <a:pt x="493191" y="168833"/>
                  </a:lnTo>
                  <a:lnTo>
                    <a:pt x="497624" y="174028"/>
                  </a:lnTo>
                  <a:lnTo>
                    <a:pt x="498729" y="177241"/>
                  </a:lnTo>
                  <a:lnTo>
                    <a:pt x="498627" y="185521"/>
                  </a:lnTo>
                  <a:lnTo>
                    <a:pt x="479755" y="226771"/>
                  </a:lnTo>
                  <a:lnTo>
                    <a:pt x="505053" y="245389"/>
                  </a:lnTo>
                  <a:lnTo>
                    <a:pt x="519836" y="207518"/>
                  </a:lnTo>
                  <a:lnTo>
                    <a:pt x="520865" y="194538"/>
                  </a:lnTo>
                  <a:lnTo>
                    <a:pt x="520039" y="185966"/>
                  </a:lnTo>
                  <a:lnTo>
                    <a:pt x="517537" y="177241"/>
                  </a:lnTo>
                  <a:lnTo>
                    <a:pt x="513397" y="168529"/>
                  </a:lnTo>
                  <a:lnTo>
                    <a:pt x="512737" y="167538"/>
                  </a:lnTo>
                  <a:lnTo>
                    <a:pt x="507555" y="159727"/>
                  </a:lnTo>
                  <a:lnTo>
                    <a:pt x="506996" y="159080"/>
                  </a:lnTo>
                  <a:lnTo>
                    <a:pt x="500964" y="152057"/>
                  </a:lnTo>
                  <a:lnTo>
                    <a:pt x="499249" y="150622"/>
                  </a:lnTo>
                  <a:lnTo>
                    <a:pt x="494385" y="146558"/>
                  </a:lnTo>
                  <a:lnTo>
                    <a:pt x="487845" y="143256"/>
                  </a:lnTo>
                  <a:lnTo>
                    <a:pt x="481342" y="142151"/>
                  </a:lnTo>
                  <a:lnTo>
                    <a:pt x="476491" y="142151"/>
                  </a:lnTo>
                  <a:lnTo>
                    <a:pt x="471639" y="142887"/>
                  </a:lnTo>
                  <a:lnTo>
                    <a:pt x="461937" y="145821"/>
                  </a:lnTo>
                  <a:lnTo>
                    <a:pt x="457301" y="147904"/>
                  </a:lnTo>
                  <a:lnTo>
                    <a:pt x="452882" y="150622"/>
                  </a:lnTo>
                  <a:lnTo>
                    <a:pt x="452882" y="110007"/>
                  </a:lnTo>
                  <a:lnTo>
                    <a:pt x="526872" y="110007"/>
                  </a:lnTo>
                  <a:lnTo>
                    <a:pt x="532892" y="110007"/>
                  </a:lnTo>
                  <a:lnTo>
                    <a:pt x="547751" y="110007"/>
                  </a:lnTo>
                  <a:lnTo>
                    <a:pt x="547751" y="238620"/>
                  </a:lnTo>
                  <a:lnTo>
                    <a:pt x="576211" y="252158"/>
                  </a:lnTo>
                  <a:lnTo>
                    <a:pt x="576211" y="110007"/>
                  </a:lnTo>
                  <a:lnTo>
                    <a:pt x="591388" y="110007"/>
                  </a:lnTo>
                  <a:lnTo>
                    <a:pt x="598347" y="110007"/>
                  </a:lnTo>
                  <a:lnTo>
                    <a:pt x="679945" y="110007"/>
                  </a:lnTo>
                  <a:lnTo>
                    <a:pt x="679945" y="133692"/>
                  </a:lnTo>
                  <a:lnTo>
                    <a:pt x="638835" y="133692"/>
                  </a:lnTo>
                  <a:lnTo>
                    <a:pt x="631532" y="134315"/>
                  </a:lnTo>
                  <a:lnTo>
                    <a:pt x="603123" y="160845"/>
                  </a:lnTo>
                  <a:lnTo>
                    <a:pt x="602462" y="167538"/>
                  </a:lnTo>
                  <a:lnTo>
                    <a:pt x="603097" y="177012"/>
                  </a:lnTo>
                  <a:lnTo>
                    <a:pt x="618426" y="217830"/>
                  </a:lnTo>
                  <a:lnTo>
                    <a:pt x="641997" y="248767"/>
                  </a:lnTo>
                  <a:lnTo>
                    <a:pt x="651484" y="238620"/>
                  </a:lnTo>
                  <a:lnTo>
                    <a:pt x="645807" y="233045"/>
                  </a:lnTo>
                  <a:lnTo>
                    <a:pt x="640803" y="227152"/>
                  </a:lnTo>
                  <a:lnTo>
                    <a:pt x="626186" y="187845"/>
                  </a:lnTo>
                  <a:lnTo>
                    <a:pt x="626186" y="180403"/>
                  </a:lnTo>
                  <a:lnTo>
                    <a:pt x="628662" y="174028"/>
                  </a:lnTo>
                  <a:lnTo>
                    <a:pt x="638568" y="163423"/>
                  </a:lnTo>
                  <a:lnTo>
                    <a:pt x="644525" y="160769"/>
                  </a:lnTo>
                  <a:lnTo>
                    <a:pt x="679945" y="160769"/>
                  </a:lnTo>
                  <a:lnTo>
                    <a:pt x="679945" y="231851"/>
                  </a:lnTo>
                  <a:lnTo>
                    <a:pt x="708406" y="252158"/>
                  </a:lnTo>
                  <a:lnTo>
                    <a:pt x="708406" y="110007"/>
                  </a:lnTo>
                  <a:lnTo>
                    <a:pt x="723277" y="110007"/>
                  </a:lnTo>
                  <a:lnTo>
                    <a:pt x="730542" y="110007"/>
                  </a:lnTo>
                  <a:lnTo>
                    <a:pt x="815301" y="110007"/>
                  </a:lnTo>
                  <a:lnTo>
                    <a:pt x="815301" y="159080"/>
                  </a:lnTo>
                  <a:lnTo>
                    <a:pt x="812520" y="155689"/>
                  </a:lnTo>
                  <a:lnTo>
                    <a:pt x="809650" y="152209"/>
                  </a:lnTo>
                  <a:lnTo>
                    <a:pt x="779665" y="128612"/>
                  </a:lnTo>
                  <a:lnTo>
                    <a:pt x="774192" y="128612"/>
                  </a:lnTo>
                  <a:lnTo>
                    <a:pt x="739838" y="145935"/>
                  </a:lnTo>
                  <a:lnTo>
                    <a:pt x="733107" y="167195"/>
                  </a:lnTo>
                  <a:lnTo>
                    <a:pt x="733183" y="168529"/>
                  </a:lnTo>
                  <a:lnTo>
                    <a:pt x="749579" y="203644"/>
                  </a:lnTo>
                  <a:lnTo>
                    <a:pt x="782091" y="221691"/>
                  </a:lnTo>
                  <a:lnTo>
                    <a:pt x="786739" y="221691"/>
                  </a:lnTo>
                  <a:lnTo>
                    <a:pt x="791895" y="220230"/>
                  </a:lnTo>
                  <a:lnTo>
                    <a:pt x="803287" y="214363"/>
                  </a:lnTo>
                  <a:lnTo>
                    <a:pt x="809180" y="210185"/>
                  </a:lnTo>
                  <a:lnTo>
                    <a:pt x="815301" y="204774"/>
                  </a:lnTo>
                  <a:lnTo>
                    <a:pt x="815301" y="233540"/>
                  </a:lnTo>
                  <a:lnTo>
                    <a:pt x="843762" y="252158"/>
                  </a:lnTo>
                  <a:lnTo>
                    <a:pt x="843762" y="204774"/>
                  </a:lnTo>
                  <a:lnTo>
                    <a:pt x="843762" y="196303"/>
                  </a:lnTo>
                  <a:lnTo>
                    <a:pt x="843762" y="187845"/>
                  </a:lnTo>
                  <a:lnTo>
                    <a:pt x="848829" y="181305"/>
                  </a:lnTo>
                  <a:lnTo>
                    <a:pt x="854417" y="176288"/>
                  </a:lnTo>
                  <a:lnTo>
                    <a:pt x="866648" y="169291"/>
                  </a:lnTo>
                  <a:lnTo>
                    <a:pt x="872642" y="167538"/>
                  </a:lnTo>
                  <a:lnTo>
                    <a:pt x="881507" y="167538"/>
                  </a:lnTo>
                  <a:lnTo>
                    <a:pt x="884085" y="168833"/>
                  </a:lnTo>
                  <a:lnTo>
                    <a:pt x="888517" y="174028"/>
                  </a:lnTo>
                  <a:lnTo>
                    <a:pt x="889622" y="177241"/>
                  </a:lnTo>
                  <a:lnTo>
                    <a:pt x="889520" y="185521"/>
                  </a:lnTo>
                  <a:lnTo>
                    <a:pt x="870648" y="226771"/>
                  </a:lnTo>
                  <a:lnTo>
                    <a:pt x="895946" y="245389"/>
                  </a:lnTo>
                  <a:lnTo>
                    <a:pt x="910729" y="207518"/>
                  </a:lnTo>
                  <a:lnTo>
                    <a:pt x="911758" y="194538"/>
                  </a:lnTo>
                  <a:lnTo>
                    <a:pt x="910932" y="185966"/>
                  </a:lnTo>
                  <a:lnTo>
                    <a:pt x="908431" y="177241"/>
                  </a:lnTo>
                  <a:lnTo>
                    <a:pt x="904290" y="168529"/>
                  </a:lnTo>
                  <a:lnTo>
                    <a:pt x="903630" y="167538"/>
                  </a:lnTo>
                  <a:lnTo>
                    <a:pt x="898448" y="159727"/>
                  </a:lnTo>
                  <a:lnTo>
                    <a:pt x="897890" y="159080"/>
                  </a:lnTo>
                  <a:lnTo>
                    <a:pt x="891857" y="152057"/>
                  </a:lnTo>
                  <a:lnTo>
                    <a:pt x="890130" y="150622"/>
                  </a:lnTo>
                  <a:lnTo>
                    <a:pt x="885278" y="146558"/>
                  </a:lnTo>
                  <a:lnTo>
                    <a:pt x="878725" y="143256"/>
                  </a:lnTo>
                  <a:lnTo>
                    <a:pt x="872236" y="142151"/>
                  </a:lnTo>
                  <a:lnTo>
                    <a:pt x="867371" y="142151"/>
                  </a:lnTo>
                  <a:lnTo>
                    <a:pt x="862533" y="142887"/>
                  </a:lnTo>
                  <a:lnTo>
                    <a:pt x="852830" y="145821"/>
                  </a:lnTo>
                  <a:lnTo>
                    <a:pt x="848194" y="147904"/>
                  </a:lnTo>
                  <a:lnTo>
                    <a:pt x="843762" y="150622"/>
                  </a:lnTo>
                  <a:lnTo>
                    <a:pt x="843762" y="110007"/>
                  </a:lnTo>
                  <a:lnTo>
                    <a:pt x="923772" y="110007"/>
                  </a:lnTo>
                  <a:lnTo>
                    <a:pt x="923772" y="82918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07112" y="4499718"/>
              <a:ext cx="275144" cy="21661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727227" y="4424241"/>
              <a:ext cx="44450" cy="47625"/>
            </a:xfrm>
            <a:custGeom>
              <a:avLst/>
              <a:gdLst/>
              <a:ahLst/>
              <a:cxnLst/>
              <a:rect l="l" t="t" r="r" b="b"/>
              <a:pathLst>
                <a:path w="44450" h="47625">
                  <a:moveTo>
                    <a:pt x="22139" y="0"/>
                  </a:moveTo>
                  <a:lnTo>
                    <a:pt x="0" y="23695"/>
                  </a:lnTo>
                  <a:lnTo>
                    <a:pt x="22139" y="47386"/>
                  </a:lnTo>
                  <a:lnTo>
                    <a:pt x="44276" y="23695"/>
                  </a:lnTo>
                  <a:lnTo>
                    <a:pt x="22139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866699" y="4499718"/>
              <a:ext cx="360216" cy="235907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978965" y="4499718"/>
              <a:ext cx="1850389" cy="1095375"/>
            </a:xfrm>
            <a:custGeom>
              <a:avLst/>
              <a:gdLst/>
              <a:ahLst/>
              <a:cxnLst/>
              <a:rect l="l" t="t" r="r" b="b"/>
              <a:pathLst>
                <a:path w="1850390" h="1095375">
                  <a:moveTo>
                    <a:pt x="206197" y="1090282"/>
                  </a:moveTo>
                  <a:lnTo>
                    <a:pt x="182524" y="1057694"/>
                  </a:lnTo>
                  <a:lnTo>
                    <a:pt x="148653" y="1024039"/>
                  </a:lnTo>
                  <a:lnTo>
                    <a:pt x="120815" y="1012431"/>
                  </a:lnTo>
                  <a:lnTo>
                    <a:pt x="113017" y="1012431"/>
                  </a:lnTo>
                  <a:lnTo>
                    <a:pt x="106311" y="1015593"/>
                  </a:lnTo>
                  <a:lnTo>
                    <a:pt x="95135" y="1028217"/>
                  </a:lnTo>
                  <a:lnTo>
                    <a:pt x="92341" y="1035786"/>
                  </a:lnTo>
                  <a:lnTo>
                    <a:pt x="92341" y="1044587"/>
                  </a:lnTo>
                  <a:lnTo>
                    <a:pt x="109245" y="1081354"/>
                  </a:lnTo>
                  <a:lnTo>
                    <a:pt x="147370" y="1082662"/>
                  </a:lnTo>
                  <a:lnTo>
                    <a:pt x="140423" y="1061288"/>
                  </a:lnTo>
                  <a:lnTo>
                    <a:pt x="137096" y="1063764"/>
                  </a:lnTo>
                  <a:lnTo>
                    <a:pt x="106578" y="1058570"/>
                  </a:lnTo>
                  <a:lnTo>
                    <a:pt x="106578" y="1049096"/>
                  </a:lnTo>
                  <a:lnTo>
                    <a:pt x="108585" y="1044295"/>
                  </a:lnTo>
                  <a:lnTo>
                    <a:pt x="116598" y="1036408"/>
                  </a:lnTo>
                  <a:lnTo>
                    <a:pt x="121437" y="1034427"/>
                  </a:lnTo>
                  <a:lnTo>
                    <a:pt x="127139" y="1034427"/>
                  </a:lnTo>
                  <a:lnTo>
                    <a:pt x="169265" y="1059561"/>
                  </a:lnTo>
                  <a:lnTo>
                    <a:pt x="193548" y="1095349"/>
                  </a:lnTo>
                  <a:lnTo>
                    <a:pt x="206197" y="1090282"/>
                  </a:lnTo>
                  <a:close/>
                </a:path>
                <a:path w="1850390" h="1095375">
                  <a:moveTo>
                    <a:pt x="529412" y="838123"/>
                  </a:moveTo>
                  <a:lnTo>
                    <a:pt x="529412" y="838123"/>
                  </a:lnTo>
                  <a:lnTo>
                    <a:pt x="118592" y="838123"/>
                  </a:lnTo>
                  <a:lnTo>
                    <a:pt x="118592" y="865200"/>
                  </a:lnTo>
                  <a:lnTo>
                    <a:pt x="118592" y="902423"/>
                  </a:lnTo>
                  <a:lnTo>
                    <a:pt x="111988" y="909485"/>
                  </a:lnTo>
                  <a:lnTo>
                    <a:pt x="106045" y="914844"/>
                  </a:lnTo>
                  <a:lnTo>
                    <a:pt x="95084" y="922515"/>
                  </a:lnTo>
                  <a:lnTo>
                    <a:pt x="90551" y="924433"/>
                  </a:lnTo>
                  <a:lnTo>
                    <a:pt x="81699" y="924433"/>
                  </a:lnTo>
                  <a:lnTo>
                    <a:pt x="77165" y="923975"/>
                  </a:lnTo>
                  <a:lnTo>
                    <a:pt x="69583" y="922172"/>
                  </a:lnTo>
                  <a:lnTo>
                    <a:pt x="66725" y="920927"/>
                  </a:lnTo>
                  <a:lnTo>
                    <a:pt x="64833" y="919353"/>
                  </a:lnTo>
                  <a:lnTo>
                    <a:pt x="64833" y="912583"/>
                  </a:lnTo>
                  <a:lnTo>
                    <a:pt x="64833" y="865200"/>
                  </a:lnTo>
                  <a:lnTo>
                    <a:pt x="118592" y="865200"/>
                  </a:lnTo>
                  <a:lnTo>
                    <a:pt x="118592" y="838123"/>
                  </a:lnTo>
                  <a:lnTo>
                    <a:pt x="0" y="838123"/>
                  </a:lnTo>
                  <a:lnTo>
                    <a:pt x="0" y="865200"/>
                  </a:lnTo>
                  <a:lnTo>
                    <a:pt x="36372" y="865200"/>
                  </a:lnTo>
                  <a:lnTo>
                    <a:pt x="36372" y="906373"/>
                  </a:lnTo>
                  <a:lnTo>
                    <a:pt x="35890" y="908354"/>
                  </a:lnTo>
                  <a:lnTo>
                    <a:pt x="33997" y="911733"/>
                  </a:lnTo>
                  <a:lnTo>
                    <a:pt x="32893" y="912583"/>
                  </a:lnTo>
                  <a:lnTo>
                    <a:pt x="31623" y="912583"/>
                  </a:lnTo>
                  <a:lnTo>
                    <a:pt x="28879" y="910780"/>
                  </a:lnTo>
                  <a:lnTo>
                    <a:pt x="26619" y="909485"/>
                  </a:lnTo>
                  <a:lnTo>
                    <a:pt x="23037" y="907897"/>
                  </a:lnTo>
                  <a:lnTo>
                    <a:pt x="21602" y="907503"/>
                  </a:lnTo>
                  <a:lnTo>
                    <a:pt x="16967" y="907503"/>
                  </a:lnTo>
                  <a:lnTo>
                    <a:pt x="13970" y="908697"/>
                  </a:lnTo>
                  <a:lnTo>
                    <a:pt x="9118" y="913434"/>
                  </a:lnTo>
                  <a:lnTo>
                    <a:pt x="7912" y="916190"/>
                  </a:lnTo>
                  <a:lnTo>
                    <a:pt x="7912" y="925449"/>
                  </a:lnTo>
                  <a:lnTo>
                    <a:pt x="28676" y="962494"/>
                  </a:lnTo>
                  <a:lnTo>
                    <a:pt x="71793" y="1014120"/>
                  </a:lnTo>
                  <a:lnTo>
                    <a:pt x="83172" y="1003973"/>
                  </a:lnTo>
                  <a:lnTo>
                    <a:pt x="39535" y="956589"/>
                  </a:lnTo>
                  <a:lnTo>
                    <a:pt x="45859" y="954100"/>
                  </a:lnTo>
                  <a:lnTo>
                    <a:pt x="61671" y="931202"/>
                  </a:lnTo>
                  <a:lnTo>
                    <a:pt x="65887" y="936612"/>
                  </a:lnTo>
                  <a:lnTo>
                    <a:pt x="69938" y="940790"/>
                  </a:lnTo>
                  <a:lnTo>
                    <a:pt x="77736" y="946658"/>
                  </a:lnTo>
                  <a:lnTo>
                    <a:pt x="81064" y="948118"/>
                  </a:lnTo>
                  <a:lnTo>
                    <a:pt x="90766" y="948118"/>
                  </a:lnTo>
                  <a:lnTo>
                    <a:pt x="97243" y="947102"/>
                  </a:lnTo>
                  <a:lnTo>
                    <a:pt x="109270" y="943038"/>
                  </a:lnTo>
                  <a:lnTo>
                    <a:pt x="114376" y="940117"/>
                  </a:lnTo>
                  <a:lnTo>
                    <a:pt x="118592" y="936282"/>
                  </a:lnTo>
                  <a:lnTo>
                    <a:pt x="118592" y="987044"/>
                  </a:lnTo>
                  <a:lnTo>
                    <a:pt x="147066" y="1007351"/>
                  </a:lnTo>
                  <a:lnTo>
                    <a:pt x="147066" y="936282"/>
                  </a:lnTo>
                  <a:lnTo>
                    <a:pt x="147066" y="931202"/>
                  </a:lnTo>
                  <a:lnTo>
                    <a:pt x="147066" y="924433"/>
                  </a:lnTo>
                  <a:lnTo>
                    <a:pt x="147066" y="865200"/>
                  </a:lnTo>
                  <a:lnTo>
                    <a:pt x="161290" y="865200"/>
                  </a:lnTo>
                  <a:lnTo>
                    <a:pt x="169202" y="865200"/>
                  </a:lnTo>
                  <a:lnTo>
                    <a:pt x="287794" y="865200"/>
                  </a:lnTo>
                  <a:lnTo>
                    <a:pt x="287794" y="922731"/>
                  </a:lnTo>
                  <a:lnTo>
                    <a:pt x="262013" y="951344"/>
                  </a:lnTo>
                  <a:lnTo>
                    <a:pt x="235610" y="961656"/>
                  </a:lnTo>
                  <a:lnTo>
                    <a:pt x="231190" y="961656"/>
                  </a:lnTo>
                  <a:lnTo>
                    <a:pt x="227444" y="960196"/>
                  </a:lnTo>
                  <a:lnTo>
                    <a:pt x="221322" y="954328"/>
                  </a:lnTo>
                  <a:lnTo>
                    <a:pt x="219798" y="950722"/>
                  </a:lnTo>
                  <a:lnTo>
                    <a:pt x="219798" y="938987"/>
                  </a:lnTo>
                  <a:lnTo>
                    <a:pt x="222326" y="932446"/>
                  </a:lnTo>
                  <a:lnTo>
                    <a:pt x="232448" y="921156"/>
                  </a:lnTo>
                  <a:lnTo>
                    <a:pt x="238874" y="917549"/>
                  </a:lnTo>
                  <a:lnTo>
                    <a:pt x="246684" y="915962"/>
                  </a:lnTo>
                  <a:lnTo>
                    <a:pt x="275145" y="915962"/>
                  </a:lnTo>
                  <a:lnTo>
                    <a:pt x="265658" y="888898"/>
                  </a:lnTo>
                  <a:lnTo>
                    <a:pt x="167614" y="888898"/>
                  </a:lnTo>
                  <a:lnTo>
                    <a:pt x="177101" y="919353"/>
                  </a:lnTo>
                  <a:lnTo>
                    <a:pt x="202399" y="915962"/>
                  </a:lnTo>
                  <a:lnTo>
                    <a:pt x="200291" y="918679"/>
                  </a:lnTo>
                  <a:lnTo>
                    <a:pt x="198716" y="921893"/>
                  </a:lnTo>
                  <a:lnTo>
                    <a:pt x="196608" y="929335"/>
                  </a:lnTo>
                  <a:lnTo>
                    <a:pt x="196075" y="933462"/>
                  </a:lnTo>
                  <a:lnTo>
                    <a:pt x="196075" y="937971"/>
                  </a:lnTo>
                  <a:lnTo>
                    <a:pt x="219595" y="974521"/>
                  </a:lnTo>
                  <a:lnTo>
                    <a:pt x="240360" y="983665"/>
                  </a:lnTo>
                  <a:lnTo>
                    <a:pt x="247078" y="983272"/>
                  </a:lnTo>
                  <a:lnTo>
                    <a:pt x="283133" y="965250"/>
                  </a:lnTo>
                  <a:lnTo>
                    <a:pt x="287794" y="959967"/>
                  </a:lnTo>
                  <a:lnTo>
                    <a:pt x="287794" y="985354"/>
                  </a:lnTo>
                  <a:lnTo>
                    <a:pt x="316255" y="1007351"/>
                  </a:lnTo>
                  <a:lnTo>
                    <a:pt x="316255" y="865200"/>
                  </a:lnTo>
                  <a:lnTo>
                    <a:pt x="329539" y="865200"/>
                  </a:lnTo>
                  <a:lnTo>
                    <a:pt x="338391" y="865200"/>
                  </a:lnTo>
                  <a:lnTo>
                    <a:pt x="413664" y="865200"/>
                  </a:lnTo>
                  <a:lnTo>
                    <a:pt x="413664" y="909205"/>
                  </a:lnTo>
                  <a:lnTo>
                    <a:pt x="346824" y="909205"/>
                  </a:lnTo>
                  <a:lnTo>
                    <a:pt x="343827" y="910501"/>
                  </a:lnTo>
                  <a:lnTo>
                    <a:pt x="338975" y="915682"/>
                  </a:lnTo>
                  <a:lnTo>
                    <a:pt x="337756" y="918908"/>
                  </a:lnTo>
                  <a:lnTo>
                    <a:pt x="337756" y="922731"/>
                  </a:lnTo>
                  <a:lnTo>
                    <a:pt x="354101" y="958672"/>
                  </a:lnTo>
                  <a:lnTo>
                    <a:pt x="360324" y="963358"/>
                  </a:lnTo>
                  <a:lnTo>
                    <a:pt x="367906" y="963358"/>
                  </a:lnTo>
                  <a:lnTo>
                    <a:pt x="369379" y="962672"/>
                  </a:lnTo>
                  <a:lnTo>
                    <a:pt x="371919" y="959967"/>
                  </a:lnTo>
                  <a:lnTo>
                    <a:pt x="372554" y="958392"/>
                  </a:lnTo>
                  <a:lnTo>
                    <a:pt x="372554" y="942479"/>
                  </a:lnTo>
                  <a:lnTo>
                    <a:pt x="373176" y="940511"/>
                  </a:lnTo>
                  <a:lnTo>
                    <a:pt x="375716" y="937120"/>
                  </a:lnTo>
                  <a:lnTo>
                    <a:pt x="377190" y="936282"/>
                  </a:lnTo>
                  <a:lnTo>
                    <a:pt x="413664" y="936282"/>
                  </a:lnTo>
                  <a:lnTo>
                    <a:pt x="413664" y="990434"/>
                  </a:lnTo>
                  <a:lnTo>
                    <a:pt x="442125" y="1007351"/>
                  </a:lnTo>
                  <a:lnTo>
                    <a:pt x="442125" y="865200"/>
                  </a:lnTo>
                  <a:lnTo>
                    <a:pt x="458571" y="865200"/>
                  </a:lnTo>
                  <a:lnTo>
                    <a:pt x="464261" y="865200"/>
                  </a:lnTo>
                  <a:lnTo>
                    <a:pt x="478815" y="865200"/>
                  </a:lnTo>
                  <a:lnTo>
                    <a:pt x="478815" y="987044"/>
                  </a:lnTo>
                  <a:lnTo>
                    <a:pt x="507276" y="1007351"/>
                  </a:lnTo>
                  <a:lnTo>
                    <a:pt x="507276" y="865200"/>
                  </a:lnTo>
                  <a:lnTo>
                    <a:pt x="529412" y="865200"/>
                  </a:lnTo>
                  <a:lnTo>
                    <a:pt x="529412" y="838123"/>
                  </a:lnTo>
                  <a:close/>
                </a:path>
                <a:path w="1850390" h="1095375">
                  <a:moveTo>
                    <a:pt x="960158" y="419061"/>
                  </a:moveTo>
                  <a:lnTo>
                    <a:pt x="960158" y="419061"/>
                  </a:lnTo>
                  <a:lnTo>
                    <a:pt x="564210" y="419061"/>
                  </a:lnTo>
                  <a:lnTo>
                    <a:pt x="562102" y="415226"/>
                  </a:lnTo>
                  <a:lnTo>
                    <a:pt x="560514" y="410997"/>
                  </a:lnTo>
                  <a:lnTo>
                    <a:pt x="558406" y="401751"/>
                  </a:lnTo>
                  <a:lnTo>
                    <a:pt x="557885" y="396951"/>
                  </a:lnTo>
                  <a:lnTo>
                    <a:pt x="557885" y="383641"/>
                  </a:lnTo>
                  <a:lnTo>
                    <a:pt x="595833" y="361530"/>
                  </a:lnTo>
                  <a:lnTo>
                    <a:pt x="606628" y="362381"/>
                  </a:lnTo>
                  <a:lnTo>
                    <a:pt x="653491" y="382790"/>
                  </a:lnTo>
                  <a:lnTo>
                    <a:pt x="689127" y="413981"/>
                  </a:lnTo>
                  <a:lnTo>
                    <a:pt x="695452" y="408914"/>
                  </a:lnTo>
                  <a:lnTo>
                    <a:pt x="667575" y="378244"/>
                  </a:lnTo>
                  <a:lnTo>
                    <a:pt x="623608" y="346900"/>
                  </a:lnTo>
                  <a:lnTo>
                    <a:pt x="581596" y="336143"/>
                  </a:lnTo>
                  <a:lnTo>
                    <a:pt x="571538" y="336981"/>
                  </a:lnTo>
                  <a:lnTo>
                    <a:pt x="534708" y="364274"/>
                  </a:lnTo>
                  <a:lnTo>
                    <a:pt x="530999" y="381838"/>
                  </a:lnTo>
                  <a:lnTo>
                    <a:pt x="530999" y="387705"/>
                  </a:lnTo>
                  <a:lnTo>
                    <a:pt x="532523" y="393903"/>
                  </a:lnTo>
                  <a:lnTo>
                    <a:pt x="538645" y="406996"/>
                  </a:lnTo>
                  <a:lnTo>
                    <a:pt x="542912" y="413194"/>
                  </a:lnTo>
                  <a:lnTo>
                    <a:pt x="548386" y="419061"/>
                  </a:lnTo>
                  <a:lnTo>
                    <a:pt x="530047" y="419061"/>
                  </a:lnTo>
                  <a:lnTo>
                    <a:pt x="522782" y="419061"/>
                  </a:lnTo>
                  <a:lnTo>
                    <a:pt x="479450" y="419061"/>
                  </a:lnTo>
                  <a:lnTo>
                    <a:pt x="479450" y="446138"/>
                  </a:lnTo>
                  <a:lnTo>
                    <a:pt x="479450" y="503682"/>
                  </a:lnTo>
                  <a:lnTo>
                    <a:pt x="432015" y="503682"/>
                  </a:lnTo>
                  <a:lnTo>
                    <a:pt x="432015" y="446138"/>
                  </a:lnTo>
                  <a:lnTo>
                    <a:pt x="479450" y="446138"/>
                  </a:lnTo>
                  <a:lnTo>
                    <a:pt x="479450" y="419061"/>
                  </a:lnTo>
                  <a:lnTo>
                    <a:pt x="378879" y="419061"/>
                  </a:lnTo>
                  <a:lnTo>
                    <a:pt x="378879" y="446138"/>
                  </a:lnTo>
                  <a:lnTo>
                    <a:pt x="403542" y="446138"/>
                  </a:lnTo>
                  <a:lnTo>
                    <a:pt x="403542" y="503682"/>
                  </a:lnTo>
                  <a:lnTo>
                    <a:pt x="391947" y="503682"/>
                  </a:lnTo>
                  <a:lnTo>
                    <a:pt x="390105" y="504532"/>
                  </a:lnTo>
                  <a:lnTo>
                    <a:pt x="386943" y="507911"/>
                  </a:lnTo>
                  <a:lnTo>
                    <a:pt x="386156" y="509879"/>
                  </a:lnTo>
                  <a:lnTo>
                    <a:pt x="386156" y="512140"/>
                  </a:lnTo>
                  <a:lnTo>
                    <a:pt x="409790" y="544741"/>
                  </a:lnTo>
                  <a:lnTo>
                    <a:pt x="425678" y="554443"/>
                  </a:lnTo>
                  <a:lnTo>
                    <a:pt x="427367" y="554443"/>
                  </a:lnTo>
                  <a:lnTo>
                    <a:pt x="428853" y="553427"/>
                  </a:lnTo>
                  <a:lnTo>
                    <a:pt x="431380" y="549376"/>
                  </a:lnTo>
                  <a:lnTo>
                    <a:pt x="432015" y="547001"/>
                  </a:lnTo>
                  <a:lnTo>
                    <a:pt x="432015" y="530758"/>
                  </a:lnTo>
                  <a:lnTo>
                    <a:pt x="479450" y="530758"/>
                  </a:lnTo>
                  <a:lnTo>
                    <a:pt x="479450" y="567994"/>
                  </a:lnTo>
                  <a:lnTo>
                    <a:pt x="507911" y="588302"/>
                  </a:lnTo>
                  <a:lnTo>
                    <a:pt x="507911" y="530758"/>
                  </a:lnTo>
                  <a:lnTo>
                    <a:pt x="507911" y="446138"/>
                  </a:lnTo>
                  <a:lnTo>
                    <a:pt x="522782" y="446138"/>
                  </a:lnTo>
                  <a:lnTo>
                    <a:pt x="530047" y="446138"/>
                  </a:lnTo>
                  <a:lnTo>
                    <a:pt x="543648" y="446138"/>
                  </a:lnTo>
                  <a:lnTo>
                    <a:pt x="543648" y="574751"/>
                  </a:lnTo>
                  <a:lnTo>
                    <a:pt x="572109" y="588302"/>
                  </a:lnTo>
                  <a:lnTo>
                    <a:pt x="572109" y="446138"/>
                  </a:lnTo>
                  <a:lnTo>
                    <a:pt x="587286" y="446138"/>
                  </a:lnTo>
                  <a:lnTo>
                    <a:pt x="594258" y="446138"/>
                  </a:lnTo>
                  <a:lnTo>
                    <a:pt x="663829" y="446138"/>
                  </a:lnTo>
                  <a:lnTo>
                    <a:pt x="663829" y="463067"/>
                  </a:lnTo>
                  <a:lnTo>
                    <a:pt x="620077" y="463067"/>
                  </a:lnTo>
                  <a:lnTo>
                    <a:pt x="613752" y="465213"/>
                  </a:lnTo>
                  <a:lnTo>
                    <a:pt x="603211" y="473786"/>
                  </a:lnTo>
                  <a:lnTo>
                    <a:pt x="600570" y="478967"/>
                  </a:lnTo>
                  <a:lnTo>
                    <a:pt x="600570" y="491159"/>
                  </a:lnTo>
                  <a:lnTo>
                    <a:pt x="602411" y="496963"/>
                  </a:lnTo>
                  <a:lnTo>
                    <a:pt x="609803" y="508025"/>
                  </a:lnTo>
                  <a:lnTo>
                    <a:pt x="614807" y="512368"/>
                  </a:lnTo>
                  <a:lnTo>
                    <a:pt x="621131" y="515531"/>
                  </a:lnTo>
                  <a:lnTo>
                    <a:pt x="615645" y="518909"/>
                  </a:lnTo>
                  <a:lnTo>
                    <a:pt x="611378" y="523760"/>
                  </a:lnTo>
                  <a:lnTo>
                    <a:pt x="605269" y="536397"/>
                  </a:lnTo>
                  <a:lnTo>
                    <a:pt x="603732" y="543394"/>
                  </a:lnTo>
                  <a:lnTo>
                    <a:pt x="603732" y="551065"/>
                  </a:lnTo>
                  <a:lnTo>
                    <a:pt x="626986" y="589140"/>
                  </a:lnTo>
                  <a:lnTo>
                    <a:pt x="668870" y="609612"/>
                  </a:lnTo>
                  <a:lnTo>
                    <a:pt x="685965" y="613676"/>
                  </a:lnTo>
                  <a:lnTo>
                    <a:pt x="687539" y="601827"/>
                  </a:lnTo>
                  <a:lnTo>
                    <a:pt x="675132" y="598868"/>
                  </a:lnTo>
                  <a:lnTo>
                    <a:pt x="663829" y="595058"/>
                  </a:lnTo>
                  <a:lnTo>
                    <a:pt x="631723" y="572643"/>
                  </a:lnTo>
                  <a:lnTo>
                    <a:pt x="627456" y="559523"/>
                  </a:lnTo>
                  <a:lnTo>
                    <a:pt x="628319" y="551713"/>
                  </a:lnTo>
                  <a:lnTo>
                    <a:pt x="656717" y="523443"/>
                  </a:lnTo>
                  <a:lnTo>
                    <a:pt x="676579" y="520598"/>
                  </a:lnTo>
                  <a:lnTo>
                    <a:pt x="678053" y="521449"/>
                  </a:lnTo>
                  <a:lnTo>
                    <a:pt x="680593" y="524840"/>
                  </a:lnTo>
                  <a:lnTo>
                    <a:pt x="681215" y="526808"/>
                  </a:lnTo>
                  <a:lnTo>
                    <a:pt x="681215" y="535381"/>
                  </a:lnTo>
                  <a:lnTo>
                    <a:pt x="679475" y="541299"/>
                  </a:lnTo>
                  <a:lnTo>
                    <a:pt x="672515" y="552361"/>
                  </a:lnTo>
                  <a:lnTo>
                    <a:pt x="667931" y="556590"/>
                  </a:lnTo>
                  <a:lnTo>
                    <a:pt x="662241" y="559523"/>
                  </a:lnTo>
                  <a:lnTo>
                    <a:pt x="678053" y="579831"/>
                  </a:lnTo>
                  <a:lnTo>
                    <a:pt x="685228" y="576224"/>
                  </a:lnTo>
                  <a:lnTo>
                    <a:pt x="690968" y="571487"/>
                  </a:lnTo>
                  <a:lnTo>
                    <a:pt x="699617" y="559752"/>
                  </a:lnTo>
                  <a:lnTo>
                    <a:pt x="701776" y="553770"/>
                  </a:lnTo>
                  <a:lnTo>
                    <a:pt x="701776" y="547674"/>
                  </a:lnTo>
                  <a:lnTo>
                    <a:pt x="679500" y="510552"/>
                  </a:lnTo>
                  <a:lnTo>
                    <a:pt x="657504" y="501980"/>
                  </a:lnTo>
                  <a:lnTo>
                    <a:pt x="653707" y="501980"/>
                  </a:lnTo>
                  <a:lnTo>
                    <a:pt x="649643" y="502551"/>
                  </a:lnTo>
                  <a:lnTo>
                    <a:pt x="641007" y="504812"/>
                  </a:lnTo>
                  <a:lnTo>
                    <a:pt x="636625" y="506501"/>
                  </a:lnTo>
                  <a:lnTo>
                    <a:pt x="632206" y="508762"/>
                  </a:lnTo>
                  <a:lnTo>
                    <a:pt x="629666" y="507174"/>
                  </a:lnTo>
                  <a:lnTo>
                    <a:pt x="627722" y="505371"/>
                  </a:lnTo>
                  <a:lnTo>
                    <a:pt x="624979" y="501307"/>
                  </a:lnTo>
                  <a:lnTo>
                    <a:pt x="624293" y="499173"/>
                  </a:lnTo>
                  <a:lnTo>
                    <a:pt x="624293" y="494207"/>
                  </a:lnTo>
                  <a:lnTo>
                    <a:pt x="625398" y="491832"/>
                  </a:lnTo>
                  <a:lnTo>
                    <a:pt x="629831" y="487768"/>
                  </a:lnTo>
                  <a:lnTo>
                    <a:pt x="632409" y="486752"/>
                  </a:lnTo>
                  <a:lnTo>
                    <a:pt x="692289" y="486752"/>
                  </a:lnTo>
                  <a:lnTo>
                    <a:pt x="692289" y="446138"/>
                  </a:lnTo>
                  <a:lnTo>
                    <a:pt x="705878" y="446138"/>
                  </a:lnTo>
                  <a:lnTo>
                    <a:pt x="713473" y="446138"/>
                  </a:lnTo>
                  <a:lnTo>
                    <a:pt x="846620" y="446138"/>
                  </a:lnTo>
                  <a:lnTo>
                    <a:pt x="846620" y="481672"/>
                  </a:lnTo>
                  <a:lnTo>
                    <a:pt x="843038" y="477850"/>
                  </a:lnTo>
                  <a:lnTo>
                    <a:pt x="839076" y="474916"/>
                  </a:lnTo>
                  <a:lnTo>
                    <a:pt x="830440" y="470852"/>
                  </a:lnTo>
                  <a:lnTo>
                    <a:pt x="825957" y="469836"/>
                  </a:lnTo>
                  <a:lnTo>
                    <a:pt x="816051" y="469836"/>
                  </a:lnTo>
                  <a:lnTo>
                    <a:pt x="810780" y="471639"/>
                  </a:lnTo>
                  <a:lnTo>
                    <a:pt x="800239" y="478853"/>
                  </a:lnTo>
                  <a:lnTo>
                    <a:pt x="795489" y="483819"/>
                  </a:lnTo>
                  <a:lnTo>
                    <a:pt x="791273" y="490143"/>
                  </a:lnTo>
                  <a:lnTo>
                    <a:pt x="786523" y="484403"/>
                  </a:lnTo>
                  <a:lnTo>
                    <a:pt x="760171" y="464756"/>
                  </a:lnTo>
                  <a:lnTo>
                    <a:pt x="754900" y="464756"/>
                  </a:lnTo>
                  <a:lnTo>
                    <a:pt x="719721" y="490778"/>
                  </a:lnTo>
                  <a:lnTo>
                    <a:pt x="716953" y="507060"/>
                  </a:lnTo>
                  <a:lnTo>
                    <a:pt x="717842" y="517639"/>
                  </a:lnTo>
                  <a:lnTo>
                    <a:pt x="738987" y="561352"/>
                  </a:lnTo>
                  <a:lnTo>
                    <a:pt x="770712" y="591680"/>
                  </a:lnTo>
                  <a:lnTo>
                    <a:pt x="778624" y="581520"/>
                  </a:lnTo>
                  <a:lnTo>
                    <a:pt x="770699" y="575005"/>
                  </a:lnTo>
                  <a:lnTo>
                    <a:pt x="763676" y="567982"/>
                  </a:lnTo>
                  <a:lnTo>
                    <a:pt x="743483" y="527354"/>
                  </a:lnTo>
                  <a:lnTo>
                    <a:pt x="742886" y="518909"/>
                  </a:lnTo>
                  <a:lnTo>
                    <a:pt x="742886" y="511911"/>
                  </a:lnTo>
                  <a:lnTo>
                    <a:pt x="745312" y="505929"/>
                  </a:lnTo>
                  <a:lnTo>
                    <a:pt x="755015" y="496011"/>
                  </a:lnTo>
                  <a:lnTo>
                    <a:pt x="760806" y="493522"/>
                  </a:lnTo>
                  <a:lnTo>
                    <a:pt x="771347" y="493522"/>
                  </a:lnTo>
                  <a:lnTo>
                    <a:pt x="774776" y="494258"/>
                  </a:lnTo>
                  <a:lnTo>
                    <a:pt x="780884" y="497192"/>
                  </a:lnTo>
                  <a:lnTo>
                    <a:pt x="783259" y="499275"/>
                  </a:lnTo>
                  <a:lnTo>
                    <a:pt x="784948" y="501980"/>
                  </a:lnTo>
                  <a:lnTo>
                    <a:pt x="778624" y="517220"/>
                  </a:lnTo>
                  <a:lnTo>
                    <a:pt x="802347" y="534136"/>
                  </a:lnTo>
                  <a:lnTo>
                    <a:pt x="825119" y="501815"/>
                  </a:lnTo>
                  <a:lnTo>
                    <a:pt x="831227" y="498602"/>
                  </a:lnTo>
                  <a:lnTo>
                    <a:pt x="841133" y="498767"/>
                  </a:lnTo>
                  <a:lnTo>
                    <a:pt x="844511" y="499452"/>
                  </a:lnTo>
                  <a:lnTo>
                    <a:pt x="846620" y="500291"/>
                  </a:lnTo>
                  <a:lnTo>
                    <a:pt x="846620" y="573062"/>
                  </a:lnTo>
                  <a:lnTo>
                    <a:pt x="875080" y="588302"/>
                  </a:lnTo>
                  <a:lnTo>
                    <a:pt x="875080" y="446138"/>
                  </a:lnTo>
                  <a:lnTo>
                    <a:pt x="889317" y="446138"/>
                  </a:lnTo>
                  <a:lnTo>
                    <a:pt x="897216" y="446138"/>
                  </a:lnTo>
                  <a:lnTo>
                    <a:pt x="909548" y="446138"/>
                  </a:lnTo>
                  <a:lnTo>
                    <a:pt x="909548" y="567994"/>
                  </a:lnTo>
                  <a:lnTo>
                    <a:pt x="938022" y="588302"/>
                  </a:lnTo>
                  <a:lnTo>
                    <a:pt x="938022" y="446138"/>
                  </a:lnTo>
                  <a:lnTo>
                    <a:pt x="960158" y="446138"/>
                  </a:lnTo>
                  <a:lnTo>
                    <a:pt x="960158" y="419061"/>
                  </a:lnTo>
                  <a:close/>
                </a:path>
                <a:path w="1850390" h="1095375">
                  <a:moveTo>
                    <a:pt x="1849462" y="419061"/>
                  </a:moveTo>
                  <a:lnTo>
                    <a:pt x="1798853" y="419061"/>
                  </a:lnTo>
                  <a:lnTo>
                    <a:pt x="1798853" y="446138"/>
                  </a:lnTo>
                  <a:lnTo>
                    <a:pt x="1798853" y="483374"/>
                  </a:lnTo>
                  <a:lnTo>
                    <a:pt x="1792262" y="490423"/>
                  </a:lnTo>
                  <a:lnTo>
                    <a:pt x="1786318" y="495782"/>
                  </a:lnTo>
                  <a:lnTo>
                    <a:pt x="1775358" y="503453"/>
                  </a:lnTo>
                  <a:lnTo>
                    <a:pt x="1770824" y="505371"/>
                  </a:lnTo>
                  <a:lnTo>
                    <a:pt x="1761972" y="505371"/>
                  </a:lnTo>
                  <a:lnTo>
                    <a:pt x="1757426" y="504913"/>
                  </a:lnTo>
                  <a:lnTo>
                    <a:pt x="1749844" y="503110"/>
                  </a:lnTo>
                  <a:lnTo>
                    <a:pt x="1746999" y="501878"/>
                  </a:lnTo>
                  <a:lnTo>
                    <a:pt x="1745094" y="500291"/>
                  </a:lnTo>
                  <a:lnTo>
                    <a:pt x="1745094" y="493522"/>
                  </a:lnTo>
                  <a:lnTo>
                    <a:pt x="1745094" y="446138"/>
                  </a:lnTo>
                  <a:lnTo>
                    <a:pt x="1798853" y="446138"/>
                  </a:lnTo>
                  <a:lnTo>
                    <a:pt x="1798853" y="419061"/>
                  </a:lnTo>
                  <a:lnTo>
                    <a:pt x="1687233" y="419061"/>
                  </a:lnTo>
                  <a:lnTo>
                    <a:pt x="1680260" y="419061"/>
                  </a:lnTo>
                  <a:lnTo>
                    <a:pt x="1625549" y="419061"/>
                  </a:lnTo>
                  <a:lnTo>
                    <a:pt x="1616379" y="419061"/>
                  </a:lnTo>
                  <a:lnTo>
                    <a:pt x="1576527" y="419061"/>
                  </a:lnTo>
                  <a:lnTo>
                    <a:pt x="1576527" y="507060"/>
                  </a:lnTo>
                  <a:lnTo>
                    <a:pt x="1542491" y="533349"/>
                  </a:lnTo>
                  <a:lnTo>
                    <a:pt x="1534680" y="535838"/>
                  </a:lnTo>
                  <a:lnTo>
                    <a:pt x="1519720" y="535838"/>
                  </a:lnTo>
                  <a:lnTo>
                    <a:pt x="1513014" y="533692"/>
                  </a:lnTo>
                  <a:lnTo>
                    <a:pt x="1501838" y="525119"/>
                  </a:lnTo>
                  <a:lnTo>
                    <a:pt x="1499057" y="519925"/>
                  </a:lnTo>
                  <a:lnTo>
                    <a:pt x="1499057" y="506387"/>
                  </a:lnTo>
                  <a:lnTo>
                    <a:pt x="1502156" y="500011"/>
                  </a:lnTo>
                  <a:lnTo>
                    <a:pt x="1514602" y="489407"/>
                  </a:lnTo>
                  <a:lnTo>
                    <a:pt x="1522031" y="486752"/>
                  </a:lnTo>
                  <a:lnTo>
                    <a:pt x="1536788" y="486752"/>
                  </a:lnTo>
                  <a:lnTo>
                    <a:pt x="1576527" y="507060"/>
                  </a:lnTo>
                  <a:lnTo>
                    <a:pt x="1576527" y="419061"/>
                  </a:lnTo>
                  <a:lnTo>
                    <a:pt x="1045540" y="419061"/>
                  </a:lnTo>
                  <a:lnTo>
                    <a:pt x="1045540" y="446138"/>
                  </a:lnTo>
                  <a:lnTo>
                    <a:pt x="1152753" y="446138"/>
                  </a:lnTo>
                  <a:lnTo>
                    <a:pt x="1152753" y="461365"/>
                  </a:lnTo>
                  <a:lnTo>
                    <a:pt x="1146429" y="462495"/>
                  </a:lnTo>
                  <a:lnTo>
                    <a:pt x="1141158" y="466115"/>
                  </a:lnTo>
                  <a:lnTo>
                    <a:pt x="1132725" y="478294"/>
                  </a:lnTo>
                  <a:lnTo>
                    <a:pt x="1130617" y="485406"/>
                  </a:lnTo>
                  <a:lnTo>
                    <a:pt x="1130617" y="493522"/>
                  </a:lnTo>
                  <a:lnTo>
                    <a:pt x="1151166" y="531863"/>
                  </a:lnTo>
                  <a:lnTo>
                    <a:pt x="1165402" y="540905"/>
                  </a:lnTo>
                  <a:lnTo>
                    <a:pt x="1161084" y="546519"/>
                  </a:lnTo>
                  <a:lnTo>
                    <a:pt x="1121410" y="565873"/>
                  </a:lnTo>
                  <a:lnTo>
                    <a:pt x="1113218" y="566293"/>
                  </a:lnTo>
                  <a:lnTo>
                    <a:pt x="1107528" y="566293"/>
                  </a:lnTo>
                  <a:lnTo>
                    <a:pt x="1102677" y="564997"/>
                  </a:lnTo>
                  <a:lnTo>
                    <a:pt x="1094676" y="559803"/>
                  </a:lnTo>
                  <a:lnTo>
                    <a:pt x="1092669" y="556590"/>
                  </a:lnTo>
                  <a:lnTo>
                    <a:pt x="1092669" y="548246"/>
                  </a:lnTo>
                  <a:lnTo>
                    <a:pt x="1095717" y="544233"/>
                  </a:lnTo>
                  <a:lnTo>
                    <a:pt x="1107960" y="537248"/>
                  </a:lnTo>
                  <a:lnTo>
                    <a:pt x="1115441" y="535051"/>
                  </a:lnTo>
                  <a:lnTo>
                    <a:pt x="1124292" y="534136"/>
                  </a:lnTo>
                  <a:lnTo>
                    <a:pt x="1114005" y="512140"/>
                  </a:lnTo>
                  <a:lnTo>
                    <a:pt x="1111643" y="507060"/>
                  </a:lnTo>
                  <a:lnTo>
                    <a:pt x="1107643" y="507060"/>
                  </a:lnTo>
                  <a:lnTo>
                    <a:pt x="1103795" y="507517"/>
                  </a:lnTo>
                  <a:lnTo>
                    <a:pt x="1096403" y="509320"/>
                  </a:lnTo>
                  <a:lnTo>
                    <a:pt x="1092873" y="510565"/>
                  </a:lnTo>
                  <a:lnTo>
                    <a:pt x="1089494" y="512140"/>
                  </a:lnTo>
                  <a:lnTo>
                    <a:pt x="1086129" y="510794"/>
                  </a:lnTo>
                  <a:lnTo>
                    <a:pt x="1083437" y="508863"/>
                  </a:lnTo>
                  <a:lnTo>
                    <a:pt x="1079436" y="503910"/>
                  </a:lnTo>
                  <a:lnTo>
                    <a:pt x="1078433" y="501307"/>
                  </a:lnTo>
                  <a:lnTo>
                    <a:pt x="1078433" y="495439"/>
                  </a:lnTo>
                  <a:lnTo>
                    <a:pt x="1079804" y="492683"/>
                  </a:lnTo>
                  <a:lnTo>
                    <a:pt x="1085291" y="487946"/>
                  </a:lnTo>
                  <a:lnTo>
                    <a:pt x="1088656" y="486752"/>
                  </a:lnTo>
                  <a:lnTo>
                    <a:pt x="1108481" y="486752"/>
                  </a:lnTo>
                  <a:lnTo>
                    <a:pt x="1097407" y="457987"/>
                  </a:lnTo>
                  <a:lnTo>
                    <a:pt x="1058989" y="468985"/>
                  </a:lnTo>
                  <a:lnTo>
                    <a:pt x="1054709" y="475475"/>
                  </a:lnTo>
                  <a:lnTo>
                    <a:pt x="1054709" y="489013"/>
                  </a:lnTo>
                  <a:lnTo>
                    <a:pt x="1080020" y="520598"/>
                  </a:lnTo>
                  <a:lnTo>
                    <a:pt x="1076007" y="523532"/>
                  </a:lnTo>
                  <a:lnTo>
                    <a:pt x="1072896" y="526808"/>
                  </a:lnTo>
                  <a:lnTo>
                    <a:pt x="1068476" y="534035"/>
                  </a:lnTo>
                  <a:lnTo>
                    <a:pt x="1067447" y="537248"/>
                  </a:lnTo>
                  <a:lnTo>
                    <a:pt x="1067358" y="540905"/>
                  </a:lnTo>
                  <a:lnTo>
                    <a:pt x="1068514" y="550367"/>
                  </a:lnTo>
                  <a:lnTo>
                    <a:pt x="1095603" y="580491"/>
                  </a:lnTo>
                  <a:lnTo>
                    <a:pt x="1130617" y="588302"/>
                  </a:lnTo>
                  <a:lnTo>
                    <a:pt x="1145400" y="586803"/>
                  </a:lnTo>
                  <a:lnTo>
                    <a:pt x="1159078" y="582333"/>
                  </a:lnTo>
                  <a:lnTo>
                    <a:pt x="1171651" y="574878"/>
                  </a:lnTo>
                  <a:lnTo>
                    <a:pt x="1181074" y="566293"/>
                  </a:lnTo>
                  <a:lnTo>
                    <a:pt x="1183119" y="564438"/>
                  </a:lnTo>
                  <a:lnTo>
                    <a:pt x="1192657" y="551903"/>
                  </a:lnTo>
                  <a:lnTo>
                    <a:pt x="1199476" y="538162"/>
                  </a:lnTo>
                  <a:lnTo>
                    <a:pt x="1201039" y="532447"/>
                  </a:lnTo>
                  <a:lnTo>
                    <a:pt x="1203566" y="523214"/>
                  </a:lnTo>
                  <a:lnTo>
                    <a:pt x="1204899" y="507517"/>
                  </a:lnTo>
                  <a:lnTo>
                    <a:pt x="1204937" y="499389"/>
                  </a:lnTo>
                  <a:lnTo>
                    <a:pt x="1202829" y="491832"/>
                  </a:lnTo>
                  <a:lnTo>
                    <a:pt x="1182801" y="466102"/>
                  </a:lnTo>
                  <a:lnTo>
                    <a:pt x="1182801" y="492620"/>
                  </a:lnTo>
                  <a:lnTo>
                    <a:pt x="1182801" y="503910"/>
                  </a:lnTo>
                  <a:lnTo>
                    <a:pt x="1181849" y="510451"/>
                  </a:lnTo>
                  <a:lnTo>
                    <a:pt x="1178052" y="522630"/>
                  </a:lnTo>
                  <a:lnTo>
                    <a:pt x="1175308" y="527939"/>
                  </a:lnTo>
                  <a:lnTo>
                    <a:pt x="1171727" y="532447"/>
                  </a:lnTo>
                  <a:lnTo>
                    <a:pt x="1166253" y="528383"/>
                  </a:lnTo>
                  <a:lnTo>
                    <a:pt x="1161973" y="523532"/>
                  </a:lnTo>
                  <a:lnTo>
                    <a:pt x="1155865" y="512254"/>
                  </a:lnTo>
                  <a:lnTo>
                    <a:pt x="1154430" y="506730"/>
                  </a:lnTo>
                  <a:lnTo>
                    <a:pt x="1154341" y="495109"/>
                  </a:lnTo>
                  <a:lnTo>
                    <a:pt x="1156017" y="490702"/>
                  </a:lnTo>
                  <a:lnTo>
                    <a:pt x="1162773" y="483489"/>
                  </a:lnTo>
                  <a:lnTo>
                    <a:pt x="1166876" y="481672"/>
                  </a:lnTo>
                  <a:lnTo>
                    <a:pt x="1174686" y="481672"/>
                  </a:lnTo>
                  <a:lnTo>
                    <a:pt x="1177264" y="483146"/>
                  </a:lnTo>
                  <a:lnTo>
                    <a:pt x="1181684" y="489013"/>
                  </a:lnTo>
                  <a:lnTo>
                    <a:pt x="1182801" y="492620"/>
                  </a:lnTo>
                  <a:lnTo>
                    <a:pt x="1182801" y="466102"/>
                  </a:lnTo>
                  <a:lnTo>
                    <a:pt x="1181214" y="464756"/>
                  </a:lnTo>
                  <a:lnTo>
                    <a:pt x="1181214" y="446138"/>
                  </a:lnTo>
                  <a:lnTo>
                    <a:pt x="1209370" y="446138"/>
                  </a:lnTo>
                  <a:lnTo>
                    <a:pt x="1216634" y="446138"/>
                  </a:lnTo>
                  <a:lnTo>
                    <a:pt x="1229601" y="446138"/>
                  </a:lnTo>
                  <a:lnTo>
                    <a:pt x="1229601" y="567994"/>
                  </a:lnTo>
                  <a:lnTo>
                    <a:pt x="1258062" y="588302"/>
                  </a:lnTo>
                  <a:lnTo>
                    <a:pt x="1258062" y="446138"/>
                  </a:lnTo>
                  <a:lnTo>
                    <a:pt x="1273251" y="446138"/>
                  </a:lnTo>
                  <a:lnTo>
                    <a:pt x="1280210" y="446138"/>
                  </a:lnTo>
                  <a:lnTo>
                    <a:pt x="1365275" y="446138"/>
                  </a:lnTo>
                  <a:lnTo>
                    <a:pt x="1365275" y="493522"/>
                  </a:lnTo>
                  <a:lnTo>
                    <a:pt x="1358887" y="486994"/>
                  </a:lnTo>
                  <a:lnTo>
                    <a:pt x="1352664" y="481253"/>
                  </a:lnTo>
                  <a:lnTo>
                    <a:pt x="1346631" y="476326"/>
                  </a:lnTo>
                  <a:lnTo>
                    <a:pt x="1340764" y="472198"/>
                  </a:lnTo>
                  <a:lnTo>
                    <a:pt x="1333068" y="467233"/>
                  </a:lnTo>
                  <a:lnTo>
                    <a:pt x="1326476" y="464756"/>
                  </a:lnTo>
                  <a:lnTo>
                    <a:pt x="1313827" y="464756"/>
                  </a:lnTo>
                  <a:lnTo>
                    <a:pt x="1306715" y="466229"/>
                  </a:lnTo>
                  <a:lnTo>
                    <a:pt x="1292593" y="472097"/>
                  </a:lnTo>
                  <a:lnTo>
                    <a:pt x="1286002" y="476262"/>
                  </a:lnTo>
                  <a:lnTo>
                    <a:pt x="1279880" y="481672"/>
                  </a:lnTo>
                  <a:lnTo>
                    <a:pt x="1298867" y="508762"/>
                  </a:lnTo>
                  <a:lnTo>
                    <a:pt x="1304340" y="503796"/>
                  </a:lnTo>
                  <a:lnTo>
                    <a:pt x="1309827" y="500011"/>
                  </a:lnTo>
                  <a:lnTo>
                    <a:pt x="1320787" y="494817"/>
                  </a:lnTo>
                  <a:lnTo>
                    <a:pt x="1325854" y="493522"/>
                  </a:lnTo>
                  <a:lnTo>
                    <a:pt x="1337652" y="493522"/>
                  </a:lnTo>
                  <a:lnTo>
                    <a:pt x="1344142" y="494715"/>
                  </a:lnTo>
                  <a:lnTo>
                    <a:pt x="1355737" y="499452"/>
                  </a:lnTo>
                  <a:lnTo>
                    <a:pt x="1360322" y="502780"/>
                  </a:lnTo>
                  <a:lnTo>
                    <a:pt x="1363700" y="507060"/>
                  </a:lnTo>
                  <a:lnTo>
                    <a:pt x="1289380" y="551065"/>
                  </a:lnTo>
                  <a:lnTo>
                    <a:pt x="1306766" y="571373"/>
                  </a:lnTo>
                  <a:lnTo>
                    <a:pt x="1365275" y="532447"/>
                  </a:lnTo>
                  <a:lnTo>
                    <a:pt x="1365275" y="571373"/>
                  </a:lnTo>
                  <a:lnTo>
                    <a:pt x="1393736" y="588302"/>
                  </a:lnTo>
                  <a:lnTo>
                    <a:pt x="1393736" y="446138"/>
                  </a:lnTo>
                  <a:lnTo>
                    <a:pt x="1407972" y="446138"/>
                  </a:lnTo>
                  <a:lnTo>
                    <a:pt x="1415872" y="446138"/>
                  </a:lnTo>
                  <a:lnTo>
                    <a:pt x="1428216" y="446138"/>
                  </a:lnTo>
                  <a:lnTo>
                    <a:pt x="1428216" y="567994"/>
                  </a:lnTo>
                  <a:lnTo>
                    <a:pt x="1456677" y="588302"/>
                  </a:lnTo>
                  <a:lnTo>
                    <a:pt x="1456677" y="446138"/>
                  </a:lnTo>
                  <a:lnTo>
                    <a:pt x="1471853" y="446138"/>
                  </a:lnTo>
                  <a:lnTo>
                    <a:pt x="1478813" y="446138"/>
                  </a:lnTo>
                  <a:lnTo>
                    <a:pt x="1574952" y="446138"/>
                  </a:lnTo>
                  <a:lnTo>
                    <a:pt x="1574952" y="491832"/>
                  </a:lnTo>
                  <a:lnTo>
                    <a:pt x="1570647" y="486752"/>
                  </a:lnTo>
                  <a:lnTo>
                    <a:pt x="1569135" y="484974"/>
                  </a:lnTo>
                  <a:lnTo>
                    <a:pt x="1537157" y="463359"/>
                  </a:lnTo>
                  <a:lnTo>
                    <a:pt x="1524355" y="461365"/>
                  </a:lnTo>
                  <a:lnTo>
                    <a:pt x="1515821" y="462140"/>
                  </a:lnTo>
                  <a:lnTo>
                    <a:pt x="1484782" y="487387"/>
                  </a:lnTo>
                  <a:lnTo>
                    <a:pt x="1481658" y="503682"/>
                  </a:lnTo>
                  <a:lnTo>
                    <a:pt x="1482813" y="512851"/>
                  </a:lnTo>
                  <a:lnTo>
                    <a:pt x="1509395" y="548957"/>
                  </a:lnTo>
                  <a:lnTo>
                    <a:pt x="1537004" y="559523"/>
                  </a:lnTo>
                  <a:lnTo>
                    <a:pt x="1542491" y="559523"/>
                  </a:lnTo>
                  <a:lnTo>
                    <a:pt x="1548485" y="557949"/>
                  </a:lnTo>
                  <a:lnTo>
                    <a:pt x="1561566" y="551624"/>
                  </a:lnTo>
                  <a:lnTo>
                    <a:pt x="1568208" y="547001"/>
                  </a:lnTo>
                  <a:lnTo>
                    <a:pt x="1574952" y="540905"/>
                  </a:lnTo>
                  <a:lnTo>
                    <a:pt x="1574952" y="567994"/>
                  </a:lnTo>
                  <a:lnTo>
                    <a:pt x="1603413" y="588302"/>
                  </a:lnTo>
                  <a:lnTo>
                    <a:pt x="1603413" y="540905"/>
                  </a:lnTo>
                  <a:lnTo>
                    <a:pt x="1603413" y="535838"/>
                  </a:lnTo>
                  <a:lnTo>
                    <a:pt x="1603413" y="491832"/>
                  </a:lnTo>
                  <a:lnTo>
                    <a:pt x="1603413" y="446138"/>
                  </a:lnTo>
                  <a:lnTo>
                    <a:pt x="1616379" y="446138"/>
                  </a:lnTo>
                  <a:lnTo>
                    <a:pt x="1625549" y="446138"/>
                  </a:lnTo>
                  <a:lnTo>
                    <a:pt x="1636623" y="446138"/>
                  </a:lnTo>
                  <a:lnTo>
                    <a:pt x="1636623" y="567994"/>
                  </a:lnTo>
                  <a:lnTo>
                    <a:pt x="1665084" y="588302"/>
                  </a:lnTo>
                  <a:lnTo>
                    <a:pt x="1665084" y="446138"/>
                  </a:lnTo>
                  <a:lnTo>
                    <a:pt x="1680260" y="446138"/>
                  </a:lnTo>
                  <a:lnTo>
                    <a:pt x="1687233" y="446138"/>
                  </a:lnTo>
                  <a:lnTo>
                    <a:pt x="1716633" y="446138"/>
                  </a:lnTo>
                  <a:lnTo>
                    <a:pt x="1716633" y="487324"/>
                  </a:lnTo>
                  <a:lnTo>
                    <a:pt x="1716163" y="489292"/>
                  </a:lnTo>
                  <a:lnTo>
                    <a:pt x="1714258" y="492683"/>
                  </a:lnTo>
                  <a:lnTo>
                    <a:pt x="1713153" y="493522"/>
                  </a:lnTo>
                  <a:lnTo>
                    <a:pt x="1711896" y="493522"/>
                  </a:lnTo>
                  <a:lnTo>
                    <a:pt x="1709153" y="491718"/>
                  </a:lnTo>
                  <a:lnTo>
                    <a:pt x="1706880" y="490423"/>
                  </a:lnTo>
                  <a:lnTo>
                    <a:pt x="1703298" y="488848"/>
                  </a:lnTo>
                  <a:lnTo>
                    <a:pt x="1701876" y="488454"/>
                  </a:lnTo>
                  <a:lnTo>
                    <a:pt x="1697240" y="488454"/>
                  </a:lnTo>
                  <a:lnTo>
                    <a:pt x="1694230" y="489635"/>
                  </a:lnTo>
                  <a:lnTo>
                    <a:pt x="1689379" y="494372"/>
                  </a:lnTo>
                  <a:lnTo>
                    <a:pt x="1688172" y="497141"/>
                  </a:lnTo>
                  <a:lnTo>
                    <a:pt x="1688172" y="506387"/>
                  </a:lnTo>
                  <a:lnTo>
                    <a:pt x="1708950" y="543445"/>
                  </a:lnTo>
                  <a:lnTo>
                    <a:pt x="1752053" y="595058"/>
                  </a:lnTo>
                  <a:lnTo>
                    <a:pt x="1763433" y="584911"/>
                  </a:lnTo>
                  <a:lnTo>
                    <a:pt x="1719795" y="537527"/>
                  </a:lnTo>
                  <a:lnTo>
                    <a:pt x="1726120" y="535051"/>
                  </a:lnTo>
                  <a:lnTo>
                    <a:pt x="1741932" y="512140"/>
                  </a:lnTo>
                  <a:lnTo>
                    <a:pt x="1746148" y="517550"/>
                  </a:lnTo>
                  <a:lnTo>
                    <a:pt x="1750212" y="521728"/>
                  </a:lnTo>
                  <a:lnTo>
                    <a:pt x="1758010" y="527596"/>
                  </a:lnTo>
                  <a:lnTo>
                    <a:pt x="1761337" y="529069"/>
                  </a:lnTo>
                  <a:lnTo>
                    <a:pt x="1771027" y="529069"/>
                  </a:lnTo>
                  <a:lnTo>
                    <a:pt x="1777517" y="528053"/>
                  </a:lnTo>
                  <a:lnTo>
                    <a:pt x="1789531" y="523989"/>
                  </a:lnTo>
                  <a:lnTo>
                    <a:pt x="1794649" y="521055"/>
                  </a:lnTo>
                  <a:lnTo>
                    <a:pt x="1798853" y="517220"/>
                  </a:lnTo>
                  <a:lnTo>
                    <a:pt x="1798853" y="567994"/>
                  </a:lnTo>
                  <a:lnTo>
                    <a:pt x="1827326" y="588302"/>
                  </a:lnTo>
                  <a:lnTo>
                    <a:pt x="1827326" y="517220"/>
                  </a:lnTo>
                  <a:lnTo>
                    <a:pt x="1827326" y="512140"/>
                  </a:lnTo>
                  <a:lnTo>
                    <a:pt x="1827326" y="505371"/>
                  </a:lnTo>
                  <a:lnTo>
                    <a:pt x="1827326" y="446138"/>
                  </a:lnTo>
                  <a:lnTo>
                    <a:pt x="1849462" y="446138"/>
                  </a:lnTo>
                  <a:lnTo>
                    <a:pt x="1849462" y="419061"/>
                  </a:lnTo>
                  <a:close/>
                </a:path>
                <a:path w="1850390" h="1095375">
                  <a:moveTo>
                    <a:pt x="1849780" y="0"/>
                  </a:moveTo>
                  <a:lnTo>
                    <a:pt x="1800758" y="0"/>
                  </a:lnTo>
                  <a:lnTo>
                    <a:pt x="1800758" y="88011"/>
                  </a:lnTo>
                  <a:lnTo>
                    <a:pt x="1794294" y="94538"/>
                  </a:lnTo>
                  <a:lnTo>
                    <a:pt x="1758911" y="116776"/>
                  </a:lnTo>
                  <a:lnTo>
                    <a:pt x="1743938" y="116776"/>
                  </a:lnTo>
                  <a:lnTo>
                    <a:pt x="1737245" y="114630"/>
                  </a:lnTo>
                  <a:lnTo>
                    <a:pt x="1726069" y="106057"/>
                  </a:lnTo>
                  <a:lnTo>
                    <a:pt x="1723275" y="100863"/>
                  </a:lnTo>
                  <a:lnTo>
                    <a:pt x="1723275" y="87325"/>
                  </a:lnTo>
                  <a:lnTo>
                    <a:pt x="1726387" y="80949"/>
                  </a:lnTo>
                  <a:lnTo>
                    <a:pt x="1738820" y="70345"/>
                  </a:lnTo>
                  <a:lnTo>
                    <a:pt x="1746250" y="67703"/>
                  </a:lnTo>
                  <a:lnTo>
                    <a:pt x="1761020" y="67703"/>
                  </a:lnTo>
                  <a:lnTo>
                    <a:pt x="1800758" y="88011"/>
                  </a:lnTo>
                  <a:lnTo>
                    <a:pt x="1800758" y="0"/>
                  </a:lnTo>
                  <a:lnTo>
                    <a:pt x="1704936" y="0"/>
                  </a:lnTo>
                  <a:lnTo>
                    <a:pt x="1696085" y="0"/>
                  </a:lnTo>
                  <a:lnTo>
                    <a:pt x="1654327" y="0"/>
                  </a:lnTo>
                  <a:lnTo>
                    <a:pt x="1654327" y="27089"/>
                  </a:lnTo>
                  <a:lnTo>
                    <a:pt x="1654327" y="64312"/>
                  </a:lnTo>
                  <a:lnTo>
                    <a:pt x="1647736" y="71361"/>
                  </a:lnTo>
                  <a:lnTo>
                    <a:pt x="1641792" y="76720"/>
                  </a:lnTo>
                  <a:lnTo>
                    <a:pt x="1630819" y="84391"/>
                  </a:lnTo>
                  <a:lnTo>
                    <a:pt x="1626285" y="86321"/>
                  </a:lnTo>
                  <a:lnTo>
                    <a:pt x="1617433" y="86321"/>
                  </a:lnTo>
                  <a:lnTo>
                    <a:pt x="1612900" y="85864"/>
                  </a:lnTo>
                  <a:lnTo>
                    <a:pt x="1605318" y="84061"/>
                  </a:lnTo>
                  <a:lnTo>
                    <a:pt x="1602460" y="82816"/>
                  </a:lnTo>
                  <a:lnTo>
                    <a:pt x="1600568" y="81241"/>
                  </a:lnTo>
                  <a:lnTo>
                    <a:pt x="1600568" y="74472"/>
                  </a:lnTo>
                  <a:lnTo>
                    <a:pt x="1600568" y="27089"/>
                  </a:lnTo>
                  <a:lnTo>
                    <a:pt x="1654327" y="27089"/>
                  </a:lnTo>
                  <a:lnTo>
                    <a:pt x="1654327" y="0"/>
                  </a:lnTo>
                  <a:lnTo>
                    <a:pt x="1543964" y="0"/>
                  </a:lnTo>
                  <a:lnTo>
                    <a:pt x="1535734" y="0"/>
                  </a:lnTo>
                  <a:lnTo>
                    <a:pt x="1462684" y="0"/>
                  </a:lnTo>
                  <a:lnTo>
                    <a:pt x="1455724" y="0"/>
                  </a:lnTo>
                  <a:lnTo>
                    <a:pt x="1333334" y="0"/>
                  </a:lnTo>
                  <a:lnTo>
                    <a:pt x="1333334" y="27089"/>
                  </a:lnTo>
                  <a:lnTo>
                    <a:pt x="1402588" y="27089"/>
                  </a:lnTo>
                  <a:lnTo>
                    <a:pt x="1406601" y="29565"/>
                  </a:lnTo>
                  <a:lnTo>
                    <a:pt x="1409712" y="32778"/>
                  </a:lnTo>
                  <a:lnTo>
                    <a:pt x="1414132" y="40678"/>
                  </a:lnTo>
                  <a:lnTo>
                    <a:pt x="1415237" y="44792"/>
                  </a:lnTo>
                  <a:lnTo>
                    <a:pt x="1415237" y="55626"/>
                  </a:lnTo>
                  <a:lnTo>
                    <a:pt x="1379550" y="69748"/>
                  </a:lnTo>
                  <a:lnTo>
                    <a:pt x="1370965" y="69392"/>
                  </a:lnTo>
                  <a:lnTo>
                    <a:pt x="1385201" y="94780"/>
                  </a:lnTo>
                  <a:lnTo>
                    <a:pt x="1389837" y="94780"/>
                  </a:lnTo>
                  <a:lnTo>
                    <a:pt x="1394421" y="94322"/>
                  </a:lnTo>
                  <a:lnTo>
                    <a:pt x="1403489" y="92519"/>
                  </a:lnTo>
                  <a:lnTo>
                    <a:pt x="1407858" y="91274"/>
                  </a:lnTo>
                  <a:lnTo>
                    <a:pt x="1412074" y="89700"/>
                  </a:lnTo>
                  <a:lnTo>
                    <a:pt x="1416088" y="92176"/>
                  </a:lnTo>
                  <a:lnTo>
                    <a:pt x="1419186" y="95059"/>
                  </a:lnTo>
                  <a:lnTo>
                    <a:pt x="1423619" y="101600"/>
                  </a:lnTo>
                  <a:lnTo>
                    <a:pt x="1424724" y="104927"/>
                  </a:lnTo>
                  <a:lnTo>
                    <a:pt x="1424724" y="114858"/>
                  </a:lnTo>
                  <a:lnTo>
                    <a:pt x="1422247" y="120446"/>
                  </a:lnTo>
                  <a:lnTo>
                    <a:pt x="1412341" y="129692"/>
                  </a:lnTo>
                  <a:lnTo>
                    <a:pt x="1406385" y="132003"/>
                  </a:lnTo>
                  <a:lnTo>
                    <a:pt x="1399425" y="132003"/>
                  </a:lnTo>
                  <a:lnTo>
                    <a:pt x="1364259" y="115798"/>
                  </a:lnTo>
                  <a:lnTo>
                    <a:pt x="1347241" y="93078"/>
                  </a:lnTo>
                  <a:lnTo>
                    <a:pt x="1339342" y="99847"/>
                  </a:lnTo>
                  <a:lnTo>
                    <a:pt x="1365046" y="135648"/>
                  </a:lnTo>
                  <a:lnTo>
                    <a:pt x="1405242" y="159766"/>
                  </a:lnTo>
                  <a:lnTo>
                    <a:pt x="1415237" y="160769"/>
                  </a:lnTo>
                  <a:lnTo>
                    <a:pt x="1422539" y="160096"/>
                  </a:lnTo>
                  <a:lnTo>
                    <a:pt x="1450949" y="131038"/>
                  </a:lnTo>
                  <a:lnTo>
                    <a:pt x="1451610" y="123545"/>
                  </a:lnTo>
                  <a:lnTo>
                    <a:pt x="1451610" y="116103"/>
                  </a:lnTo>
                  <a:lnTo>
                    <a:pt x="1424724" y="82931"/>
                  </a:lnTo>
                  <a:lnTo>
                    <a:pt x="1429575" y="79997"/>
                  </a:lnTo>
                  <a:lnTo>
                    <a:pt x="1433423" y="76555"/>
                  </a:lnTo>
                  <a:lnTo>
                    <a:pt x="1439125" y="68656"/>
                  </a:lnTo>
                  <a:lnTo>
                    <a:pt x="1440548" y="64770"/>
                  </a:lnTo>
                  <a:lnTo>
                    <a:pt x="1440548" y="55511"/>
                  </a:lnTo>
                  <a:lnTo>
                    <a:pt x="1438910" y="49872"/>
                  </a:lnTo>
                  <a:lnTo>
                    <a:pt x="1432369" y="38138"/>
                  </a:lnTo>
                  <a:lnTo>
                    <a:pt x="1427683" y="32499"/>
                  </a:lnTo>
                  <a:lnTo>
                    <a:pt x="1421574" y="27089"/>
                  </a:lnTo>
                  <a:lnTo>
                    <a:pt x="1455724" y="27089"/>
                  </a:lnTo>
                  <a:lnTo>
                    <a:pt x="1462684" y="27089"/>
                  </a:lnTo>
                  <a:lnTo>
                    <a:pt x="1535734" y="27089"/>
                  </a:lnTo>
                  <a:lnTo>
                    <a:pt x="1543964" y="27089"/>
                  </a:lnTo>
                  <a:lnTo>
                    <a:pt x="1572107" y="27089"/>
                  </a:lnTo>
                  <a:lnTo>
                    <a:pt x="1572107" y="68262"/>
                  </a:lnTo>
                  <a:lnTo>
                    <a:pt x="1571625" y="70243"/>
                  </a:lnTo>
                  <a:lnTo>
                    <a:pt x="1569732" y="73621"/>
                  </a:lnTo>
                  <a:lnTo>
                    <a:pt x="1568627" y="74472"/>
                  </a:lnTo>
                  <a:lnTo>
                    <a:pt x="1567357" y="74472"/>
                  </a:lnTo>
                  <a:lnTo>
                    <a:pt x="1564627" y="72669"/>
                  </a:lnTo>
                  <a:lnTo>
                    <a:pt x="1562354" y="71361"/>
                  </a:lnTo>
                  <a:lnTo>
                    <a:pt x="1558772" y="69786"/>
                  </a:lnTo>
                  <a:lnTo>
                    <a:pt x="1557350" y="69392"/>
                  </a:lnTo>
                  <a:lnTo>
                    <a:pt x="1552702" y="69392"/>
                  </a:lnTo>
                  <a:lnTo>
                    <a:pt x="1549704" y="70573"/>
                  </a:lnTo>
                  <a:lnTo>
                    <a:pt x="1547126" y="73101"/>
                  </a:lnTo>
                  <a:lnTo>
                    <a:pt x="1547126" y="50774"/>
                  </a:lnTo>
                  <a:lnTo>
                    <a:pt x="1500949" y="50774"/>
                  </a:lnTo>
                  <a:lnTo>
                    <a:pt x="1494091" y="51396"/>
                  </a:lnTo>
                  <a:lnTo>
                    <a:pt x="1466469" y="84620"/>
                  </a:lnTo>
                  <a:lnTo>
                    <a:pt x="1467167" y="93345"/>
                  </a:lnTo>
                  <a:lnTo>
                    <a:pt x="1483677" y="133324"/>
                  </a:lnTo>
                  <a:lnTo>
                    <a:pt x="1509166" y="165849"/>
                  </a:lnTo>
                  <a:lnTo>
                    <a:pt x="1517078" y="157391"/>
                  </a:lnTo>
                  <a:lnTo>
                    <a:pt x="1511706" y="151206"/>
                  </a:lnTo>
                  <a:lnTo>
                    <a:pt x="1506994" y="144830"/>
                  </a:lnTo>
                  <a:lnTo>
                    <a:pt x="1493354" y="104927"/>
                  </a:lnTo>
                  <a:lnTo>
                    <a:pt x="1493354" y="97485"/>
                  </a:lnTo>
                  <a:lnTo>
                    <a:pt x="1495679" y="91109"/>
                  </a:lnTo>
                  <a:lnTo>
                    <a:pt x="1504950" y="80505"/>
                  </a:lnTo>
                  <a:lnTo>
                    <a:pt x="1510538" y="77851"/>
                  </a:lnTo>
                  <a:lnTo>
                    <a:pt x="1543735" y="77851"/>
                  </a:lnTo>
                  <a:lnTo>
                    <a:pt x="1543646" y="78079"/>
                  </a:lnTo>
                  <a:lnTo>
                    <a:pt x="1543646" y="87325"/>
                  </a:lnTo>
                  <a:lnTo>
                    <a:pt x="1564411" y="124383"/>
                  </a:lnTo>
                  <a:lnTo>
                    <a:pt x="1607527" y="176009"/>
                  </a:lnTo>
                  <a:lnTo>
                    <a:pt x="1618907" y="165849"/>
                  </a:lnTo>
                  <a:lnTo>
                    <a:pt x="1575269" y="118465"/>
                  </a:lnTo>
                  <a:lnTo>
                    <a:pt x="1581594" y="115989"/>
                  </a:lnTo>
                  <a:lnTo>
                    <a:pt x="1597406" y="93078"/>
                  </a:lnTo>
                  <a:lnTo>
                    <a:pt x="1601622" y="98501"/>
                  </a:lnTo>
                  <a:lnTo>
                    <a:pt x="1605673" y="102679"/>
                  </a:lnTo>
                  <a:lnTo>
                    <a:pt x="1613484" y="108534"/>
                  </a:lnTo>
                  <a:lnTo>
                    <a:pt x="1616798" y="110007"/>
                  </a:lnTo>
                  <a:lnTo>
                    <a:pt x="1626501" y="110007"/>
                  </a:lnTo>
                  <a:lnTo>
                    <a:pt x="1632978" y="108991"/>
                  </a:lnTo>
                  <a:lnTo>
                    <a:pt x="1645005" y="104927"/>
                  </a:lnTo>
                  <a:lnTo>
                    <a:pt x="1650111" y="101993"/>
                  </a:lnTo>
                  <a:lnTo>
                    <a:pt x="1654327" y="98158"/>
                  </a:lnTo>
                  <a:lnTo>
                    <a:pt x="1654327" y="148932"/>
                  </a:lnTo>
                  <a:lnTo>
                    <a:pt x="1682800" y="169240"/>
                  </a:lnTo>
                  <a:lnTo>
                    <a:pt x="1682800" y="98158"/>
                  </a:lnTo>
                  <a:lnTo>
                    <a:pt x="1682800" y="93078"/>
                  </a:lnTo>
                  <a:lnTo>
                    <a:pt x="1682800" y="86321"/>
                  </a:lnTo>
                  <a:lnTo>
                    <a:pt x="1682800" y="27089"/>
                  </a:lnTo>
                  <a:lnTo>
                    <a:pt x="1696085" y="27089"/>
                  </a:lnTo>
                  <a:lnTo>
                    <a:pt x="1704936" y="27089"/>
                  </a:lnTo>
                  <a:lnTo>
                    <a:pt x="1799170" y="27089"/>
                  </a:lnTo>
                  <a:lnTo>
                    <a:pt x="1799170" y="72771"/>
                  </a:lnTo>
                  <a:lnTo>
                    <a:pt x="1794878" y="67703"/>
                  </a:lnTo>
                  <a:lnTo>
                    <a:pt x="1793367" y="65913"/>
                  </a:lnTo>
                  <a:lnTo>
                    <a:pt x="1787321" y="59867"/>
                  </a:lnTo>
                  <a:lnTo>
                    <a:pt x="1748574" y="42316"/>
                  </a:lnTo>
                  <a:lnTo>
                    <a:pt x="1740052" y="43091"/>
                  </a:lnTo>
                  <a:lnTo>
                    <a:pt x="1709000" y="68338"/>
                  </a:lnTo>
                  <a:lnTo>
                    <a:pt x="1705876" y="84620"/>
                  </a:lnTo>
                  <a:lnTo>
                    <a:pt x="1707032" y="93789"/>
                  </a:lnTo>
                  <a:lnTo>
                    <a:pt x="1733626" y="129895"/>
                  </a:lnTo>
                  <a:lnTo>
                    <a:pt x="1761223" y="140462"/>
                  </a:lnTo>
                  <a:lnTo>
                    <a:pt x="1766709" y="140462"/>
                  </a:lnTo>
                  <a:lnTo>
                    <a:pt x="1772716" y="138887"/>
                  </a:lnTo>
                  <a:lnTo>
                    <a:pt x="1785785" y="132575"/>
                  </a:lnTo>
                  <a:lnTo>
                    <a:pt x="1792427" y="127952"/>
                  </a:lnTo>
                  <a:lnTo>
                    <a:pt x="1799170" y="121856"/>
                  </a:lnTo>
                  <a:lnTo>
                    <a:pt x="1799170" y="148932"/>
                  </a:lnTo>
                  <a:lnTo>
                    <a:pt x="1827644" y="169240"/>
                  </a:lnTo>
                  <a:lnTo>
                    <a:pt x="1827644" y="121856"/>
                  </a:lnTo>
                  <a:lnTo>
                    <a:pt x="1827644" y="116776"/>
                  </a:lnTo>
                  <a:lnTo>
                    <a:pt x="1827644" y="72771"/>
                  </a:lnTo>
                  <a:lnTo>
                    <a:pt x="1827644" y="27089"/>
                  </a:lnTo>
                  <a:lnTo>
                    <a:pt x="1849780" y="27089"/>
                  </a:lnTo>
                  <a:lnTo>
                    <a:pt x="184978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93772" y="5337835"/>
              <a:ext cx="275144" cy="21661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813887" y="5262357"/>
              <a:ext cx="44450" cy="47625"/>
            </a:xfrm>
            <a:custGeom>
              <a:avLst/>
              <a:gdLst/>
              <a:ahLst/>
              <a:cxnLst/>
              <a:rect l="l" t="t" r="r" b="b"/>
              <a:pathLst>
                <a:path w="44450" h="47625">
                  <a:moveTo>
                    <a:pt x="22139" y="0"/>
                  </a:moveTo>
                  <a:lnTo>
                    <a:pt x="0" y="23694"/>
                  </a:lnTo>
                  <a:lnTo>
                    <a:pt x="22139" y="47386"/>
                  </a:lnTo>
                  <a:lnTo>
                    <a:pt x="44276" y="23694"/>
                  </a:lnTo>
                  <a:lnTo>
                    <a:pt x="22139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53358" y="5256604"/>
              <a:ext cx="304552" cy="25723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341402" y="5254913"/>
              <a:ext cx="482605" cy="25892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47662" y="5688187"/>
              <a:ext cx="498102" cy="24301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872387" y="5673973"/>
              <a:ext cx="1955164" cy="693420"/>
            </a:xfrm>
            <a:custGeom>
              <a:avLst/>
              <a:gdLst/>
              <a:ahLst/>
              <a:cxnLst/>
              <a:rect l="l" t="t" r="r" b="b"/>
              <a:pathLst>
                <a:path w="1955165" h="693420">
                  <a:moveTo>
                    <a:pt x="568007" y="501980"/>
                  </a:moveTo>
                  <a:lnTo>
                    <a:pt x="536371" y="501980"/>
                  </a:lnTo>
                  <a:lnTo>
                    <a:pt x="533158" y="487248"/>
                  </a:lnTo>
                  <a:lnTo>
                    <a:pt x="528548" y="473849"/>
                  </a:lnTo>
                  <a:lnTo>
                    <a:pt x="506907" y="442239"/>
                  </a:lnTo>
                  <a:lnTo>
                    <a:pt x="479450" y="430911"/>
                  </a:lnTo>
                  <a:lnTo>
                    <a:pt x="472909" y="431584"/>
                  </a:lnTo>
                  <a:lnTo>
                    <a:pt x="447471" y="460654"/>
                  </a:lnTo>
                  <a:lnTo>
                    <a:pt x="446874" y="468134"/>
                  </a:lnTo>
                  <a:lnTo>
                    <a:pt x="446874" y="473329"/>
                  </a:lnTo>
                  <a:lnTo>
                    <a:pt x="447509" y="478231"/>
                  </a:lnTo>
                  <a:lnTo>
                    <a:pt x="450037" y="487489"/>
                  </a:lnTo>
                  <a:lnTo>
                    <a:pt x="451827" y="491604"/>
                  </a:lnTo>
                  <a:lnTo>
                    <a:pt x="454152" y="495211"/>
                  </a:lnTo>
                  <a:lnTo>
                    <a:pt x="469963" y="495211"/>
                  </a:lnTo>
                  <a:lnTo>
                    <a:pt x="469125" y="492963"/>
                  </a:lnTo>
                  <a:lnTo>
                    <a:pt x="467385" y="486194"/>
                  </a:lnTo>
                  <a:lnTo>
                    <a:pt x="467118" y="483933"/>
                  </a:lnTo>
                  <a:lnTo>
                    <a:pt x="467118" y="474675"/>
                  </a:lnTo>
                  <a:lnTo>
                    <a:pt x="469226" y="468706"/>
                  </a:lnTo>
                  <a:lnTo>
                    <a:pt x="477659" y="458774"/>
                  </a:lnTo>
                  <a:lnTo>
                    <a:pt x="482828" y="456285"/>
                  </a:lnTo>
                  <a:lnTo>
                    <a:pt x="496316" y="456285"/>
                  </a:lnTo>
                  <a:lnTo>
                    <a:pt x="520166" y="492442"/>
                  </a:lnTo>
                  <a:lnTo>
                    <a:pt x="522147" y="501980"/>
                  </a:lnTo>
                  <a:lnTo>
                    <a:pt x="506018" y="501980"/>
                  </a:lnTo>
                  <a:lnTo>
                    <a:pt x="497166" y="501980"/>
                  </a:lnTo>
                  <a:lnTo>
                    <a:pt x="455409" y="501980"/>
                  </a:lnTo>
                  <a:lnTo>
                    <a:pt x="455409" y="529056"/>
                  </a:lnTo>
                  <a:lnTo>
                    <a:pt x="455409" y="566293"/>
                  </a:lnTo>
                  <a:lnTo>
                    <a:pt x="448818" y="573341"/>
                  </a:lnTo>
                  <a:lnTo>
                    <a:pt x="442874" y="578700"/>
                  </a:lnTo>
                  <a:lnTo>
                    <a:pt x="431901" y="586371"/>
                  </a:lnTo>
                  <a:lnTo>
                    <a:pt x="427367" y="588289"/>
                  </a:lnTo>
                  <a:lnTo>
                    <a:pt x="418515" y="588289"/>
                  </a:lnTo>
                  <a:lnTo>
                    <a:pt x="413981" y="587844"/>
                  </a:lnTo>
                  <a:lnTo>
                    <a:pt x="406400" y="586041"/>
                  </a:lnTo>
                  <a:lnTo>
                    <a:pt x="403542" y="584796"/>
                  </a:lnTo>
                  <a:lnTo>
                    <a:pt x="401650" y="583209"/>
                  </a:lnTo>
                  <a:lnTo>
                    <a:pt x="401650" y="576440"/>
                  </a:lnTo>
                  <a:lnTo>
                    <a:pt x="401650" y="529056"/>
                  </a:lnTo>
                  <a:lnTo>
                    <a:pt x="455409" y="529056"/>
                  </a:lnTo>
                  <a:lnTo>
                    <a:pt x="455409" y="501980"/>
                  </a:lnTo>
                  <a:lnTo>
                    <a:pt x="342506" y="501980"/>
                  </a:lnTo>
                  <a:lnTo>
                    <a:pt x="336816" y="501980"/>
                  </a:lnTo>
                  <a:lnTo>
                    <a:pt x="100571" y="501980"/>
                  </a:lnTo>
                  <a:lnTo>
                    <a:pt x="100571" y="529056"/>
                  </a:lnTo>
                  <a:lnTo>
                    <a:pt x="100571" y="586600"/>
                  </a:lnTo>
                  <a:lnTo>
                    <a:pt x="53136" y="586600"/>
                  </a:lnTo>
                  <a:lnTo>
                    <a:pt x="53136" y="529056"/>
                  </a:lnTo>
                  <a:lnTo>
                    <a:pt x="100571" y="529056"/>
                  </a:lnTo>
                  <a:lnTo>
                    <a:pt x="100571" y="501980"/>
                  </a:lnTo>
                  <a:lnTo>
                    <a:pt x="0" y="501980"/>
                  </a:lnTo>
                  <a:lnTo>
                    <a:pt x="0" y="529056"/>
                  </a:lnTo>
                  <a:lnTo>
                    <a:pt x="24676" y="529056"/>
                  </a:lnTo>
                  <a:lnTo>
                    <a:pt x="24676" y="586600"/>
                  </a:lnTo>
                  <a:lnTo>
                    <a:pt x="13081" y="586600"/>
                  </a:lnTo>
                  <a:lnTo>
                    <a:pt x="11226" y="587451"/>
                  </a:lnTo>
                  <a:lnTo>
                    <a:pt x="8064" y="590829"/>
                  </a:lnTo>
                  <a:lnTo>
                    <a:pt x="7277" y="592797"/>
                  </a:lnTo>
                  <a:lnTo>
                    <a:pt x="7277" y="595058"/>
                  </a:lnTo>
                  <a:lnTo>
                    <a:pt x="30924" y="627659"/>
                  </a:lnTo>
                  <a:lnTo>
                    <a:pt x="46812" y="637362"/>
                  </a:lnTo>
                  <a:lnTo>
                    <a:pt x="48501" y="637362"/>
                  </a:lnTo>
                  <a:lnTo>
                    <a:pt x="49974" y="636358"/>
                  </a:lnTo>
                  <a:lnTo>
                    <a:pt x="52501" y="632294"/>
                  </a:lnTo>
                  <a:lnTo>
                    <a:pt x="53136" y="629920"/>
                  </a:lnTo>
                  <a:lnTo>
                    <a:pt x="53136" y="613676"/>
                  </a:lnTo>
                  <a:lnTo>
                    <a:pt x="100571" y="613676"/>
                  </a:lnTo>
                  <a:lnTo>
                    <a:pt x="100571" y="650913"/>
                  </a:lnTo>
                  <a:lnTo>
                    <a:pt x="129044" y="671220"/>
                  </a:lnTo>
                  <a:lnTo>
                    <a:pt x="129044" y="613676"/>
                  </a:lnTo>
                  <a:lnTo>
                    <a:pt x="129044" y="529056"/>
                  </a:lnTo>
                  <a:lnTo>
                    <a:pt x="143903" y="529056"/>
                  </a:lnTo>
                  <a:lnTo>
                    <a:pt x="151180" y="529056"/>
                  </a:lnTo>
                  <a:lnTo>
                    <a:pt x="164147" y="529056"/>
                  </a:lnTo>
                  <a:lnTo>
                    <a:pt x="164147" y="650913"/>
                  </a:lnTo>
                  <a:lnTo>
                    <a:pt x="192608" y="671220"/>
                  </a:lnTo>
                  <a:lnTo>
                    <a:pt x="192608" y="529056"/>
                  </a:lnTo>
                  <a:lnTo>
                    <a:pt x="207784" y="529056"/>
                  </a:lnTo>
                  <a:lnTo>
                    <a:pt x="214744" y="529056"/>
                  </a:lnTo>
                  <a:lnTo>
                    <a:pt x="291909" y="529056"/>
                  </a:lnTo>
                  <a:lnTo>
                    <a:pt x="291909" y="573062"/>
                  </a:lnTo>
                  <a:lnTo>
                    <a:pt x="225069" y="573062"/>
                  </a:lnTo>
                  <a:lnTo>
                    <a:pt x="222072" y="574357"/>
                  </a:lnTo>
                  <a:lnTo>
                    <a:pt x="217220" y="579551"/>
                  </a:lnTo>
                  <a:lnTo>
                    <a:pt x="216001" y="582764"/>
                  </a:lnTo>
                  <a:lnTo>
                    <a:pt x="216001" y="586600"/>
                  </a:lnTo>
                  <a:lnTo>
                    <a:pt x="232346" y="622528"/>
                  </a:lnTo>
                  <a:lnTo>
                    <a:pt x="238569" y="627214"/>
                  </a:lnTo>
                  <a:lnTo>
                    <a:pt x="246151" y="627214"/>
                  </a:lnTo>
                  <a:lnTo>
                    <a:pt x="247637" y="626541"/>
                  </a:lnTo>
                  <a:lnTo>
                    <a:pt x="250164" y="623824"/>
                  </a:lnTo>
                  <a:lnTo>
                    <a:pt x="250799" y="622249"/>
                  </a:lnTo>
                  <a:lnTo>
                    <a:pt x="250799" y="606348"/>
                  </a:lnTo>
                  <a:lnTo>
                    <a:pt x="251434" y="604367"/>
                  </a:lnTo>
                  <a:lnTo>
                    <a:pt x="253961" y="600989"/>
                  </a:lnTo>
                  <a:lnTo>
                    <a:pt x="255435" y="600138"/>
                  </a:lnTo>
                  <a:lnTo>
                    <a:pt x="291909" y="600138"/>
                  </a:lnTo>
                  <a:lnTo>
                    <a:pt x="291909" y="654291"/>
                  </a:lnTo>
                  <a:lnTo>
                    <a:pt x="320370" y="671220"/>
                  </a:lnTo>
                  <a:lnTo>
                    <a:pt x="320370" y="529056"/>
                  </a:lnTo>
                  <a:lnTo>
                    <a:pt x="336816" y="529056"/>
                  </a:lnTo>
                  <a:lnTo>
                    <a:pt x="342506" y="529056"/>
                  </a:lnTo>
                  <a:lnTo>
                    <a:pt x="373189" y="529056"/>
                  </a:lnTo>
                  <a:lnTo>
                    <a:pt x="373189" y="570242"/>
                  </a:lnTo>
                  <a:lnTo>
                    <a:pt x="372706" y="572211"/>
                  </a:lnTo>
                  <a:lnTo>
                    <a:pt x="370814" y="575602"/>
                  </a:lnTo>
                  <a:lnTo>
                    <a:pt x="369709" y="576440"/>
                  </a:lnTo>
                  <a:lnTo>
                    <a:pt x="368439" y="576440"/>
                  </a:lnTo>
                  <a:lnTo>
                    <a:pt x="365709" y="574636"/>
                  </a:lnTo>
                  <a:lnTo>
                    <a:pt x="363435" y="573341"/>
                  </a:lnTo>
                  <a:lnTo>
                    <a:pt x="359854" y="571766"/>
                  </a:lnTo>
                  <a:lnTo>
                    <a:pt x="358432" y="571373"/>
                  </a:lnTo>
                  <a:lnTo>
                    <a:pt x="353783" y="571373"/>
                  </a:lnTo>
                  <a:lnTo>
                    <a:pt x="350786" y="572554"/>
                  </a:lnTo>
                  <a:lnTo>
                    <a:pt x="345935" y="577291"/>
                  </a:lnTo>
                  <a:lnTo>
                    <a:pt x="344716" y="580059"/>
                  </a:lnTo>
                  <a:lnTo>
                    <a:pt x="344716" y="589305"/>
                  </a:lnTo>
                  <a:lnTo>
                    <a:pt x="365493" y="626364"/>
                  </a:lnTo>
                  <a:lnTo>
                    <a:pt x="408609" y="677989"/>
                  </a:lnTo>
                  <a:lnTo>
                    <a:pt x="419989" y="667829"/>
                  </a:lnTo>
                  <a:lnTo>
                    <a:pt x="376351" y="620445"/>
                  </a:lnTo>
                  <a:lnTo>
                    <a:pt x="382676" y="617969"/>
                  </a:lnTo>
                  <a:lnTo>
                    <a:pt x="398487" y="595058"/>
                  </a:lnTo>
                  <a:lnTo>
                    <a:pt x="402704" y="600481"/>
                  </a:lnTo>
                  <a:lnTo>
                    <a:pt x="406755" y="604647"/>
                  </a:lnTo>
                  <a:lnTo>
                    <a:pt x="414566" y="610514"/>
                  </a:lnTo>
                  <a:lnTo>
                    <a:pt x="417880" y="611987"/>
                  </a:lnTo>
                  <a:lnTo>
                    <a:pt x="427583" y="611987"/>
                  </a:lnTo>
                  <a:lnTo>
                    <a:pt x="434073" y="610971"/>
                  </a:lnTo>
                  <a:lnTo>
                    <a:pt x="446087" y="606907"/>
                  </a:lnTo>
                  <a:lnTo>
                    <a:pt x="451192" y="603973"/>
                  </a:lnTo>
                  <a:lnTo>
                    <a:pt x="455409" y="600138"/>
                  </a:lnTo>
                  <a:lnTo>
                    <a:pt x="455409" y="650913"/>
                  </a:lnTo>
                  <a:lnTo>
                    <a:pt x="483882" y="671220"/>
                  </a:lnTo>
                  <a:lnTo>
                    <a:pt x="483882" y="600138"/>
                  </a:lnTo>
                  <a:lnTo>
                    <a:pt x="483882" y="595058"/>
                  </a:lnTo>
                  <a:lnTo>
                    <a:pt x="483882" y="588289"/>
                  </a:lnTo>
                  <a:lnTo>
                    <a:pt x="483882" y="529056"/>
                  </a:lnTo>
                  <a:lnTo>
                    <a:pt x="497166" y="529056"/>
                  </a:lnTo>
                  <a:lnTo>
                    <a:pt x="506018" y="529056"/>
                  </a:lnTo>
                  <a:lnTo>
                    <a:pt x="517398" y="529056"/>
                  </a:lnTo>
                  <a:lnTo>
                    <a:pt x="517398" y="650913"/>
                  </a:lnTo>
                  <a:lnTo>
                    <a:pt x="545858" y="671220"/>
                  </a:lnTo>
                  <a:lnTo>
                    <a:pt x="545858" y="529056"/>
                  </a:lnTo>
                  <a:lnTo>
                    <a:pt x="568007" y="529056"/>
                  </a:lnTo>
                  <a:lnTo>
                    <a:pt x="568007" y="501980"/>
                  </a:lnTo>
                  <a:close/>
                </a:path>
                <a:path w="1955165" h="693420">
                  <a:moveTo>
                    <a:pt x="1249527" y="501980"/>
                  </a:moveTo>
                  <a:lnTo>
                    <a:pt x="1185964" y="501980"/>
                  </a:lnTo>
                  <a:lnTo>
                    <a:pt x="1178687" y="501980"/>
                  </a:lnTo>
                  <a:lnTo>
                    <a:pt x="1079068" y="501980"/>
                  </a:lnTo>
                  <a:lnTo>
                    <a:pt x="1079068" y="591680"/>
                  </a:lnTo>
                  <a:lnTo>
                    <a:pt x="1060094" y="606907"/>
                  </a:lnTo>
                  <a:lnTo>
                    <a:pt x="1057567" y="609612"/>
                  </a:lnTo>
                  <a:lnTo>
                    <a:pt x="1054239" y="611695"/>
                  </a:lnTo>
                  <a:lnTo>
                    <a:pt x="1046022" y="614629"/>
                  </a:lnTo>
                  <a:lnTo>
                    <a:pt x="1041438" y="615365"/>
                  </a:lnTo>
                  <a:lnTo>
                    <a:pt x="1032370" y="615365"/>
                  </a:lnTo>
                  <a:lnTo>
                    <a:pt x="1028992" y="613905"/>
                  </a:lnTo>
                  <a:lnTo>
                    <a:pt x="1023505" y="608037"/>
                  </a:lnTo>
                  <a:lnTo>
                    <a:pt x="1022197" y="604583"/>
                  </a:lnTo>
                  <a:lnTo>
                    <a:pt x="1022159" y="593090"/>
                  </a:lnTo>
                  <a:lnTo>
                    <a:pt x="1024458" y="587159"/>
                  </a:lnTo>
                  <a:lnTo>
                    <a:pt x="1033741" y="577227"/>
                  </a:lnTo>
                  <a:lnTo>
                    <a:pt x="1039329" y="574751"/>
                  </a:lnTo>
                  <a:lnTo>
                    <a:pt x="1051344" y="574751"/>
                  </a:lnTo>
                  <a:lnTo>
                    <a:pt x="1056982" y="576224"/>
                  </a:lnTo>
                  <a:lnTo>
                    <a:pt x="1068578" y="582091"/>
                  </a:lnTo>
                  <a:lnTo>
                    <a:pt x="1074000" y="586257"/>
                  </a:lnTo>
                  <a:lnTo>
                    <a:pt x="1079068" y="591680"/>
                  </a:lnTo>
                  <a:lnTo>
                    <a:pt x="1079068" y="501980"/>
                  </a:lnTo>
                  <a:lnTo>
                    <a:pt x="827646" y="501980"/>
                  </a:lnTo>
                  <a:lnTo>
                    <a:pt x="825538" y="498144"/>
                  </a:lnTo>
                  <a:lnTo>
                    <a:pt x="823950" y="493915"/>
                  </a:lnTo>
                  <a:lnTo>
                    <a:pt x="821842" y="484670"/>
                  </a:lnTo>
                  <a:lnTo>
                    <a:pt x="821321" y="479869"/>
                  </a:lnTo>
                  <a:lnTo>
                    <a:pt x="821321" y="466559"/>
                  </a:lnTo>
                  <a:lnTo>
                    <a:pt x="859269" y="444449"/>
                  </a:lnTo>
                  <a:lnTo>
                    <a:pt x="870064" y="445300"/>
                  </a:lnTo>
                  <a:lnTo>
                    <a:pt x="916927" y="465721"/>
                  </a:lnTo>
                  <a:lnTo>
                    <a:pt x="952563" y="496912"/>
                  </a:lnTo>
                  <a:lnTo>
                    <a:pt x="958888" y="491832"/>
                  </a:lnTo>
                  <a:lnTo>
                    <a:pt x="931024" y="461162"/>
                  </a:lnTo>
                  <a:lnTo>
                    <a:pt x="887056" y="429818"/>
                  </a:lnTo>
                  <a:lnTo>
                    <a:pt x="845045" y="419061"/>
                  </a:lnTo>
                  <a:lnTo>
                    <a:pt x="834974" y="419900"/>
                  </a:lnTo>
                  <a:lnTo>
                    <a:pt x="798156" y="447192"/>
                  </a:lnTo>
                  <a:lnTo>
                    <a:pt x="794435" y="464756"/>
                  </a:lnTo>
                  <a:lnTo>
                    <a:pt x="794435" y="470623"/>
                  </a:lnTo>
                  <a:lnTo>
                    <a:pt x="795972" y="476821"/>
                  </a:lnTo>
                  <a:lnTo>
                    <a:pt x="802081" y="489915"/>
                  </a:lnTo>
                  <a:lnTo>
                    <a:pt x="806348" y="496112"/>
                  </a:lnTo>
                  <a:lnTo>
                    <a:pt x="811834" y="501980"/>
                  </a:lnTo>
                  <a:lnTo>
                    <a:pt x="795705" y="501980"/>
                  </a:lnTo>
                  <a:lnTo>
                    <a:pt x="786218" y="501980"/>
                  </a:lnTo>
                  <a:lnTo>
                    <a:pt x="745109" y="501980"/>
                  </a:lnTo>
                  <a:lnTo>
                    <a:pt x="745109" y="529056"/>
                  </a:lnTo>
                  <a:lnTo>
                    <a:pt x="745109" y="577456"/>
                  </a:lnTo>
                  <a:lnTo>
                    <a:pt x="742048" y="583552"/>
                  </a:lnTo>
                  <a:lnTo>
                    <a:pt x="703986" y="605218"/>
                  </a:lnTo>
                  <a:lnTo>
                    <a:pt x="701459" y="605218"/>
                  </a:lnTo>
                  <a:lnTo>
                    <a:pt x="699249" y="604024"/>
                  </a:lnTo>
                  <a:lnTo>
                    <a:pt x="695452" y="599287"/>
                  </a:lnTo>
                  <a:lnTo>
                    <a:pt x="694499" y="596531"/>
                  </a:lnTo>
                  <a:lnTo>
                    <a:pt x="694499" y="529056"/>
                  </a:lnTo>
                  <a:lnTo>
                    <a:pt x="745109" y="529056"/>
                  </a:lnTo>
                  <a:lnTo>
                    <a:pt x="745109" y="501980"/>
                  </a:lnTo>
                  <a:lnTo>
                    <a:pt x="653389" y="501980"/>
                  </a:lnTo>
                  <a:lnTo>
                    <a:pt x="653389" y="529056"/>
                  </a:lnTo>
                  <a:lnTo>
                    <a:pt x="666038" y="529056"/>
                  </a:lnTo>
                  <a:lnTo>
                    <a:pt x="666153" y="583552"/>
                  </a:lnTo>
                  <a:lnTo>
                    <a:pt x="694309" y="622223"/>
                  </a:lnTo>
                  <a:lnTo>
                    <a:pt x="716635" y="630605"/>
                  </a:lnTo>
                  <a:lnTo>
                    <a:pt x="722337" y="630605"/>
                  </a:lnTo>
                  <a:lnTo>
                    <a:pt x="727659" y="629412"/>
                  </a:lnTo>
                  <a:lnTo>
                    <a:pt x="737565" y="624674"/>
                  </a:lnTo>
                  <a:lnTo>
                    <a:pt x="741730" y="621347"/>
                  </a:lnTo>
                  <a:lnTo>
                    <a:pt x="745109" y="617054"/>
                  </a:lnTo>
                  <a:lnTo>
                    <a:pt x="745109" y="654291"/>
                  </a:lnTo>
                  <a:lnTo>
                    <a:pt x="773569" y="671220"/>
                  </a:lnTo>
                  <a:lnTo>
                    <a:pt x="773569" y="617054"/>
                  </a:lnTo>
                  <a:lnTo>
                    <a:pt x="773569" y="605218"/>
                  </a:lnTo>
                  <a:lnTo>
                    <a:pt x="773569" y="529056"/>
                  </a:lnTo>
                  <a:lnTo>
                    <a:pt x="786218" y="529056"/>
                  </a:lnTo>
                  <a:lnTo>
                    <a:pt x="795705" y="529056"/>
                  </a:lnTo>
                  <a:lnTo>
                    <a:pt x="807085" y="529056"/>
                  </a:lnTo>
                  <a:lnTo>
                    <a:pt x="807085" y="657682"/>
                  </a:lnTo>
                  <a:lnTo>
                    <a:pt x="835545" y="671220"/>
                  </a:lnTo>
                  <a:lnTo>
                    <a:pt x="835545" y="529056"/>
                  </a:lnTo>
                  <a:lnTo>
                    <a:pt x="850734" y="529056"/>
                  </a:lnTo>
                  <a:lnTo>
                    <a:pt x="857694" y="529056"/>
                  </a:lnTo>
                  <a:lnTo>
                    <a:pt x="942759" y="529056"/>
                  </a:lnTo>
                  <a:lnTo>
                    <a:pt x="942759" y="576440"/>
                  </a:lnTo>
                  <a:lnTo>
                    <a:pt x="936371" y="569912"/>
                  </a:lnTo>
                  <a:lnTo>
                    <a:pt x="930148" y="564172"/>
                  </a:lnTo>
                  <a:lnTo>
                    <a:pt x="924115" y="559244"/>
                  </a:lnTo>
                  <a:lnTo>
                    <a:pt x="918248" y="555117"/>
                  </a:lnTo>
                  <a:lnTo>
                    <a:pt x="910551" y="550164"/>
                  </a:lnTo>
                  <a:lnTo>
                    <a:pt x="903973" y="547674"/>
                  </a:lnTo>
                  <a:lnTo>
                    <a:pt x="891311" y="547674"/>
                  </a:lnTo>
                  <a:lnTo>
                    <a:pt x="884199" y="549148"/>
                  </a:lnTo>
                  <a:lnTo>
                    <a:pt x="870077" y="555015"/>
                  </a:lnTo>
                  <a:lnTo>
                    <a:pt x="863485" y="559181"/>
                  </a:lnTo>
                  <a:lnTo>
                    <a:pt x="857364" y="564603"/>
                  </a:lnTo>
                  <a:lnTo>
                    <a:pt x="876350" y="591680"/>
                  </a:lnTo>
                  <a:lnTo>
                    <a:pt x="881824" y="586714"/>
                  </a:lnTo>
                  <a:lnTo>
                    <a:pt x="887310" y="582930"/>
                  </a:lnTo>
                  <a:lnTo>
                    <a:pt x="898271" y="577735"/>
                  </a:lnTo>
                  <a:lnTo>
                    <a:pt x="903338" y="576440"/>
                  </a:lnTo>
                  <a:lnTo>
                    <a:pt x="915136" y="576440"/>
                  </a:lnTo>
                  <a:lnTo>
                    <a:pt x="921626" y="577634"/>
                  </a:lnTo>
                  <a:lnTo>
                    <a:pt x="933221" y="582371"/>
                  </a:lnTo>
                  <a:lnTo>
                    <a:pt x="937806" y="585698"/>
                  </a:lnTo>
                  <a:lnTo>
                    <a:pt x="941184" y="589991"/>
                  </a:lnTo>
                  <a:lnTo>
                    <a:pt x="866863" y="633984"/>
                  </a:lnTo>
                  <a:lnTo>
                    <a:pt x="884250" y="654291"/>
                  </a:lnTo>
                  <a:lnTo>
                    <a:pt x="942759" y="615365"/>
                  </a:lnTo>
                  <a:lnTo>
                    <a:pt x="942759" y="654291"/>
                  </a:lnTo>
                  <a:lnTo>
                    <a:pt x="971219" y="671220"/>
                  </a:lnTo>
                  <a:lnTo>
                    <a:pt x="971219" y="529056"/>
                  </a:lnTo>
                  <a:lnTo>
                    <a:pt x="985456" y="529056"/>
                  </a:lnTo>
                  <a:lnTo>
                    <a:pt x="993355" y="529056"/>
                  </a:lnTo>
                  <a:lnTo>
                    <a:pt x="1077480" y="529056"/>
                  </a:lnTo>
                  <a:lnTo>
                    <a:pt x="1077480" y="578142"/>
                  </a:lnTo>
                  <a:lnTo>
                    <a:pt x="1074699" y="574751"/>
                  </a:lnTo>
                  <a:lnTo>
                    <a:pt x="1071829" y="571271"/>
                  </a:lnTo>
                  <a:lnTo>
                    <a:pt x="1041857" y="547674"/>
                  </a:lnTo>
                  <a:lnTo>
                    <a:pt x="1036370" y="547674"/>
                  </a:lnTo>
                  <a:lnTo>
                    <a:pt x="1002017" y="564997"/>
                  </a:lnTo>
                  <a:lnTo>
                    <a:pt x="995286" y="586257"/>
                  </a:lnTo>
                  <a:lnTo>
                    <a:pt x="995375" y="587590"/>
                  </a:lnTo>
                  <a:lnTo>
                    <a:pt x="1011758" y="622693"/>
                  </a:lnTo>
                  <a:lnTo>
                    <a:pt x="1044282" y="640753"/>
                  </a:lnTo>
                  <a:lnTo>
                    <a:pt x="1048918" y="640753"/>
                  </a:lnTo>
                  <a:lnTo>
                    <a:pt x="1054087" y="639292"/>
                  </a:lnTo>
                  <a:lnTo>
                    <a:pt x="1065466" y="633425"/>
                  </a:lnTo>
                  <a:lnTo>
                    <a:pt x="1071372" y="629246"/>
                  </a:lnTo>
                  <a:lnTo>
                    <a:pt x="1077480" y="623824"/>
                  </a:lnTo>
                  <a:lnTo>
                    <a:pt x="1077480" y="652602"/>
                  </a:lnTo>
                  <a:lnTo>
                    <a:pt x="1105941" y="671220"/>
                  </a:lnTo>
                  <a:lnTo>
                    <a:pt x="1105941" y="623824"/>
                  </a:lnTo>
                  <a:lnTo>
                    <a:pt x="1105941" y="615365"/>
                  </a:lnTo>
                  <a:lnTo>
                    <a:pt x="1105941" y="606907"/>
                  </a:lnTo>
                  <a:lnTo>
                    <a:pt x="1111008" y="600367"/>
                  </a:lnTo>
                  <a:lnTo>
                    <a:pt x="1116596" y="595337"/>
                  </a:lnTo>
                  <a:lnTo>
                    <a:pt x="1128826" y="588352"/>
                  </a:lnTo>
                  <a:lnTo>
                    <a:pt x="1134833" y="586600"/>
                  </a:lnTo>
                  <a:lnTo>
                    <a:pt x="1143685" y="586600"/>
                  </a:lnTo>
                  <a:lnTo>
                    <a:pt x="1146263" y="587895"/>
                  </a:lnTo>
                  <a:lnTo>
                    <a:pt x="1150696" y="593090"/>
                  </a:lnTo>
                  <a:lnTo>
                    <a:pt x="1151801" y="596303"/>
                  </a:lnTo>
                  <a:lnTo>
                    <a:pt x="1151699" y="604583"/>
                  </a:lnTo>
                  <a:lnTo>
                    <a:pt x="1132827" y="645833"/>
                  </a:lnTo>
                  <a:lnTo>
                    <a:pt x="1158125" y="664438"/>
                  </a:lnTo>
                  <a:lnTo>
                    <a:pt x="1172921" y="626579"/>
                  </a:lnTo>
                  <a:lnTo>
                    <a:pt x="1173937" y="613600"/>
                  </a:lnTo>
                  <a:lnTo>
                    <a:pt x="1173111" y="605028"/>
                  </a:lnTo>
                  <a:lnTo>
                    <a:pt x="1170609" y="596303"/>
                  </a:lnTo>
                  <a:lnTo>
                    <a:pt x="1166469" y="587590"/>
                  </a:lnTo>
                  <a:lnTo>
                    <a:pt x="1165809" y="586600"/>
                  </a:lnTo>
                  <a:lnTo>
                    <a:pt x="1160627" y="578777"/>
                  </a:lnTo>
                  <a:lnTo>
                    <a:pt x="1134414" y="561213"/>
                  </a:lnTo>
                  <a:lnTo>
                    <a:pt x="1129563" y="561213"/>
                  </a:lnTo>
                  <a:lnTo>
                    <a:pt x="1124712" y="561949"/>
                  </a:lnTo>
                  <a:lnTo>
                    <a:pt x="1115009" y="564883"/>
                  </a:lnTo>
                  <a:lnTo>
                    <a:pt x="1110373" y="566966"/>
                  </a:lnTo>
                  <a:lnTo>
                    <a:pt x="1105941" y="569671"/>
                  </a:lnTo>
                  <a:lnTo>
                    <a:pt x="1105941" y="529056"/>
                  </a:lnTo>
                  <a:lnTo>
                    <a:pt x="1178687" y="529056"/>
                  </a:lnTo>
                  <a:lnTo>
                    <a:pt x="1185964" y="529056"/>
                  </a:lnTo>
                  <a:lnTo>
                    <a:pt x="1198930" y="529056"/>
                  </a:lnTo>
                  <a:lnTo>
                    <a:pt x="1198930" y="650913"/>
                  </a:lnTo>
                  <a:lnTo>
                    <a:pt x="1227391" y="671220"/>
                  </a:lnTo>
                  <a:lnTo>
                    <a:pt x="1227391" y="529056"/>
                  </a:lnTo>
                  <a:lnTo>
                    <a:pt x="1249527" y="529056"/>
                  </a:lnTo>
                  <a:lnTo>
                    <a:pt x="1249527" y="501980"/>
                  </a:lnTo>
                  <a:close/>
                </a:path>
                <a:path w="1955165" h="693420">
                  <a:moveTo>
                    <a:pt x="1493672" y="450202"/>
                  </a:moveTo>
                  <a:lnTo>
                    <a:pt x="1471536" y="426504"/>
                  </a:lnTo>
                  <a:lnTo>
                    <a:pt x="1449400" y="450202"/>
                  </a:lnTo>
                  <a:lnTo>
                    <a:pt x="1471536" y="473887"/>
                  </a:lnTo>
                  <a:lnTo>
                    <a:pt x="1493672" y="450202"/>
                  </a:lnTo>
                  <a:close/>
                </a:path>
                <a:path w="1955165" h="693420">
                  <a:moveTo>
                    <a:pt x="1536052" y="31140"/>
                  </a:moveTo>
                  <a:lnTo>
                    <a:pt x="1513916" y="7442"/>
                  </a:lnTo>
                  <a:lnTo>
                    <a:pt x="1491780" y="31140"/>
                  </a:lnTo>
                  <a:lnTo>
                    <a:pt x="1513916" y="54838"/>
                  </a:lnTo>
                  <a:lnTo>
                    <a:pt x="1536052" y="31140"/>
                  </a:lnTo>
                  <a:close/>
                </a:path>
                <a:path w="1955165" h="693420">
                  <a:moveTo>
                    <a:pt x="1952879" y="501980"/>
                  </a:moveTo>
                  <a:lnTo>
                    <a:pt x="1952879" y="501980"/>
                  </a:lnTo>
                  <a:lnTo>
                    <a:pt x="1588236" y="501980"/>
                  </a:lnTo>
                  <a:lnTo>
                    <a:pt x="1588236" y="529056"/>
                  </a:lnTo>
                  <a:lnTo>
                    <a:pt x="1588236" y="577456"/>
                  </a:lnTo>
                  <a:lnTo>
                    <a:pt x="1585188" y="583552"/>
                  </a:lnTo>
                  <a:lnTo>
                    <a:pt x="1547126" y="605218"/>
                  </a:lnTo>
                  <a:lnTo>
                    <a:pt x="1544586" y="605218"/>
                  </a:lnTo>
                  <a:lnTo>
                    <a:pt x="1542376" y="604024"/>
                  </a:lnTo>
                  <a:lnTo>
                    <a:pt x="1538579" y="599287"/>
                  </a:lnTo>
                  <a:lnTo>
                    <a:pt x="1537639" y="596531"/>
                  </a:lnTo>
                  <a:lnTo>
                    <a:pt x="1537639" y="529056"/>
                  </a:lnTo>
                  <a:lnTo>
                    <a:pt x="1588236" y="529056"/>
                  </a:lnTo>
                  <a:lnTo>
                    <a:pt x="1588236" y="501980"/>
                  </a:lnTo>
                  <a:lnTo>
                    <a:pt x="1504111" y="501980"/>
                  </a:lnTo>
                  <a:lnTo>
                    <a:pt x="1496529" y="501980"/>
                  </a:lnTo>
                  <a:lnTo>
                    <a:pt x="1453515" y="501980"/>
                  </a:lnTo>
                  <a:lnTo>
                    <a:pt x="1453515" y="529056"/>
                  </a:lnTo>
                  <a:lnTo>
                    <a:pt x="1453515" y="566293"/>
                  </a:lnTo>
                  <a:lnTo>
                    <a:pt x="1446911" y="573341"/>
                  </a:lnTo>
                  <a:lnTo>
                    <a:pt x="1440967" y="578700"/>
                  </a:lnTo>
                  <a:lnTo>
                    <a:pt x="1430007" y="586371"/>
                  </a:lnTo>
                  <a:lnTo>
                    <a:pt x="1425473" y="588289"/>
                  </a:lnTo>
                  <a:lnTo>
                    <a:pt x="1416621" y="588289"/>
                  </a:lnTo>
                  <a:lnTo>
                    <a:pt x="1412087" y="587844"/>
                  </a:lnTo>
                  <a:lnTo>
                    <a:pt x="1404493" y="586041"/>
                  </a:lnTo>
                  <a:lnTo>
                    <a:pt x="1401648" y="584796"/>
                  </a:lnTo>
                  <a:lnTo>
                    <a:pt x="1399743" y="583209"/>
                  </a:lnTo>
                  <a:lnTo>
                    <a:pt x="1399743" y="576440"/>
                  </a:lnTo>
                  <a:lnTo>
                    <a:pt x="1399743" y="529056"/>
                  </a:lnTo>
                  <a:lnTo>
                    <a:pt x="1453515" y="529056"/>
                  </a:lnTo>
                  <a:lnTo>
                    <a:pt x="1453515" y="501980"/>
                  </a:lnTo>
                  <a:lnTo>
                    <a:pt x="1334922" y="501980"/>
                  </a:lnTo>
                  <a:lnTo>
                    <a:pt x="1334922" y="529056"/>
                  </a:lnTo>
                  <a:lnTo>
                    <a:pt x="1371282" y="529056"/>
                  </a:lnTo>
                  <a:lnTo>
                    <a:pt x="1371282" y="570242"/>
                  </a:lnTo>
                  <a:lnTo>
                    <a:pt x="1370812" y="572211"/>
                  </a:lnTo>
                  <a:lnTo>
                    <a:pt x="1368920" y="575602"/>
                  </a:lnTo>
                  <a:lnTo>
                    <a:pt x="1367802" y="576440"/>
                  </a:lnTo>
                  <a:lnTo>
                    <a:pt x="1366545" y="576440"/>
                  </a:lnTo>
                  <a:lnTo>
                    <a:pt x="1363802" y="574636"/>
                  </a:lnTo>
                  <a:lnTo>
                    <a:pt x="1361528" y="573341"/>
                  </a:lnTo>
                  <a:lnTo>
                    <a:pt x="1357947" y="571766"/>
                  </a:lnTo>
                  <a:lnTo>
                    <a:pt x="1356525" y="571373"/>
                  </a:lnTo>
                  <a:lnTo>
                    <a:pt x="1351889" y="571373"/>
                  </a:lnTo>
                  <a:lnTo>
                    <a:pt x="1348879" y="572554"/>
                  </a:lnTo>
                  <a:lnTo>
                    <a:pt x="1344041" y="577291"/>
                  </a:lnTo>
                  <a:lnTo>
                    <a:pt x="1342821" y="580059"/>
                  </a:lnTo>
                  <a:lnTo>
                    <a:pt x="1342821" y="589305"/>
                  </a:lnTo>
                  <a:lnTo>
                    <a:pt x="1363599" y="626364"/>
                  </a:lnTo>
                  <a:lnTo>
                    <a:pt x="1406702" y="677989"/>
                  </a:lnTo>
                  <a:lnTo>
                    <a:pt x="1418082" y="667829"/>
                  </a:lnTo>
                  <a:lnTo>
                    <a:pt x="1374444" y="620445"/>
                  </a:lnTo>
                  <a:lnTo>
                    <a:pt x="1380769" y="617969"/>
                  </a:lnTo>
                  <a:lnTo>
                    <a:pt x="1396580" y="595058"/>
                  </a:lnTo>
                  <a:lnTo>
                    <a:pt x="1400810" y="600481"/>
                  </a:lnTo>
                  <a:lnTo>
                    <a:pt x="1404861" y="604647"/>
                  </a:lnTo>
                  <a:lnTo>
                    <a:pt x="1412659" y="610514"/>
                  </a:lnTo>
                  <a:lnTo>
                    <a:pt x="1415986" y="611987"/>
                  </a:lnTo>
                  <a:lnTo>
                    <a:pt x="1425676" y="611987"/>
                  </a:lnTo>
                  <a:lnTo>
                    <a:pt x="1432166" y="610971"/>
                  </a:lnTo>
                  <a:lnTo>
                    <a:pt x="1444180" y="606907"/>
                  </a:lnTo>
                  <a:lnTo>
                    <a:pt x="1449298" y="603973"/>
                  </a:lnTo>
                  <a:lnTo>
                    <a:pt x="1453515" y="600138"/>
                  </a:lnTo>
                  <a:lnTo>
                    <a:pt x="1453515" y="650913"/>
                  </a:lnTo>
                  <a:lnTo>
                    <a:pt x="1481975" y="671220"/>
                  </a:lnTo>
                  <a:lnTo>
                    <a:pt x="1481975" y="600138"/>
                  </a:lnTo>
                  <a:lnTo>
                    <a:pt x="1481975" y="595058"/>
                  </a:lnTo>
                  <a:lnTo>
                    <a:pt x="1481975" y="588289"/>
                  </a:lnTo>
                  <a:lnTo>
                    <a:pt x="1481975" y="529056"/>
                  </a:lnTo>
                  <a:lnTo>
                    <a:pt x="1496529" y="529056"/>
                  </a:lnTo>
                  <a:lnTo>
                    <a:pt x="1504111" y="529056"/>
                  </a:lnTo>
                  <a:lnTo>
                    <a:pt x="1509179" y="529056"/>
                  </a:lnTo>
                  <a:lnTo>
                    <a:pt x="1509293" y="583552"/>
                  </a:lnTo>
                  <a:lnTo>
                    <a:pt x="1537449" y="622223"/>
                  </a:lnTo>
                  <a:lnTo>
                    <a:pt x="1559775" y="630605"/>
                  </a:lnTo>
                  <a:lnTo>
                    <a:pt x="1565465" y="630605"/>
                  </a:lnTo>
                  <a:lnTo>
                    <a:pt x="1570786" y="629412"/>
                  </a:lnTo>
                  <a:lnTo>
                    <a:pt x="1580705" y="624674"/>
                  </a:lnTo>
                  <a:lnTo>
                    <a:pt x="1584871" y="621347"/>
                  </a:lnTo>
                  <a:lnTo>
                    <a:pt x="1588236" y="617054"/>
                  </a:lnTo>
                  <a:lnTo>
                    <a:pt x="1588236" y="654291"/>
                  </a:lnTo>
                  <a:lnTo>
                    <a:pt x="1616697" y="671220"/>
                  </a:lnTo>
                  <a:lnTo>
                    <a:pt x="1616697" y="617054"/>
                  </a:lnTo>
                  <a:lnTo>
                    <a:pt x="1616697" y="605218"/>
                  </a:lnTo>
                  <a:lnTo>
                    <a:pt x="1616697" y="529056"/>
                  </a:lnTo>
                  <a:lnTo>
                    <a:pt x="1629346" y="529056"/>
                  </a:lnTo>
                  <a:lnTo>
                    <a:pt x="1638833" y="529056"/>
                  </a:lnTo>
                  <a:lnTo>
                    <a:pt x="1649590" y="529056"/>
                  </a:lnTo>
                  <a:lnTo>
                    <a:pt x="1649590" y="650913"/>
                  </a:lnTo>
                  <a:lnTo>
                    <a:pt x="1678051" y="671220"/>
                  </a:lnTo>
                  <a:lnTo>
                    <a:pt x="1678051" y="529056"/>
                  </a:lnTo>
                  <a:lnTo>
                    <a:pt x="1693227" y="529056"/>
                  </a:lnTo>
                  <a:lnTo>
                    <a:pt x="1700187" y="529056"/>
                  </a:lnTo>
                  <a:lnTo>
                    <a:pt x="1776095" y="529056"/>
                  </a:lnTo>
                  <a:lnTo>
                    <a:pt x="1776095" y="549363"/>
                  </a:lnTo>
                  <a:lnTo>
                    <a:pt x="1736559" y="549363"/>
                  </a:lnTo>
                  <a:lnTo>
                    <a:pt x="1729994" y="550113"/>
                  </a:lnTo>
                  <a:lnTo>
                    <a:pt x="1703959" y="581837"/>
                  </a:lnTo>
                  <a:lnTo>
                    <a:pt x="1703349" y="589991"/>
                  </a:lnTo>
                  <a:lnTo>
                    <a:pt x="1704746" y="600329"/>
                  </a:lnTo>
                  <a:lnTo>
                    <a:pt x="1736763" y="640791"/>
                  </a:lnTo>
                  <a:lnTo>
                    <a:pt x="1769770" y="652602"/>
                  </a:lnTo>
                  <a:lnTo>
                    <a:pt x="1777987" y="652424"/>
                  </a:lnTo>
                  <a:lnTo>
                    <a:pt x="1784311" y="651751"/>
                  </a:lnTo>
                  <a:lnTo>
                    <a:pt x="1788744" y="650913"/>
                  </a:lnTo>
                  <a:lnTo>
                    <a:pt x="1799805" y="693216"/>
                  </a:lnTo>
                  <a:lnTo>
                    <a:pt x="1817204" y="686447"/>
                  </a:lnTo>
                  <a:lnTo>
                    <a:pt x="1796643" y="647522"/>
                  </a:lnTo>
                  <a:lnTo>
                    <a:pt x="1800860" y="645490"/>
                  </a:lnTo>
                  <a:lnTo>
                    <a:pt x="1804187" y="642950"/>
                  </a:lnTo>
                  <a:lnTo>
                    <a:pt x="1809038" y="636866"/>
                  </a:lnTo>
                  <a:lnTo>
                    <a:pt x="1810245" y="633755"/>
                  </a:lnTo>
                  <a:lnTo>
                    <a:pt x="1810245" y="622706"/>
                  </a:lnTo>
                  <a:lnTo>
                    <a:pt x="1807819" y="615937"/>
                  </a:lnTo>
                  <a:lnTo>
                    <a:pt x="1798116" y="604647"/>
                  </a:lnTo>
                  <a:lnTo>
                    <a:pt x="1792325" y="601827"/>
                  </a:lnTo>
                  <a:lnTo>
                    <a:pt x="1780311" y="601827"/>
                  </a:lnTo>
                  <a:lnTo>
                    <a:pt x="1775828" y="603008"/>
                  </a:lnTo>
                  <a:lnTo>
                    <a:pt x="1768449" y="607758"/>
                  </a:lnTo>
                  <a:lnTo>
                    <a:pt x="1766608" y="610514"/>
                  </a:lnTo>
                  <a:lnTo>
                    <a:pt x="1766608" y="615937"/>
                  </a:lnTo>
                  <a:lnTo>
                    <a:pt x="1766862" y="618070"/>
                  </a:lnTo>
                  <a:lnTo>
                    <a:pt x="1767916" y="622134"/>
                  </a:lnTo>
                  <a:lnTo>
                    <a:pt x="1768716" y="623938"/>
                  </a:lnTo>
                  <a:lnTo>
                    <a:pt x="1770824" y="627329"/>
                  </a:lnTo>
                  <a:lnTo>
                    <a:pt x="1769821" y="629132"/>
                  </a:lnTo>
                  <a:lnTo>
                    <a:pt x="1763699" y="632739"/>
                  </a:lnTo>
                  <a:lnTo>
                    <a:pt x="1760169" y="633641"/>
                  </a:lnTo>
                  <a:lnTo>
                    <a:pt x="1747100" y="633641"/>
                  </a:lnTo>
                  <a:lnTo>
                    <a:pt x="1739303" y="630885"/>
                  </a:lnTo>
                  <a:lnTo>
                    <a:pt x="1726234" y="619823"/>
                  </a:lnTo>
                  <a:lnTo>
                    <a:pt x="1722958" y="613105"/>
                  </a:lnTo>
                  <a:lnTo>
                    <a:pt x="1722958" y="597319"/>
                  </a:lnTo>
                  <a:lnTo>
                    <a:pt x="1725536" y="590550"/>
                  </a:lnTo>
                  <a:lnTo>
                    <a:pt x="1735874" y="579259"/>
                  </a:lnTo>
                  <a:lnTo>
                    <a:pt x="1742046" y="576440"/>
                  </a:lnTo>
                  <a:lnTo>
                    <a:pt x="1804555" y="576440"/>
                  </a:lnTo>
                  <a:lnTo>
                    <a:pt x="1804555" y="529056"/>
                  </a:lnTo>
                  <a:lnTo>
                    <a:pt x="1818157" y="529056"/>
                  </a:lnTo>
                  <a:lnTo>
                    <a:pt x="1824164" y="529056"/>
                  </a:lnTo>
                  <a:lnTo>
                    <a:pt x="1902282" y="529056"/>
                  </a:lnTo>
                  <a:lnTo>
                    <a:pt x="1902282" y="573062"/>
                  </a:lnTo>
                  <a:lnTo>
                    <a:pt x="1835442" y="573062"/>
                  </a:lnTo>
                  <a:lnTo>
                    <a:pt x="1832432" y="574357"/>
                  </a:lnTo>
                  <a:lnTo>
                    <a:pt x="1827593" y="579551"/>
                  </a:lnTo>
                  <a:lnTo>
                    <a:pt x="1826374" y="582764"/>
                  </a:lnTo>
                  <a:lnTo>
                    <a:pt x="1826374" y="586600"/>
                  </a:lnTo>
                  <a:lnTo>
                    <a:pt x="1842719" y="622528"/>
                  </a:lnTo>
                  <a:lnTo>
                    <a:pt x="1848929" y="627214"/>
                  </a:lnTo>
                  <a:lnTo>
                    <a:pt x="1856524" y="627214"/>
                  </a:lnTo>
                  <a:lnTo>
                    <a:pt x="1857997" y="626541"/>
                  </a:lnTo>
                  <a:lnTo>
                    <a:pt x="1860537" y="623824"/>
                  </a:lnTo>
                  <a:lnTo>
                    <a:pt x="1861159" y="622249"/>
                  </a:lnTo>
                  <a:lnTo>
                    <a:pt x="1861159" y="606348"/>
                  </a:lnTo>
                  <a:lnTo>
                    <a:pt x="1861794" y="604367"/>
                  </a:lnTo>
                  <a:lnTo>
                    <a:pt x="1864321" y="600989"/>
                  </a:lnTo>
                  <a:lnTo>
                    <a:pt x="1865807" y="600138"/>
                  </a:lnTo>
                  <a:lnTo>
                    <a:pt x="1902282" y="600138"/>
                  </a:lnTo>
                  <a:lnTo>
                    <a:pt x="1902282" y="654291"/>
                  </a:lnTo>
                  <a:lnTo>
                    <a:pt x="1930742" y="671220"/>
                  </a:lnTo>
                  <a:lnTo>
                    <a:pt x="1930742" y="529056"/>
                  </a:lnTo>
                  <a:lnTo>
                    <a:pt x="1952879" y="529056"/>
                  </a:lnTo>
                  <a:lnTo>
                    <a:pt x="1952879" y="501980"/>
                  </a:lnTo>
                  <a:close/>
                </a:path>
                <a:path w="1955165" h="693420">
                  <a:moveTo>
                    <a:pt x="1955088" y="82931"/>
                  </a:moveTo>
                  <a:lnTo>
                    <a:pt x="1772615" y="82931"/>
                  </a:lnTo>
                  <a:lnTo>
                    <a:pt x="1763763" y="82931"/>
                  </a:lnTo>
                  <a:lnTo>
                    <a:pt x="1722005" y="82931"/>
                  </a:lnTo>
                  <a:lnTo>
                    <a:pt x="1722005" y="110007"/>
                  </a:lnTo>
                  <a:lnTo>
                    <a:pt x="1722005" y="147231"/>
                  </a:lnTo>
                  <a:lnTo>
                    <a:pt x="1715414" y="154279"/>
                  </a:lnTo>
                  <a:lnTo>
                    <a:pt x="1709458" y="159639"/>
                  </a:lnTo>
                  <a:lnTo>
                    <a:pt x="1698498" y="167322"/>
                  </a:lnTo>
                  <a:lnTo>
                    <a:pt x="1693964" y="169240"/>
                  </a:lnTo>
                  <a:lnTo>
                    <a:pt x="1685112" y="169240"/>
                  </a:lnTo>
                  <a:lnTo>
                    <a:pt x="1680578" y="168783"/>
                  </a:lnTo>
                  <a:lnTo>
                    <a:pt x="1672996" y="166979"/>
                  </a:lnTo>
                  <a:lnTo>
                    <a:pt x="1670138" y="165735"/>
                  </a:lnTo>
                  <a:lnTo>
                    <a:pt x="1668246" y="164160"/>
                  </a:lnTo>
                  <a:lnTo>
                    <a:pt x="1668246" y="157391"/>
                  </a:lnTo>
                  <a:lnTo>
                    <a:pt x="1668246" y="110007"/>
                  </a:lnTo>
                  <a:lnTo>
                    <a:pt x="1722005" y="110007"/>
                  </a:lnTo>
                  <a:lnTo>
                    <a:pt x="1722005" y="82931"/>
                  </a:lnTo>
                  <a:lnTo>
                    <a:pt x="1610372" y="82931"/>
                  </a:lnTo>
                  <a:lnTo>
                    <a:pt x="1603413" y="82931"/>
                  </a:lnTo>
                  <a:lnTo>
                    <a:pt x="1580324" y="82931"/>
                  </a:lnTo>
                  <a:lnTo>
                    <a:pt x="1578216" y="79095"/>
                  </a:lnTo>
                  <a:lnTo>
                    <a:pt x="1576641" y="74853"/>
                  </a:lnTo>
                  <a:lnTo>
                    <a:pt x="1574533" y="65608"/>
                  </a:lnTo>
                  <a:lnTo>
                    <a:pt x="1573999" y="60807"/>
                  </a:lnTo>
                  <a:lnTo>
                    <a:pt x="1573999" y="47498"/>
                  </a:lnTo>
                  <a:lnTo>
                    <a:pt x="1611960" y="25387"/>
                  </a:lnTo>
                  <a:lnTo>
                    <a:pt x="1622742" y="26238"/>
                  </a:lnTo>
                  <a:lnTo>
                    <a:pt x="1669605" y="46659"/>
                  </a:lnTo>
                  <a:lnTo>
                    <a:pt x="1705254" y="77851"/>
                  </a:lnTo>
                  <a:lnTo>
                    <a:pt x="1711579" y="72771"/>
                  </a:lnTo>
                  <a:lnTo>
                    <a:pt x="1683702" y="42100"/>
                  </a:lnTo>
                  <a:lnTo>
                    <a:pt x="1639735" y="10756"/>
                  </a:lnTo>
                  <a:lnTo>
                    <a:pt x="1597723" y="0"/>
                  </a:lnTo>
                  <a:lnTo>
                    <a:pt x="1587665" y="838"/>
                  </a:lnTo>
                  <a:lnTo>
                    <a:pt x="1550835" y="28130"/>
                  </a:lnTo>
                  <a:lnTo>
                    <a:pt x="1547126" y="45694"/>
                  </a:lnTo>
                  <a:lnTo>
                    <a:pt x="1547126" y="51562"/>
                  </a:lnTo>
                  <a:lnTo>
                    <a:pt x="1548650" y="57772"/>
                  </a:lnTo>
                  <a:lnTo>
                    <a:pt x="1554759" y="70853"/>
                  </a:lnTo>
                  <a:lnTo>
                    <a:pt x="1559039" y="77063"/>
                  </a:lnTo>
                  <a:lnTo>
                    <a:pt x="1564513" y="82931"/>
                  </a:lnTo>
                  <a:lnTo>
                    <a:pt x="1544586" y="82931"/>
                  </a:lnTo>
                  <a:lnTo>
                    <a:pt x="1251737" y="82931"/>
                  </a:lnTo>
                  <a:lnTo>
                    <a:pt x="1251737" y="172618"/>
                  </a:lnTo>
                  <a:lnTo>
                    <a:pt x="1232763" y="187845"/>
                  </a:lnTo>
                  <a:lnTo>
                    <a:pt x="1230236" y="190563"/>
                  </a:lnTo>
                  <a:lnTo>
                    <a:pt x="1226921" y="192646"/>
                  </a:lnTo>
                  <a:lnTo>
                    <a:pt x="1218692" y="195580"/>
                  </a:lnTo>
                  <a:lnTo>
                    <a:pt x="1214107" y="196316"/>
                  </a:lnTo>
                  <a:lnTo>
                    <a:pt x="1205039" y="196316"/>
                  </a:lnTo>
                  <a:lnTo>
                    <a:pt x="1201661" y="194843"/>
                  </a:lnTo>
                  <a:lnTo>
                    <a:pt x="1196187" y="188976"/>
                  </a:lnTo>
                  <a:lnTo>
                    <a:pt x="1194866" y="185521"/>
                  </a:lnTo>
                  <a:lnTo>
                    <a:pt x="1194841" y="174028"/>
                  </a:lnTo>
                  <a:lnTo>
                    <a:pt x="1197140" y="168109"/>
                  </a:lnTo>
                  <a:lnTo>
                    <a:pt x="1206411" y="158178"/>
                  </a:lnTo>
                  <a:lnTo>
                    <a:pt x="1211999" y="155689"/>
                  </a:lnTo>
                  <a:lnTo>
                    <a:pt x="1224013" y="155689"/>
                  </a:lnTo>
                  <a:lnTo>
                    <a:pt x="1229652" y="157162"/>
                  </a:lnTo>
                  <a:lnTo>
                    <a:pt x="1241247" y="163029"/>
                  </a:lnTo>
                  <a:lnTo>
                    <a:pt x="1246682" y="167195"/>
                  </a:lnTo>
                  <a:lnTo>
                    <a:pt x="1251737" y="172618"/>
                  </a:lnTo>
                  <a:lnTo>
                    <a:pt x="1251737" y="82931"/>
                  </a:lnTo>
                  <a:lnTo>
                    <a:pt x="1158125" y="82931"/>
                  </a:lnTo>
                  <a:lnTo>
                    <a:pt x="1158125" y="110007"/>
                  </a:lnTo>
                  <a:lnTo>
                    <a:pt x="1250162" y="110007"/>
                  </a:lnTo>
                  <a:lnTo>
                    <a:pt x="1250162" y="159080"/>
                  </a:lnTo>
                  <a:lnTo>
                    <a:pt x="1220851" y="131267"/>
                  </a:lnTo>
                  <a:lnTo>
                    <a:pt x="1214526" y="128625"/>
                  </a:lnTo>
                  <a:lnTo>
                    <a:pt x="1209052" y="128625"/>
                  </a:lnTo>
                  <a:lnTo>
                    <a:pt x="1174686" y="145935"/>
                  </a:lnTo>
                  <a:lnTo>
                    <a:pt x="1167968" y="167195"/>
                  </a:lnTo>
                  <a:lnTo>
                    <a:pt x="1168044" y="168541"/>
                  </a:lnTo>
                  <a:lnTo>
                    <a:pt x="1184440" y="203644"/>
                  </a:lnTo>
                  <a:lnTo>
                    <a:pt x="1216952" y="221691"/>
                  </a:lnTo>
                  <a:lnTo>
                    <a:pt x="1221587" y="221691"/>
                  </a:lnTo>
                  <a:lnTo>
                    <a:pt x="1226756" y="220230"/>
                  </a:lnTo>
                  <a:lnTo>
                    <a:pt x="1238135" y="214363"/>
                  </a:lnTo>
                  <a:lnTo>
                    <a:pt x="1244041" y="210185"/>
                  </a:lnTo>
                  <a:lnTo>
                    <a:pt x="1250162" y="204774"/>
                  </a:lnTo>
                  <a:lnTo>
                    <a:pt x="1250162" y="233540"/>
                  </a:lnTo>
                  <a:lnTo>
                    <a:pt x="1278623" y="252158"/>
                  </a:lnTo>
                  <a:lnTo>
                    <a:pt x="1278623" y="204774"/>
                  </a:lnTo>
                  <a:lnTo>
                    <a:pt x="1278623" y="196316"/>
                  </a:lnTo>
                  <a:lnTo>
                    <a:pt x="1278623" y="187845"/>
                  </a:lnTo>
                  <a:lnTo>
                    <a:pt x="1283690" y="181305"/>
                  </a:lnTo>
                  <a:lnTo>
                    <a:pt x="1289278" y="176288"/>
                  </a:lnTo>
                  <a:lnTo>
                    <a:pt x="1301496" y="169291"/>
                  </a:lnTo>
                  <a:lnTo>
                    <a:pt x="1307503" y="167538"/>
                  </a:lnTo>
                  <a:lnTo>
                    <a:pt x="1316367" y="167538"/>
                  </a:lnTo>
                  <a:lnTo>
                    <a:pt x="1318945" y="168833"/>
                  </a:lnTo>
                  <a:lnTo>
                    <a:pt x="1323378" y="174028"/>
                  </a:lnTo>
                  <a:lnTo>
                    <a:pt x="1324483" y="177241"/>
                  </a:lnTo>
                  <a:lnTo>
                    <a:pt x="1324368" y="185521"/>
                  </a:lnTo>
                  <a:lnTo>
                    <a:pt x="1305509" y="226771"/>
                  </a:lnTo>
                  <a:lnTo>
                    <a:pt x="1330807" y="245389"/>
                  </a:lnTo>
                  <a:lnTo>
                    <a:pt x="1345590" y="207518"/>
                  </a:lnTo>
                  <a:lnTo>
                    <a:pt x="1346606" y="194538"/>
                  </a:lnTo>
                  <a:lnTo>
                    <a:pt x="1345780" y="185966"/>
                  </a:lnTo>
                  <a:lnTo>
                    <a:pt x="1332750" y="159080"/>
                  </a:lnTo>
                  <a:lnTo>
                    <a:pt x="1326718" y="152057"/>
                  </a:lnTo>
                  <a:lnTo>
                    <a:pt x="1324991" y="150622"/>
                  </a:lnTo>
                  <a:lnTo>
                    <a:pt x="1320126" y="146558"/>
                  </a:lnTo>
                  <a:lnTo>
                    <a:pt x="1313586" y="143256"/>
                  </a:lnTo>
                  <a:lnTo>
                    <a:pt x="1307084" y="142151"/>
                  </a:lnTo>
                  <a:lnTo>
                    <a:pt x="1302232" y="142151"/>
                  </a:lnTo>
                  <a:lnTo>
                    <a:pt x="1297393" y="142887"/>
                  </a:lnTo>
                  <a:lnTo>
                    <a:pt x="1287691" y="145821"/>
                  </a:lnTo>
                  <a:lnTo>
                    <a:pt x="1283055" y="147904"/>
                  </a:lnTo>
                  <a:lnTo>
                    <a:pt x="1278623" y="150622"/>
                  </a:lnTo>
                  <a:lnTo>
                    <a:pt x="1278623" y="110007"/>
                  </a:lnTo>
                  <a:lnTo>
                    <a:pt x="1351356" y="110007"/>
                  </a:lnTo>
                  <a:lnTo>
                    <a:pt x="1358633" y="110007"/>
                  </a:lnTo>
                  <a:lnTo>
                    <a:pt x="1371600" y="110007"/>
                  </a:lnTo>
                  <a:lnTo>
                    <a:pt x="1371600" y="231851"/>
                  </a:lnTo>
                  <a:lnTo>
                    <a:pt x="1400060" y="252158"/>
                  </a:lnTo>
                  <a:lnTo>
                    <a:pt x="1400060" y="110007"/>
                  </a:lnTo>
                  <a:lnTo>
                    <a:pt x="1415249" y="110007"/>
                  </a:lnTo>
                  <a:lnTo>
                    <a:pt x="1422196" y="110007"/>
                  </a:lnTo>
                  <a:lnTo>
                    <a:pt x="1484503" y="110007"/>
                  </a:lnTo>
                  <a:lnTo>
                    <a:pt x="1488503" y="112483"/>
                  </a:lnTo>
                  <a:lnTo>
                    <a:pt x="1491615" y="115697"/>
                  </a:lnTo>
                  <a:lnTo>
                    <a:pt x="1496047" y="123596"/>
                  </a:lnTo>
                  <a:lnTo>
                    <a:pt x="1497152" y="127711"/>
                  </a:lnTo>
                  <a:lnTo>
                    <a:pt x="1497152" y="138544"/>
                  </a:lnTo>
                  <a:lnTo>
                    <a:pt x="1461452" y="152666"/>
                  </a:lnTo>
                  <a:lnTo>
                    <a:pt x="1452880" y="152311"/>
                  </a:lnTo>
                  <a:lnTo>
                    <a:pt x="1467104" y="177698"/>
                  </a:lnTo>
                  <a:lnTo>
                    <a:pt x="1471752" y="177698"/>
                  </a:lnTo>
                  <a:lnTo>
                    <a:pt x="1476336" y="177241"/>
                  </a:lnTo>
                  <a:lnTo>
                    <a:pt x="1485404" y="175437"/>
                  </a:lnTo>
                  <a:lnTo>
                    <a:pt x="1489773" y="174193"/>
                  </a:lnTo>
                  <a:lnTo>
                    <a:pt x="1493989" y="172618"/>
                  </a:lnTo>
                  <a:lnTo>
                    <a:pt x="1498003" y="175094"/>
                  </a:lnTo>
                  <a:lnTo>
                    <a:pt x="1501101" y="177977"/>
                  </a:lnTo>
                  <a:lnTo>
                    <a:pt x="1505534" y="184518"/>
                  </a:lnTo>
                  <a:lnTo>
                    <a:pt x="1506639" y="187845"/>
                  </a:lnTo>
                  <a:lnTo>
                    <a:pt x="1506639" y="197777"/>
                  </a:lnTo>
                  <a:lnTo>
                    <a:pt x="1504162" y="203365"/>
                  </a:lnTo>
                  <a:lnTo>
                    <a:pt x="1494256" y="212610"/>
                  </a:lnTo>
                  <a:lnTo>
                    <a:pt x="1488300" y="214922"/>
                  </a:lnTo>
                  <a:lnTo>
                    <a:pt x="1481340" y="214922"/>
                  </a:lnTo>
                  <a:lnTo>
                    <a:pt x="1446174" y="198716"/>
                  </a:lnTo>
                  <a:lnTo>
                    <a:pt x="1429156" y="176009"/>
                  </a:lnTo>
                  <a:lnTo>
                    <a:pt x="1421257" y="182765"/>
                  </a:lnTo>
                  <a:lnTo>
                    <a:pt x="1446961" y="218567"/>
                  </a:lnTo>
                  <a:lnTo>
                    <a:pt x="1487157" y="242684"/>
                  </a:lnTo>
                  <a:lnTo>
                    <a:pt x="1497152" y="243687"/>
                  </a:lnTo>
                  <a:lnTo>
                    <a:pt x="1504454" y="243014"/>
                  </a:lnTo>
                  <a:lnTo>
                    <a:pt x="1532864" y="213956"/>
                  </a:lnTo>
                  <a:lnTo>
                    <a:pt x="1533525" y="206463"/>
                  </a:lnTo>
                  <a:lnTo>
                    <a:pt x="1533525" y="199021"/>
                  </a:lnTo>
                  <a:lnTo>
                    <a:pt x="1506639" y="165849"/>
                  </a:lnTo>
                  <a:lnTo>
                    <a:pt x="1511490" y="162915"/>
                  </a:lnTo>
                  <a:lnTo>
                    <a:pt x="1515338" y="159473"/>
                  </a:lnTo>
                  <a:lnTo>
                    <a:pt x="1521028" y="151574"/>
                  </a:lnTo>
                  <a:lnTo>
                    <a:pt x="1522450" y="147688"/>
                  </a:lnTo>
                  <a:lnTo>
                    <a:pt x="1522450" y="138430"/>
                  </a:lnTo>
                  <a:lnTo>
                    <a:pt x="1520825" y="132791"/>
                  </a:lnTo>
                  <a:lnTo>
                    <a:pt x="1514284" y="121056"/>
                  </a:lnTo>
                  <a:lnTo>
                    <a:pt x="1509598" y="115417"/>
                  </a:lnTo>
                  <a:lnTo>
                    <a:pt x="1503476" y="110007"/>
                  </a:lnTo>
                  <a:lnTo>
                    <a:pt x="1538897" y="110007"/>
                  </a:lnTo>
                  <a:lnTo>
                    <a:pt x="1544586" y="110007"/>
                  </a:lnTo>
                  <a:lnTo>
                    <a:pt x="1559775" y="110007"/>
                  </a:lnTo>
                  <a:lnTo>
                    <a:pt x="1559775" y="238620"/>
                  </a:lnTo>
                  <a:lnTo>
                    <a:pt x="1588236" y="252158"/>
                  </a:lnTo>
                  <a:lnTo>
                    <a:pt x="1588236" y="110007"/>
                  </a:lnTo>
                  <a:lnTo>
                    <a:pt x="1603413" y="110007"/>
                  </a:lnTo>
                  <a:lnTo>
                    <a:pt x="1610372" y="110007"/>
                  </a:lnTo>
                  <a:lnTo>
                    <a:pt x="1639785" y="110007"/>
                  </a:lnTo>
                  <a:lnTo>
                    <a:pt x="1639785" y="151180"/>
                  </a:lnTo>
                  <a:lnTo>
                    <a:pt x="1639316" y="153162"/>
                  </a:lnTo>
                  <a:lnTo>
                    <a:pt x="1637411" y="156540"/>
                  </a:lnTo>
                  <a:lnTo>
                    <a:pt x="1636306" y="157391"/>
                  </a:lnTo>
                  <a:lnTo>
                    <a:pt x="1635036" y="157391"/>
                  </a:lnTo>
                  <a:lnTo>
                    <a:pt x="1632292" y="155587"/>
                  </a:lnTo>
                  <a:lnTo>
                    <a:pt x="1630032" y="154279"/>
                  </a:lnTo>
                  <a:lnTo>
                    <a:pt x="1626450" y="152704"/>
                  </a:lnTo>
                  <a:lnTo>
                    <a:pt x="1625028" y="152311"/>
                  </a:lnTo>
                  <a:lnTo>
                    <a:pt x="1620380" y="152311"/>
                  </a:lnTo>
                  <a:lnTo>
                    <a:pt x="1617383" y="153492"/>
                  </a:lnTo>
                  <a:lnTo>
                    <a:pt x="1612531" y="158229"/>
                  </a:lnTo>
                  <a:lnTo>
                    <a:pt x="1611325" y="160997"/>
                  </a:lnTo>
                  <a:lnTo>
                    <a:pt x="1611325" y="170256"/>
                  </a:lnTo>
                  <a:lnTo>
                    <a:pt x="1632089" y="207302"/>
                  </a:lnTo>
                  <a:lnTo>
                    <a:pt x="1675206" y="258927"/>
                  </a:lnTo>
                  <a:lnTo>
                    <a:pt x="1686585" y="248767"/>
                  </a:lnTo>
                  <a:lnTo>
                    <a:pt x="1642948" y="201383"/>
                  </a:lnTo>
                  <a:lnTo>
                    <a:pt x="1649272" y="198907"/>
                  </a:lnTo>
                  <a:lnTo>
                    <a:pt x="1665084" y="176009"/>
                  </a:lnTo>
                  <a:lnTo>
                    <a:pt x="1669300" y="181419"/>
                  </a:lnTo>
                  <a:lnTo>
                    <a:pt x="1673364" y="185597"/>
                  </a:lnTo>
                  <a:lnTo>
                    <a:pt x="1681162" y="191452"/>
                  </a:lnTo>
                  <a:lnTo>
                    <a:pt x="1684489" y="192925"/>
                  </a:lnTo>
                  <a:lnTo>
                    <a:pt x="1694180" y="192925"/>
                  </a:lnTo>
                  <a:lnTo>
                    <a:pt x="1700657" y="191909"/>
                  </a:lnTo>
                  <a:lnTo>
                    <a:pt x="1712683" y="187845"/>
                  </a:lnTo>
                  <a:lnTo>
                    <a:pt x="1717789" y="184912"/>
                  </a:lnTo>
                  <a:lnTo>
                    <a:pt x="1722005" y="181076"/>
                  </a:lnTo>
                  <a:lnTo>
                    <a:pt x="1722005" y="231851"/>
                  </a:lnTo>
                  <a:lnTo>
                    <a:pt x="1750479" y="252158"/>
                  </a:lnTo>
                  <a:lnTo>
                    <a:pt x="1750479" y="181076"/>
                  </a:lnTo>
                  <a:lnTo>
                    <a:pt x="1750479" y="176009"/>
                  </a:lnTo>
                  <a:lnTo>
                    <a:pt x="1750479" y="169240"/>
                  </a:lnTo>
                  <a:lnTo>
                    <a:pt x="1750479" y="110007"/>
                  </a:lnTo>
                  <a:lnTo>
                    <a:pt x="1763763" y="110007"/>
                  </a:lnTo>
                  <a:lnTo>
                    <a:pt x="1772615" y="110007"/>
                  </a:lnTo>
                  <a:lnTo>
                    <a:pt x="1904492" y="110007"/>
                  </a:lnTo>
                  <a:lnTo>
                    <a:pt x="1904492" y="145542"/>
                  </a:lnTo>
                  <a:lnTo>
                    <a:pt x="1900910" y="141706"/>
                  </a:lnTo>
                  <a:lnTo>
                    <a:pt x="1896960" y="138772"/>
                  </a:lnTo>
                  <a:lnTo>
                    <a:pt x="1888312" y="134708"/>
                  </a:lnTo>
                  <a:lnTo>
                    <a:pt x="1883829" y="133692"/>
                  </a:lnTo>
                  <a:lnTo>
                    <a:pt x="1873923" y="133692"/>
                  </a:lnTo>
                  <a:lnTo>
                    <a:pt x="1868652" y="135496"/>
                  </a:lnTo>
                  <a:lnTo>
                    <a:pt x="1858098" y="142722"/>
                  </a:lnTo>
                  <a:lnTo>
                    <a:pt x="1853361" y="147688"/>
                  </a:lnTo>
                  <a:lnTo>
                    <a:pt x="1849145" y="154000"/>
                  </a:lnTo>
                  <a:lnTo>
                    <a:pt x="1844408" y="148259"/>
                  </a:lnTo>
                  <a:lnTo>
                    <a:pt x="1818043" y="128625"/>
                  </a:lnTo>
                  <a:lnTo>
                    <a:pt x="1812772" y="128625"/>
                  </a:lnTo>
                  <a:lnTo>
                    <a:pt x="1777593" y="154635"/>
                  </a:lnTo>
                  <a:lnTo>
                    <a:pt x="1774825" y="170929"/>
                  </a:lnTo>
                  <a:lnTo>
                    <a:pt x="1775714" y="181508"/>
                  </a:lnTo>
                  <a:lnTo>
                    <a:pt x="1796859" y="225209"/>
                  </a:lnTo>
                  <a:lnTo>
                    <a:pt x="1828584" y="255536"/>
                  </a:lnTo>
                  <a:lnTo>
                    <a:pt x="1836496" y="245389"/>
                  </a:lnTo>
                  <a:lnTo>
                    <a:pt x="1828571" y="238874"/>
                  </a:lnTo>
                  <a:lnTo>
                    <a:pt x="1821548" y="231851"/>
                  </a:lnTo>
                  <a:lnTo>
                    <a:pt x="1801355" y="191211"/>
                  </a:lnTo>
                  <a:lnTo>
                    <a:pt x="1800758" y="182765"/>
                  </a:lnTo>
                  <a:lnTo>
                    <a:pt x="1800758" y="175780"/>
                  </a:lnTo>
                  <a:lnTo>
                    <a:pt x="1803184" y="169799"/>
                  </a:lnTo>
                  <a:lnTo>
                    <a:pt x="1812886" y="159867"/>
                  </a:lnTo>
                  <a:lnTo>
                    <a:pt x="1818678" y="157391"/>
                  </a:lnTo>
                  <a:lnTo>
                    <a:pt x="1829219" y="157391"/>
                  </a:lnTo>
                  <a:lnTo>
                    <a:pt x="1832648" y="158127"/>
                  </a:lnTo>
                  <a:lnTo>
                    <a:pt x="1838769" y="161048"/>
                  </a:lnTo>
                  <a:lnTo>
                    <a:pt x="1841131" y="163144"/>
                  </a:lnTo>
                  <a:lnTo>
                    <a:pt x="1842820" y="165849"/>
                  </a:lnTo>
                  <a:lnTo>
                    <a:pt x="1836496" y="181076"/>
                  </a:lnTo>
                  <a:lnTo>
                    <a:pt x="1860219" y="198005"/>
                  </a:lnTo>
                  <a:lnTo>
                    <a:pt x="1882978" y="165684"/>
                  </a:lnTo>
                  <a:lnTo>
                    <a:pt x="1889099" y="162458"/>
                  </a:lnTo>
                  <a:lnTo>
                    <a:pt x="1899005" y="162636"/>
                  </a:lnTo>
                  <a:lnTo>
                    <a:pt x="1902383" y="163309"/>
                  </a:lnTo>
                  <a:lnTo>
                    <a:pt x="1904492" y="164160"/>
                  </a:lnTo>
                  <a:lnTo>
                    <a:pt x="1904492" y="236931"/>
                  </a:lnTo>
                  <a:lnTo>
                    <a:pt x="1932952" y="252158"/>
                  </a:lnTo>
                  <a:lnTo>
                    <a:pt x="1932952" y="110007"/>
                  </a:lnTo>
                  <a:lnTo>
                    <a:pt x="1955088" y="110007"/>
                  </a:lnTo>
                  <a:lnTo>
                    <a:pt x="1955088" y="82931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4506347"/>
              <a:ext cx="146888" cy="14688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4925448"/>
              <a:ext cx="146888" cy="14688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5339785"/>
              <a:ext cx="146888" cy="14688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5800160"/>
              <a:ext cx="146888" cy="14688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6171634"/>
              <a:ext cx="146888" cy="14688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020" y="6597082"/>
              <a:ext cx="146888" cy="14688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67122" y="4506347"/>
              <a:ext cx="146886" cy="14688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67122" y="4925448"/>
              <a:ext cx="146886" cy="14688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67122" y="5339785"/>
              <a:ext cx="146886" cy="14688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67122" y="5800160"/>
              <a:ext cx="146886" cy="14688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67122" y="6171634"/>
              <a:ext cx="146886" cy="146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0" cy="7559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5788" y="326981"/>
              <a:ext cx="2381914" cy="5415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342" y="439355"/>
              <a:ext cx="3201808" cy="45875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0933" y="1382684"/>
            <a:ext cx="337168" cy="15752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570310" y="1305503"/>
            <a:ext cx="856615" cy="264795"/>
          </a:xfrm>
          <a:custGeom>
            <a:avLst/>
            <a:gdLst/>
            <a:ahLst/>
            <a:cxnLst/>
            <a:rect l="l" t="t" r="r" b="b"/>
            <a:pathLst>
              <a:path w="856614" h="264794">
                <a:moveTo>
                  <a:pt x="197713" y="77190"/>
                </a:moveTo>
                <a:lnTo>
                  <a:pt x="177114" y="77190"/>
                </a:lnTo>
                <a:lnTo>
                  <a:pt x="154317" y="27724"/>
                </a:lnTo>
                <a:lnTo>
                  <a:pt x="151434" y="19532"/>
                </a:lnTo>
                <a:lnTo>
                  <a:pt x="146888" y="12966"/>
                </a:lnTo>
                <a:lnTo>
                  <a:pt x="134493" y="3098"/>
                </a:lnTo>
                <a:lnTo>
                  <a:pt x="127774" y="635"/>
                </a:lnTo>
                <a:lnTo>
                  <a:pt x="116827" y="635"/>
                </a:lnTo>
                <a:lnTo>
                  <a:pt x="113360" y="939"/>
                </a:lnTo>
                <a:lnTo>
                  <a:pt x="106959" y="2209"/>
                </a:lnTo>
                <a:lnTo>
                  <a:pt x="104127" y="3048"/>
                </a:lnTo>
                <a:lnTo>
                  <a:pt x="101638" y="4102"/>
                </a:lnTo>
                <a:lnTo>
                  <a:pt x="117132" y="29298"/>
                </a:lnTo>
                <a:lnTo>
                  <a:pt x="117957" y="27825"/>
                </a:lnTo>
                <a:lnTo>
                  <a:pt x="119621" y="26670"/>
                </a:lnTo>
                <a:lnTo>
                  <a:pt x="124574" y="24993"/>
                </a:lnTo>
                <a:lnTo>
                  <a:pt x="127571" y="24574"/>
                </a:lnTo>
                <a:lnTo>
                  <a:pt x="134594" y="24574"/>
                </a:lnTo>
                <a:lnTo>
                  <a:pt x="138315" y="26568"/>
                </a:lnTo>
                <a:lnTo>
                  <a:pt x="146164" y="34556"/>
                </a:lnTo>
                <a:lnTo>
                  <a:pt x="149669" y="39903"/>
                </a:lnTo>
                <a:lnTo>
                  <a:pt x="152781" y="46634"/>
                </a:lnTo>
                <a:lnTo>
                  <a:pt x="168275" y="73406"/>
                </a:lnTo>
                <a:lnTo>
                  <a:pt x="165176" y="73406"/>
                </a:lnTo>
                <a:lnTo>
                  <a:pt x="151511" y="61950"/>
                </a:lnTo>
                <a:lnTo>
                  <a:pt x="139331" y="52146"/>
                </a:lnTo>
                <a:lnTo>
                  <a:pt x="104228" y="28981"/>
                </a:lnTo>
                <a:lnTo>
                  <a:pt x="92341" y="26149"/>
                </a:lnTo>
                <a:lnTo>
                  <a:pt x="88836" y="26149"/>
                </a:lnTo>
                <a:lnTo>
                  <a:pt x="85737" y="26416"/>
                </a:lnTo>
                <a:lnTo>
                  <a:pt x="80365" y="27457"/>
                </a:lnTo>
                <a:lnTo>
                  <a:pt x="78295" y="28257"/>
                </a:lnTo>
                <a:lnTo>
                  <a:pt x="76847" y="29298"/>
                </a:lnTo>
                <a:lnTo>
                  <a:pt x="89242" y="56083"/>
                </a:lnTo>
                <a:lnTo>
                  <a:pt x="91109" y="55029"/>
                </a:lnTo>
                <a:lnTo>
                  <a:pt x="93738" y="54241"/>
                </a:lnTo>
                <a:lnTo>
                  <a:pt x="100558" y="53187"/>
                </a:lnTo>
                <a:lnTo>
                  <a:pt x="104635" y="52933"/>
                </a:lnTo>
                <a:lnTo>
                  <a:pt x="116408" y="52933"/>
                </a:lnTo>
                <a:lnTo>
                  <a:pt x="153466" y="72351"/>
                </a:lnTo>
                <a:lnTo>
                  <a:pt x="159372" y="77190"/>
                </a:lnTo>
                <a:lnTo>
                  <a:pt x="132016" y="77190"/>
                </a:lnTo>
                <a:lnTo>
                  <a:pt x="128295" y="77190"/>
                </a:lnTo>
                <a:lnTo>
                  <a:pt x="97917" y="77190"/>
                </a:lnTo>
                <a:lnTo>
                  <a:pt x="97917" y="120662"/>
                </a:lnTo>
                <a:lnTo>
                  <a:pt x="97917" y="131800"/>
                </a:lnTo>
                <a:lnTo>
                  <a:pt x="96989" y="136309"/>
                </a:lnTo>
                <a:lnTo>
                  <a:pt x="93268" y="145973"/>
                </a:lnTo>
                <a:lnTo>
                  <a:pt x="90589" y="150901"/>
                </a:lnTo>
                <a:lnTo>
                  <a:pt x="87071" y="155943"/>
                </a:lnTo>
                <a:lnTo>
                  <a:pt x="79844" y="151739"/>
                </a:lnTo>
                <a:lnTo>
                  <a:pt x="74168" y="146392"/>
                </a:lnTo>
                <a:lnTo>
                  <a:pt x="65900" y="133375"/>
                </a:lnTo>
                <a:lnTo>
                  <a:pt x="63830" y="126644"/>
                </a:lnTo>
                <a:lnTo>
                  <a:pt x="63893" y="114731"/>
                </a:lnTo>
                <a:lnTo>
                  <a:pt x="65328" y="110794"/>
                </a:lnTo>
                <a:lnTo>
                  <a:pt x="71323" y="104076"/>
                </a:lnTo>
                <a:lnTo>
                  <a:pt x="74993" y="102387"/>
                </a:lnTo>
                <a:lnTo>
                  <a:pt x="84493" y="102387"/>
                </a:lnTo>
                <a:lnTo>
                  <a:pt x="88887" y="104863"/>
                </a:lnTo>
                <a:lnTo>
                  <a:pt x="96113" y="114731"/>
                </a:lnTo>
                <a:lnTo>
                  <a:pt x="97917" y="120662"/>
                </a:lnTo>
                <a:lnTo>
                  <a:pt x="97917" y="77190"/>
                </a:lnTo>
                <a:lnTo>
                  <a:pt x="0" y="77190"/>
                </a:lnTo>
                <a:lnTo>
                  <a:pt x="15494" y="102387"/>
                </a:lnTo>
                <a:lnTo>
                  <a:pt x="43688" y="102387"/>
                </a:lnTo>
                <a:lnTo>
                  <a:pt x="41211" y="104914"/>
                </a:lnTo>
                <a:lnTo>
                  <a:pt x="39293" y="108064"/>
                </a:lnTo>
                <a:lnTo>
                  <a:pt x="36614" y="115620"/>
                </a:lnTo>
                <a:lnTo>
                  <a:pt x="35941" y="119824"/>
                </a:lnTo>
                <a:lnTo>
                  <a:pt x="36042" y="125183"/>
                </a:lnTo>
                <a:lnTo>
                  <a:pt x="64604" y="156819"/>
                </a:lnTo>
                <a:lnTo>
                  <a:pt x="83972" y="163830"/>
                </a:lnTo>
                <a:lnTo>
                  <a:pt x="79438" y="170332"/>
                </a:lnTo>
                <a:lnTo>
                  <a:pt x="75145" y="175475"/>
                </a:lnTo>
                <a:lnTo>
                  <a:pt x="67094" y="183045"/>
                </a:lnTo>
                <a:lnTo>
                  <a:pt x="63627" y="185242"/>
                </a:lnTo>
                <a:lnTo>
                  <a:pt x="60731" y="185877"/>
                </a:lnTo>
                <a:lnTo>
                  <a:pt x="57835" y="180835"/>
                </a:lnTo>
                <a:lnTo>
                  <a:pt x="54749" y="176898"/>
                </a:lnTo>
                <a:lnTo>
                  <a:pt x="48133" y="171234"/>
                </a:lnTo>
                <a:lnTo>
                  <a:pt x="45034" y="169913"/>
                </a:lnTo>
                <a:lnTo>
                  <a:pt x="42138" y="170129"/>
                </a:lnTo>
                <a:lnTo>
                  <a:pt x="38620" y="170129"/>
                </a:lnTo>
                <a:lnTo>
                  <a:pt x="35687" y="171958"/>
                </a:lnTo>
                <a:lnTo>
                  <a:pt x="30924" y="179311"/>
                </a:lnTo>
                <a:lnTo>
                  <a:pt x="29743" y="183781"/>
                </a:lnTo>
                <a:lnTo>
                  <a:pt x="29743" y="194691"/>
                </a:lnTo>
                <a:lnTo>
                  <a:pt x="65379" y="209499"/>
                </a:lnTo>
                <a:lnTo>
                  <a:pt x="93268" y="253606"/>
                </a:lnTo>
                <a:lnTo>
                  <a:pt x="107226" y="245732"/>
                </a:lnTo>
                <a:lnTo>
                  <a:pt x="76238" y="206349"/>
                </a:lnTo>
                <a:lnTo>
                  <a:pt x="86067" y="199821"/>
                </a:lnTo>
                <a:lnTo>
                  <a:pt x="114363" y="166103"/>
                </a:lnTo>
                <a:lnTo>
                  <a:pt x="118287" y="155943"/>
                </a:lnTo>
                <a:lnTo>
                  <a:pt x="120357" y="147129"/>
                </a:lnTo>
                <a:lnTo>
                  <a:pt x="120484" y="145973"/>
                </a:lnTo>
                <a:lnTo>
                  <a:pt x="121170" y="137045"/>
                </a:lnTo>
                <a:lnTo>
                  <a:pt x="121170" y="131165"/>
                </a:lnTo>
                <a:lnTo>
                  <a:pt x="119570" y="125183"/>
                </a:lnTo>
                <a:lnTo>
                  <a:pt x="113157" y="112991"/>
                </a:lnTo>
                <a:lnTo>
                  <a:pt x="108559" y="107429"/>
                </a:lnTo>
                <a:lnTo>
                  <a:pt x="102565" y="102387"/>
                </a:lnTo>
                <a:lnTo>
                  <a:pt x="128295" y="102387"/>
                </a:lnTo>
                <a:lnTo>
                  <a:pt x="132016" y="102387"/>
                </a:lnTo>
                <a:lnTo>
                  <a:pt x="148132" y="102387"/>
                </a:lnTo>
                <a:lnTo>
                  <a:pt x="148132" y="215811"/>
                </a:lnTo>
                <a:lnTo>
                  <a:pt x="176022" y="234708"/>
                </a:lnTo>
                <a:lnTo>
                  <a:pt x="176022" y="102387"/>
                </a:lnTo>
                <a:lnTo>
                  <a:pt x="197713" y="102387"/>
                </a:lnTo>
                <a:lnTo>
                  <a:pt x="197713" y="77190"/>
                </a:lnTo>
                <a:close/>
              </a:path>
              <a:path w="856614" h="264794">
                <a:moveTo>
                  <a:pt x="856551" y="77190"/>
                </a:moveTo>
                <a:lnTo>
                  <a:pt x="751801" y="77190"/>
                </a:lnTo>
                <a:lnTo>
                  <a:pt x="751801" y="160667"/>
                </a:lnTo>
                <a:lnTo>
                  <a:pt x="733209" y="174853"/>
                </a:lnTo>
                <a:lnTo>
                  <a:pt x="730732" y="177368"/>
                </a:lnTo>
                <a:lnTo>
                  <a:pt x="727481" y="179311"/>
                </a:lnTo>
                <a:lnTo>
                  <a:pt x="719416" y="182041"/>
                </a:lnTo>
                <a:lnTo>
                  <a:pt x="714933" y="182727"/>
                </a:lnTo>
                <a:lnTo>
                  <a:pt x="706043" y="182727"/>
                </a:lnTo>
                <a:lnTo>
                  <a:pt x="702741" y="181368"/>
                </a:lnTo>
                <a:lnTo>
                  <a:pt x="697369" y="175907"/>
                </a:lnTo>
                <a:lnTo>
                  <a:pt x="696074" y="172681"/>
                </a:lnTo>
                <a:lnTo>
                  <a:pt x="696048" y="161988"/>
                </a:lnTo>
                <a:lnTo>
                  <a:pt x="698296" y="156476"/>
                </a:lnTo>
                <a:lnTo>
                  <a:pt x="707390" y="147231"/>
                </a:lnTo>
                <a:lnTo>
                  <a:pt x="712863" y="144919"/>
                </a:lnTo>
                <a:lnTo>
                  <a:pt x="724636" y="144919"/>
                </a:lnTo>
                <a:lnTo>
                  <a:pt x="730161" y="146291"/>
                </a:lnTo>
                <a:lnTo>
                  <a:pt x="741527" y="151739"/>
                </a:lnTo>
                <a:lnTo>
                  <a:pt x="746848" y="155638"/>
                </a:lnTo>
                <a:lnTo>
                  <a:pt x="751801" y="160667"/>
                </a:lnTo>
                <a:lnTo>
                  <a:pt x="751801" y="77190"/>
                </a:lnTo>
                <a:lnTo>
                  <a:pt x="557809" y="77190"/>
                </a:lnTo>
                <a:lnTo>
                  <a:pt x="557809" y="102387"/>
                </a:lnTo>
                <a:lnTo>
                  <a:pt x="557809" y="164973"/>
                </a:lnTo>
                <a:lnTo>
                  <a:pt x="556006" y="170014"/>
                </a:lnTo>
                <a:lnTo>
                  <a:pt x="548767" y="178422"/>
                </a:lnTo>
                <a:lnTo>
                  <a:pt x="544385" y="180517"/>
                </a:lnTo>
                <a:lnTo>
                  <a:pt x="535698" y="180517"/>
                </a:lnTo>
                <a:lnTo>
                  <a:pt x="532765" y="179057"/>
                </a:lnTo>
                <a:lnTo>
                  <a:pt x="528015" y="173164"/>
                </a:lnTo>
                <a:lnTo>
                  <a:pt x="526923" y="169926"/>
                </a:lnTo>
                <a:lnTo>
                  <a:pt x="526821" y="102387"/>
                </a:lnTo>
                <a:lnTo>
                  <a:pt x="557809" y="102387"/>
                </a:lnTo>
                <a:lnTo>
                  <a:pt x="557809" y="77190"/>
                </a:lnTo>
                <a:lnTo>
                  <a:pt x="493356" y="77190"/>
                </a:lnTo>
                <a:lnTo>
                  <a:pt x="486537" y="77190"/>
                </a:lnTo>
                <a:lnTo>
                  <a:pt x="463918" y="77190"/>
                </a:lnTo>
                <a:lnTo>
                  <a:pt x="461848" y="73609"/>
                </a:lnTo>
                <a:lnTo>
                  <a:pt x="460298" y="69684"/>
                </a:lnTo>
                <a:lnTo>
                  <a:pt x="458241" y="61074"/>
                </a:lnTo>
                <a:lnTo>
                  <a:pt x="457720" y="56603"/>
                </a:lnTo>
                <a:lnTo>
                  <a:pt x="457720" y="44208"/>
                </a:lnTo>
                <a:lnTo>
                  <a:pt x="494906" y="23634"/>
                </a:lnTo>
                <a:lnTo>
                  <a:pt x="505485" y="24422"/>
                </a:lnTo>
                <a:lnTo>
                  <a:pt x="551408" y="43421"/>
                </a:lnTo>
                <a:lnTo>
                  <a:pt x="586320" y="72466"/>
                </a:lnTo>
                <a:lnTo>
                  <a:pt x="592518" y="67741"/>
                </a:lnTo>
                <a:lnTo>
                  <a:pt x="565213" y="39179"/>
                </a:lnTo>
                <a:lnTo>
                  <a:pt x="522122" y="10020"/>
                </a:lnTo>
                <a:lnTo>
                  <a:pt x="480961" y="0"/>
                </a:lnTo>
                <a:lnTo>
                  <a:pt x="471093" y="774"/>
                </a:lnTo>
                <a:lnTo>
                  <a:pt x="435013" y="26187"/>
                </a:lnTo>
                <a:lnTo>
                  <a:pt x="431368" y="42532"/>
                </a:lnTo>
                <a:lnTo>
                  <a:pt x="431368" y="47993"/>
                </a:lnTo>
                <a:lnTo>
                  <a:pt x="432879" y="53771"/>
                </a:lnTo>
                <a:lnTo>
                  <a:pt x="438861" y="65951"/>
                </a:lnTo>
                <a:lnTo>
                  <a:pt x="443052" y="71729"/>
                </a:lnTo>
                <a:lnTo>
                  <a:pt x="448424" y="77190"/>
                </a:lnTo>
                <a:lnTo>
                  <a:pt x="430136" y="77190"/>
                </a:lnTo>
                <a:lnTo>
                  <a:pt x="281381" y="77190"/>
                </a:lnTo>
                <a:lnTo>
                  <a:pt x="296875" y="102387"/>
                </a:lnTo>
                <a:lnTo>
                  <a:pt x="298119" y="102387"/>
                </a:lnTo>
                <a:lnTo>
                  <a:pt x="317030" y="102387"/>
                </a:lnTo>
                <a:lnTo>
                  <a:pt x="317957" y="102387"/>
                </a:lnTo>
                <a:lnTo>
                  <a:pt x="317957" y="142392"/>
                </a:lnTo>
                <a:lnTo>
                  <a:pt x="314744" y="145656"/>
                </a:lnTo>
                <a:lnTo>
                  <a:pt x="308813" y="149910"/>
                </a:lnTo>
                <a:lnTo>
                  <a:pt x="295795" y="156006"/>
                </a:lnTo>
                <a:lnTo>
                  <a:pt x="289344" y="157518"/>
                </a:lnTo>
                <a:lnTo>
                  <a:pt x="279628" y="157518"/>
                </a:lnTo>
                <a:lnTo>
                  <a:pt x="276479" y="157099"/>
                </a:lnTo>
                <a:lnTo>
                  <a:pt x="270484" y="155422"/>
                </a:lnTo>
                <a:lnTo>
                  <a:pt x="267957" y="154266"/>
                </a:lnTo>
                <a:lnTo>
                  <a:pt x="265887" y="152793"/>
                </a:lnTo>
                <a:lnTo>
                  <a:pt x="272503" y="148805"/>
                </a:lnTo>
                <a:lnTo>
                  <a:pt x="277774" y="144030"/>
                </a:lnTo>
                <a:lnTo>
                  <a:pt x="281584" y="138620"/>
                </a:lnTo>
                <a:lnTo>
                  <a:pt x="285623" y="132892"/>
                </a:lnTo>
                <a:lnTo>
                  <a:pt x="287578" y="127177"/>
                </a:lnTo>
                <a:lnTo>
                  <a:pt x="273011" y="90893"/>
                </a:lnTo>
                <a:lnTo>
                  <a:pt x="265887" y="84353"/>
                </a:lnTo>
                <a:lnTo>
                  <a:pt x="265887" y="107429"/>
                </a:lnTo>
                <a:lnTo>
                  <a:pt x="265887" y="116459"/>
                </a:lnTo>
                <a:lnTo>
                  <a:pt x="263664" y="121183"/>
                </a:lnTo>
                <a:lnTo>
                  <a:pt x="254787" y="130848"/>
                </a:lnTo>
                <a:lnTo>
                  <a:pt x="248742" y="135051"/>
                </a:lnTo>
                <a:lnTo>
                  <a:pt x="241096" y="138620"/>
                </a:lnTo>
                <a:lnTo>
                  <a:pt x="237794" y="136105"/>
                </a:lnTo>
                <a:lnTo>
                  <a:pt x="235153" y="132638"/>
                </a:lnTo>
                <a:lnTo>
                  <a:pt x="231228" y="123812"/>
                </a:lnTo>
                <a:lnTo>
                  <a:pt x="230251" y="118872"/>
                </a:lnTo>
                <a:lnTo>
                  <a:pt x="230251" y="108585"/>
                </a:lnTo>
                <a:lnTo>
                  <a:pt x="232219" y="104495"/>
                </a:lnTo>
                <a:lnTo>
                  <a:pt x="240068" y="97764"/>
                </a:lnTo>
                <a:lnTo>
                  <a:pt x="244817" y="96088"/>
                </a:lnTo>
                <a:lnTo>
                  <a:pt x="254736" y="96088"/>
                </a:lnTo>
                <a:lnTo>
                  <a:pt x="258394" y="97612"/>
                </a:lnTo>
                <a:lnTo>
                  <a:pt x="264388" y="103708"/>
                </a:lnTo>
                <a:lnTo>
                  <a:pt x="265887" y="107429"/>
                </a:lnTo>
                <a:lnTo>
                  <a:pt x="265887" y="84353"/>
                </a:lnTo>
                <a:lnTo>
                  <a:pt x="265747" y="84213"/>
                </a:lnTo>
                <a:lnTo>
                  <a:pt x="258533" y="79438"/>
                </a:lnTo>
                <a:lnTo>
                  <a:pt x="251345" y="76568"/>
                </a:lnTo>
                <a:lnTo>
                  <a:pt x="244195" y="75615"/>
                </a:lnTo>
                <a:lnTo>
                  <a:pt x="237185" y="76161"/>
                </a:lnTo>
                <a:lnTo>
                  <a:pt x="209181" y="97345"/>
                </a:lnTo>
                <a:lnTo>
                  <a:pt x="209181" y="111213"/>
                </a:lnTo>
                <a:lnTo>
                  <a:pt x="234899" y="141770"/>
                </a:lnTo>
                <a:lnTo>
                  <a:pt x="227838" y="145478"/>
                </a:lnTo>
                <a:lnTo>
                  <a:pt x="202361" y="173799"/>
                </a:lnTo>
                <a:lnTo>
                  <a:pt x="202361" y="181152"/>
                </a:lnTo>
                <a:lnTo>
                  <a:pt x="222034" y="215023"/>
                </a:lnTo>
                <a:lnTo>
                  <a:pt x="261239" y="232181"/>
                </a:lnTo>
                <a:lnTo>
                  <a:pt x="264553" y="232181"/>
                </a:lnTo>
                <a:lnTo>
                  <a:pt x="267487" y="231978"/>
                </a:lnTo>
                <a:lnTo>
                  <a:pt x="272745" y="231114"/>
                </a:lnTo>
                <a:lnTo>
                  <a:pt x="274675" y="230619"/>
                </a:lnTo>
                <a:lnTo>
                  <a:pt x="276110" y="229984"/>
                </a:lnTo>
                <a:lnTo>
                  <a:pt x="292227" y="264642"/>
                </a:lnTo>
                <a:lnTo>
                  <a:pt x="306184" y="258343"/>
                </a:lnTo>
                <a:lnTo>
                  <a:pt x="286258" y="229984"/>
                </a:lnTo>
                <a:lnTo>
                  <a:pt x="282930" y="225259"/>
                </a:lnTo>
                <a:lnTo>
                  <a:pt x="286245" y="223367"/>
                </a:lnTo>
                <a:lnTo>
                  <a:pt x="288874" y="220687"/>
                </a:lnTo>
                <a:lnTo>
                  <a:pt x="292531" y="214236"/>
                </a:lnTo>
                <a:lnTo>
                  <a:pt x="292798" y="213753"/>
                </a:lnTo>
                <a:lnTo>
                  <a:pt x="293776" y="210134"/>
                </a:lnTo>
                <a:lnTo>
                  <a:pt x="293776" y="201104"/>
                </a:lnTo>
                <a:lnTo>
                  <a:pt x="291820" y="196646"/>
                </a:lnTo>
                <a:lnTo>
                  <a:pt x="283972" y="189293"/>
                </a:lnTo>
                <a:lnTo>
                  <a:pt x="279209" y="187452"/>
                </a:lnTo>
                <a:lnTo>
                  <a:pt x="268884" y="187452"/>
                </a:lnTo>
                <a:lnTo>
                  <a:pt x="264858" y="188823"/>
                </a:lnTo>
                <a:lnTo>
                  <a:pt x="258254" y="194284"/>
                </a:lnTo>
                <a:lnTo>
                  <a:pt x="256590" y="197637"/>
                </a:lnTo>
                <a:lnTo>
                  <a:pt x="256590" y="203098"/>
                </a:lnTo>
                <a:lnTo>
                  <a:pt x="256857" y="204520"/>
                </a:lnTo>
                <a:lnTo>
                  <a:pt x="257886" y="207251"/>
                </a:lnTo>
                <a:lnTo>
                  <a:pt x="258660" y="208457"/>
                </a:lnTo>
                <a:lnTo>
                  <a:pt x="259689" y="209499"/>
                </a:lnTo>
                <a:lnTo>
                  <a:pt x="258864" y="210972"/>
                </a:lnTo>
                <a:lnTo>
                  <a:pt x="257213" y="212128"/>
                </a:lnTo>
                <a:lnTo>
                  <a:pt x="252260" y="213804"/>
                </a:lnTo>
                <a:lnTo>
                  <a:pt x="249262" y="214236"/>
                </a:lnTo>
                <a:lnTo>
                  <a:pt x="240576" y="214236"/>
                </a:lnTo>
                <a:lnTo>
                  <a:pt x="236194" y="211924"/>
                </a:lnTo>
                <a:lnTo>
                  <a:pt x="228968" y="202679"/>
                </a:lnTo>
                <a:lnTo>
                  <a:pt x="227152" y="197116"/>
                </a:lnTo>
                <a:lnTo>
                  <a:pt x="227152" y="184518"/>
                </a:lnTo>
                <a:lnTo>
                  <a:pt x="258140" y="159092"/>
                </a:lnTo>
                <a:lnTo>
                  <a:pt x="264134" y="164134"/>
                </a:lnTo>
                <a:lnTo>
                  <a:pt x="270078" y="168021"/>
                </a:lnTo>
                <a:lnTo>
                  <a:pt x="281851" y="173482"/>
                </a:lnTo>
                <a:lnTo>
                  <a:pt x="287274" y="174853"/>
                </a:lnTo>
                <a:lnTo>
                  <a:pt x="296989" y="174853"/>
                </a:lnTo>
                <a:lnTo>
                  <a:pt x="301726" y="174167"/>
                </a:lnTo>
                <a:lnTo>
                  <a:pt x="311238" y="171437"/>
                </a:lnTo>
                <a:lnTo>
                  <a:pt x="315785" y="169494"/>
                </a:lnTo>
                <a:lnTo>
                  <a:pt x="317957" y="168236"/>
                </a:lnTo>
                <a:lnTo>
                  <a:pt x="317957" y="215811"/>
                </a:lnTo>
                <a:lnTo>
                  <a:pt x="345846" y="234708"/>
                </a:lnTo>
                <a:lnTo>
                  <a:pt x="345846" y="102387"/>
                </a:lnTo>
                <a:lnTo>
                  <a:pt x="360718" y="102387"/>
                </a:lnTo>
                <a:lnTo>
                  <a:pt x="367538" y="102387"/>
                </a:lnTo>
                <a:lnTo>
                  <a:pt x="380555" y="102387"/>
                </a:lnTo>
                <a:lnTo>
                  <a:pt x="380555" y="215811"/>
                </a:lnTo>
                <a:lnTo>
                  <a:pt x="408444" y="234708"/>
                </a:lnTo>
                <a:lnTo>
                  <a:pt x="408444" y="102387"/>
                </a:lnTo>
                <a:lnTo>
                  <a:pt x="423316" y="102387"/>
                </a:lnTo>
                <a:lnTo>
                  <a:pt x="430136" y="102387"/>
                </a:lnTo>
                <a:lnTo>
                  <a:pt x="443776" y="102387"/>
                </a:lnTo>
                <a:lnTo>
                  <a:pt x="443776" y="222110"/>
                </a:lnTo>
                <a:lnTo>
                  <a:pt x="471665" y="234708"/>
                </a:lnTo>
                <a:lnTo>
                  <a:pt x="471665" y="102387"/>
                </a:lnTo>
                <a:lnTo>
                  <a:pt x="486537" y="102387"/>
                </a:lnTo>
                <a:lnTo>
                  <a:pt x="493356" y="102387"/>
                </a:lnTo>
                <a:lnTo>
                  <a:pt x="498932" y="102387"/>
                </a:lnTo>
                <a:lnTo>
                  <a:pt x="498932" y="152793"/>
                </a:lnTo>
                <a:lnTo>
                  <a:pt x="522173" y="187299"/>
                </a:lnTo>
                <a:lnTo>
                  <a:pt x="554710" y="204774"/>
                </a:lnTo>
                <a:lnTo>
                  <a:pt x="561568" y="203911"/>
                </a:lnTo>
                <a:lnTo>
                  <a:pt x="584428" y="180517"/>
                </a:lnTo>
                <a:lnTo>
                  <a:pt x="586320" y="175641"/>
                </a:lnTo>
                <a:lnTo>
                  <a:pt x="588187" y="166941"/>
                </a:lnTo>
                <a:lnTo>
                  <a:pt x="588810" y="157518"/>
                </a:lnTo>
                <a:lnTo>
                  <a:pt x="588810" y="102387"/>
                </a:lnTo>
                <a:lnTo>
                  <a:pt x="597484" y="102387"/>
                </a:lnTo>
                <a:lnTo>
                  <a:pt x="603669" y="102387"/>
                </a:lnTo>
                <a:lnTo>
                  <a:pt x="617308" y="102387"/>
                </a:lnTo>
                <a:lnTo>
                  <a:pt x="617308" y="215811"/>
                </a:lnTo>
                <a:lnTo>
                  <a:pt x="645210" y="234708"/>
                </a:lnTo>
                <a:lnTo>
                  <a:pt x="645210" y="102387"/>
                </a:lnTo>
                <a:lnTo>
                  <a:pt x="660082" y="102387"/>
                </a:lnTo>
                <a:lnTo>
                  <a:pt x="666902" y="102387"/>
                </a:lnTo>
                <a:lnTo>
                  <a:pt x="750252" y="102387"/>
                </a:lnTo>
                <a:lnTo>
                  <a:pt x="750252" y="148069"/>
                </a:lnTo>
                <a:lnTo>
                  <a:pt x="747522" y="144919"/>
                </a:lnTo>
                <a:lnTo>
                  <a:pt x="744715" y="141681"/>
                </a:lnTo>
                <a:lnTo>
                  <a:pt x="739254" y="136067"/>
                </a:lnTo>
                <a:lnTo>
                  <a:pt x="733869" y="131203"/>
                </a:lnTo>
                <a:lnTo>
                  <a:pt x="728560" y="127127"/>
                </a:lnTo>
                <a:lnTo>
                  <a:pt x="721537" y="122186"/>
                </a:lnTo>
                <a:lnTo>
                  <a:pt x="715340" y="119710"/>
                </a:lnTo>
                <a:lnTo>
                  <a:pt x="709968" y="119710"/>
                </a:lnTo>
                <a:lnTo>
                  <a:pt x="672630" y="141973"/>
                </a:lnTo>
                <a:lnTo>
                  <a:pt x="669721" y="155638"/>
                </a:lnTo>
                <a:lnTo>
                  <a:pt x="669798" y="156870"/>
                </a:lnTo>
                <a:lnTo>
                  <a:pt x="693839" y="196875"/>
                </a:lnTo>
                <a:lnTo>
                  <a:pt x="717715" y="206349"/>
                </a:lnTo>
                <a:lnTo>
                  <a:pt x="722261" y="206349"/>
                </a:lnTo>
                <a:lnTo>
                  <a:pt x="727329" y="204990"/>
                </a:lnTo>
                <a:lnTo>
                  <a:pt x="738479" y="199529"/>
                </a:lnTo>
                <a:lnTo>
                  <a:pt x="744270" y="195643"/>
                </a:lnTo>
                <a:lnTo>
                  <a:pt x="750252" y="190601"/>
                </a:lnTo>
                <a:lnTo>
                  <a:pt x="750252" y="217385"/>
                </a:lnTo>
                <a:lnTo>
                  <a:pt x="778154" y="234708"/>
                </a:lnTo>
                <a:lnTo>
                  <a:pt x="778154" y="190601"/>
                </a:lnTo>
                <a:lnTo>
                  <a:pt x="778154" y="182727"/>
                </a:lnTo>
                <a:lnTo>
                  <a:pt x="778154" y="174853"/>
                </a:lnTo>
                <a:lnTo>
                  <a:pt x="783107" y="168757"/>
                </a:lnTo>
                <a:lnTo>
                  <a:pt x="788581" y="164084"/>
                </a:lnTo>
                <a:lnTo>
                  <a:pt x="800557" y="157568"/>
                </a:lnTo>
                <a:lnTo>
                  <a:pt x="806450" y="155943"/>
                </a:lnTo>
                <a:lnTo>
                  <a:pt x="815124" y="155943"/>
                </a:lnTo>
                <a:lnTo>
                  <a:pt x="817664" y="157162"/>
                </a:lnTo>
                <a:lnTo>
                  <a:pt x="821994" y="161988"/>
                </a:lnTo>
                <a:lnTo>
                  <a:pt x="823087" y="164973"/>
                </a:lnTo>
                <a:lnTo>
                  <a:pt x="822985" y="172681"/>
                </a:lnTo>
                <a:lnTo>
                  <a:pt x="804481" y="211086"/>
                </a:lnTo>
                <a:lnTo>
                  <a:pt x="829284" y="228409"/>
                </a:lnTo>
                <a:lnTo>
                  <a:pt x="844702" y="189547"/>
                </a:lnTo>
                <a:lnTo>
                  <a:pt x="844765" y="181076"/>
                </a:lnTo>
                <a:lnTo>
                  <a:pt x="843965" y="173101"/>
                </a:lnTo>
                <a:lnTo>
                  <a:pt x="823582" y="140195"/>
                </a:lnTo>
                <a:lnTo>
                  <a:pt x="806043" y="132321"/>
                </a:lnTo>
                <a:lnTo>
                  <a:pt x="801281" y="132321"/>
                </a:lnTo>
                <a:lnTo>
                  <a:pt x="796531" y="133007"/>
                </a:lnTo>
                <a:lnTo>
                  <a:pt x="787031" y="135737"/>
                </a:lnTo>
                <a:lnTo>
                  <a:pt x="782485" y="137680"/>
                </a:lnTo>
                <a:lnTo>
                  <a:pt x="778154" y="140195"/>
                </a:lnTo>
                <a:lnTo>
                  <a:pt x="778154" y="102387"/>
                </a:lnTo>
                <a:lnTo>
                  <a:pt x="856551" y="102387"/>
                </a:lnTo>
                <a:lnTo>
                  <a:pt x="856551" y="77190"/>
                </a:lnTo>
                <a:close/>
              </a:path>
            </a:pathLst>
          </a:custGeom>
          <a:solidFill>
            <a:srgbClr val="C2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10225" y="1307078"/>
            <a:ext cx="611505" cy="233679"/>
          </a:xfrm>
          <a:custGeom>
            <a:avLst/>
            <a:gdLst/>
            <a:ahLst/>
            <a:cxnLst/>
            <a:rect l="l" t="t" r="r" b="b"/>
            <a:pathLst>
              <a:path w="611504" h="233680">
                <a:moveTo>
                  <a:pt x="611441" y="75615"/>
                </a:moveTo>
                <a:lnTo>
                  <a:pt x="611441" y="75615"/>
                </a:lnTo>
                <a:lnTo>
                  <a:pt x="371576" y="75615"/>
                </a:lnTo>
                <a:lnTo>
                  <a:pt x="371576" y="100812"/>
                </a:lnTo>
                <a:lnTo>
                  <a:pt x="371576" y="154368"/>
                </a:lnTo>
                <a:lnTo>
                  <a:pt x="365721" y="158978"/>
                </a:lnTo>
                <a:lnTo>
                  <a:pt x="334391" y="174853"/>
                </a:lnTo>
                <a:lnTo>
                  <a:pt x="322605" y="174853"/>
                </a:lnTo>
                <a:lnTo>
                  <a:pt x="301434" y="159207"/>
                </a:lnTo>
                <a:lnTo>
                  <a:pt x="301536" y="157835"/>
                </a:lnTo>
                <a:lnTo>
                  <a:pt x="302780" y="155321"/>
                </a:lnTo>
                <a:lnTo>
                  <a:pt x="303707" y="154584"/>
                </a:lnTo>
                <a:lnTo>
                  <a:pt x="304939" y="154368"/>
                </a:lnTo>
                <a:lnTo>
                  <a:pt x="312356" y="152768"/>
                </a:lnTo>
                <a:lnTo>
                  <a:pt x="340588" y="137883"/>
                </a:lnTo>
                <a:lnTo>
                  <a:pt x="340588" y="130949"/>
                </a:lnTo>
                <a:lnTo>
                  <a:pt x="339191" y="126809"/>
                </a:lnTo>
                <a:lnTo>
                  <a:pt x="333603" y="116090"/>
                </a:lnTo>
                <a:lnTo>
                  <a:pt x="329323" y="109220"/>
                </a:lnTo>
                <a:lnTo>
                  <a:pt x="323545" y="100812"/>
                </a:lnTo>
                <a:lnTo>
                  <a:pt x="371576" y="100812"/>
                </a:lnTo>
                <a:lnTo>
                  <a:pt x="371576" y="75615"/>
                </a:lnTo>
                <a:lnTo>
                  <a:pt x="277050" y="75615"/>
                </a:lnTo>
                <a:lnTo>
                  <a:pt x="272097" y="75615"/>
                </a:lnTo>
                <a:lnTo>
                  <a:pt x="210108" y="75615"/>
                </a:lnTo>
                <a:lnTo>
                  <a:pt x="204533" y="75615"/>
                </a:lnTo>
                <a:lnTo>
                  <a:pt x="180936" y="75615"/>
                </a:lnTo>
                <a:lnTo>
                  <a:pt x="176911" y="69837"/>
                </a:lnTo>
                <a:lnTo>
                  <a:pt x="155778" y="38379"/>
                </a:lnTo>
                <a:lnTo>
                  <a:pt x="151333" y="32029"/>
                </a:lnTo>
                <a:lnTo>
                  <a:pt x="149059" y="29298"/>
                </a:lnTo>
                <a:lnTo>
                  <a:pt x="144094" y="22758"/>
                </a:lnTo>
                <a:lnTo>
                  <a:pt x="108940" y="482"/>
                </a:lnTo>
                <a:lnTo>
                  <a:pt x="102895" y="0"/>
                </a:lnTo>
                <a:lnTo>
                  <a:pt x="101028" y="0"/>
                </a:lnTo>
                <a:lnTo>
                  <a:pt x="99110" y="215"/>
                </a:lnTo>
                <a:lnTo>
                  <a:pt x="95186" y="1054"/>
                </a:lnTo>
                <a:lnTo>
                  <a:pt x="93383" y="1676"/>
                </a:lnTo>
                <a:lnTo>
                  <a:pt x="91732" y="2527"/>
                </a:lnTo>
                <a:lnTo>
                  <a:pt x="104127" y="29298"/>
                </a:lnTo>
                <a:lnTo>
                  <a:pt x="106197" y="28676"/>
                </a:lnTo>
                <a:lnTo>
                  <a:pt x="112395" y="27305"/>
                </a:lnTo>
                <a:lnTo>
                  <a:pt x="114554" y="27089"/>
                </a:lnTo>
                <a:lnTo>
                  <a:pt x="121589" y="27089"/>
                </a:lnTo>
                <a:lnTo>
                  <a:pt x="168490" y="75615"/>
                </a:lnTo>
                <a:lnTo>
                  <a:pt x="149072" y="75615"/>
                </a:lnTo>
                <a:lnTo>
                  <a:pt x="140690" y="75615"/>
                </a:lnTo>
                <a:lnTo>
                  <a:pt x="99479" y="75615"/>
                </a:lnTo>
                <a:lnTo>
                  <a:pt x="99479" y="100812"/>
                </a:lnTo>
                <a:lnTo>
                  <a:pt x="99479" y="154368"/>
                </a:lnTo>
                <a:lnTo>
                  <a:pt x="62293" y="174853"/>
                </a:lnTo>
                <a:lnTo>
                  <a:pt x="50520" y="174853"/>
                </a:lnTo>
                <a:lnTo>
                  <a:pt x="29337" y="159207"/>
                </a:lnTo>
                <a:lnTo>
                  <a:pt x="29451" y="157835"/>
                </a:lnTo>
                <a:lnTo>
                  <a:pt x="30683" y="155321"/>
                </a:lnTo>
                <a:lnTo>
                  <a:pt x="31610" y="154584"/>
                </a:lnTo>
                <a:lnTo>
                  <a:pt x="32854" y="154368"/>
                </a:lnTo>
                <a:lnTo>
                  <a:pt x="40259" y="152768"/>
                </a:lnTo>
                <a:lnTo>
                  <a:pt x="68491" y="137883"/>
                </a:lnTo>
                <a:lnTo>
                  <a:pt x="68491" y="130949"/>
                </a:lnTo>
                <a:lnTo>
                  <a:pt x="67094" y="126809"/>
                </a:lnTo>
                <a:lnTo>
                  <a:pt x="61518" y="116090"/>
                </a:lnTo>
                <a:lnTo>
                  <a:pt x="57226" y="109220"/>
                </a:lnTo>
                <a:lnTo>
                  <a:pt x="51447" y="100812"/>
                </a:lnTo>
                <a:lnTo>
                  <a:pt x="99479" y="100812"/>
                </a:lnTo>
                <a:lnTo>
                  <a:pt x="99479" y="75615"/>
                </a:lnTo>
                <a:lnTo>
                  <a:pt x="0" y="75615"/>
                </a:lnTo>
                <a:lnTo>
                  <a:pt x="0" y="100812"/>
                </a:lnTo>
                <a:lnTo>
                  <a:pt x="37503" y="100812"/>
                </a:lnTo>
                <a:lnTo>
                  <a:pt x="39357" y="102704"/>
                </a:lnTo>
                <a:lnTo>
                  <a:pt x="40754" y="104698"/>
                </a:lnTo>
                <a:lnTo>
                  <a:pt x="42621" y="108902"/>
                </a:lnTo>
                <a:lnTo>
                  <a:pt x="43078" y="111112"/>
                </a:lnTo>
                <a:lnTo>
                  <a:pt x="43078" y="119507"/>
                </a:lnTo>
                <a:lnTo>
                  <a:pt x="6515" y="135470"/>
                </a:lnTo>
                <a:lnTo>
                  <a:pt x="10922" y="149440"/>
                </a:lnTo>
                <a:lnTo>
                  <a:pt x="30683" y="183197"/>
                </a:lnTo>
                <a:lnTo>
                  <a:pt x="65392" y="201625"/>
                </a:lnTo>
                <a:lnTo>
                  <a:pt x="70967" y="201625"/>
                </a:lnTo>
                <a:lnTo>
                  <a:pt x="76708" y="200418"/>
                </a:lnTo>
                <a:lnTo>
                  <a:pt x="88480" y="195592"/>
                </a:lnTo>
                <a:lnTo>
                  <a:pt x="94107" y="192074"/>
                </a:lnTo>
                <a:lnTo>
                  <a:pt x="99479" y="187452"/>
                </a:lnTo>
                <a:lnTo>
                  <a:pt x="99479" y="215811"/>
                </a:lnTo>
                <a:lnTo>
                  <a:pt x="127368" y="233133"/>
                </a:lnTo>
                <a:lnTo>
                  <a:pt x="127368" y="187452"/>
                </a:lnTo>
                <a:lnTo>
                  <a:pt x="127368" y="174853"/>
                </a:lnTo>
                <a:lnTo>
                  <a:pt x="127368" y="100812"/>
                </a:lnTo>
                <a:lnTo>
                  <a:pt x="140690" y="100812"/>
                </a:lnTo>
                <a:lnTo>
                  <a:pt x="149072" y="100812"/>
                </a:lnTo>
                <a:lnTo>
                  <a:pt x="160528" y="100812"/>
                </a:lnTo>
                <a:lnTo>
                  <a:pt x="160528" y="214236"/>
                </a:lnTo>
                <a:lnTo>
                  <a:pt x="188417" y="233133"/>
                </a:lnTo>
                <a:lnTo>
                  <a:pt x="188417" y="100812"/>
                </a:lnTo>
                <a:lnTo>
                  <a:pt x="204533" y="100812"/>
                </a:lnTo>
                <a:lnTo>
                  <a:pt x="210108" y="100812"/>
                </a:lnTo>
                <a:lnTo>
                  <a:pt x="234289" y="100812"/>
                </a:lnTo>
                <a:lnTo>
                  <a:pt x="234289" y="141770"/>
                </a:lnTo>
                <a:lnTo>
                  <a:pt x="221068" y="141770"/>
                </a:lnTo>
                <a:lnTo>
                  <a:pt x="217754" y="142557"/>
                </a:lnTo>
                <a:lnTo>
                  <a:pt x="212382" y="145707"/>
                </a:lnTo>
                <a:lnTo>
                  <a:pt x="211048" y="147548"/>
                </a:lnTo>
                <a:lnTo>
                  <a:pt x="211048" y="149644"/>
                </a:lnTo>
                <a:lnTo>
                  <a:pt x="241261" y="183908"/>
                </a:lnTo>
                <a:lnTo>
                  <a:pt x="252882" y="187452"/>
                </a:lnTo>
                <a:lnTo>
                  <a:pt x="255358" y="187452"/>
                </a:lnTo>
                <a:lnTo>
                  <a:pt x="257530" y="185610"/>
                </a:lnTo>
                <a:lnTo>
                  <a:pt x="261251" y="178269"/>
                </a:lnTo>
                <a:lnTo>
                  <a:pt x="262178" y="173799"/>
                </a:lnTo>
                <a:lnTo>
                  <a:pt x="262178" y="100812"/>
                </a:lnTo>
                <a:lnTo>
                  <a:pt x="272097" y="100812"/>
                </a:lnTo>
                <a:lnTo>
                  <a:pt x="277050" y="100812"/>
                </a:lnTo>
                <a:lnTo>
                  <a:pt x="309587" y="100812"/>
                </a:lnTo>
                <a:lnTo>
                  <a:pt x="311454" y="102704"/>
                </a:lnTo>
                <a:lnTo>
                  <a:pt x="312851" y="104698"/>
                </a:lnTo>
                <a:lnTo>
                  <a:pt x="314706" y="108902"/>
                </a:lnTo>
                <a:lnTo>
                  <a:pt x="315175" y="111112"/>
                </a:lnTo>
                <a:lnTo>
                  <a:pt x="315175" y="119507"/>
                </a:lnTo>
                <a:lnTo>
                  <a:pt x="278599" y="135470"/>
                </a:lnTo>
                <a:lnTo>
                  <a:pt x="283019" y="149440"/>
                </a:lnTo>
                <a:lnTo>
                  <a:pt x="302780" y="183197"/>
                </a:lnTo>
                <a:lnTo>
                  <a:pt x="337477" y="201625"/>
                </a:lnTo>
                <a:lnTo>
                  <a:pt x="343065" y="201625"/>
                </a:lnTo>
                <a:lnTo>
                  <a:pt x="348792" y="200418"/>
                </a:lnTo>
                <a:lnTo>
                  <a:pt x="360578" y="195592"/>
                </a:lnTo>
                <a:lnTo>
                  <a:pt x="366204" y="192074"/>
                </a:lnTo>
                <a:lnTo>
                  <a:pt x="371576" y="187452"/>
                </a:lnTo>
                <a:lnTo>
                  <a:pt x="371576" y="215811"/>
                </a:lnTo>
                <a:lnTo>
                  <a:pt x="399465" y="233133"/>
                </a:lnTo>
                <a:lnTo>
                  <a:pt x="399465" y="187452"/>
                </a:lnTo>
                <a:lnTo>
                  <a:pt x="399465" y="174853"/>
                </a:lnTo>
                <a:lnTo>
                  <a:pt x="399465" y="100812"/>
                </a:lnTo>
                <a:lnTo>
                  <a:pt x="412788" y="100812"/>
                </a:lnTo>
                <a:lnTo>
                  <a:pt x="421157" y="100812"/>
                </a:lnTo>
                <a:lnTo>
                  <a:pt x="499554" y="100812"/>
                </a:lnTo>
                <a:lnTo>
                  <a:pt x="499554" y="122872"/>
                </a:lnTo>
                <a:lnTo>
                  <a:pt x="459270" y="122872"/>
                </a:lnTo>
                <a:lnTo>
                  <a:pt x="452120" y="123444"/>
                </a:lnTo>
                <a:lnTo>
                  <a:pt x="423633" y="145757"/>
                </a:lnTo>
                <a:lnTo>
                  <a:pt x="423633" y="154368"/>
                </a:lnTo>
                <a:lnTo>
                  <a:pt x="433705" y="191389"/>
                </a:lnTo>
                <a:lnTo>
                  <a:pt x="462368" y="229984"/>
                </a:lnTo>
                <a:lnTo>
                  <a:pt x="471665" y="220535"/>
                </a:lnTo>
                <a:lnTo>
                  <a:pt x="466115" y="215341"/>
                </a:lnTo>
                <a:lnTo>
                  <a:pt x="461213" y="209854"/>
                </a:lnTo>
                <a:lnTo>
                  <a:pt x="446874" y="173278"/>
                </a:lnTo>
                <a:lnTo>
                  <a:pt x="446874" y="166344"/>
                </a:lnTo>
                <a:lnTo>
                  <a:pt x="449300" y="160413"/>
                </a:lnTo>
                <a:lnTo>
                  <a:pt x="459016" y="150545"/>
                </a:lnTo>
                <a:lnTo>
                  <a:pt x="464845" y="148069"/>
                </a:lnTo>
                <a:lnTo>
                  <a:pt x="499554" y="148069"/>
                </a:lnTo>
                <a:lnTo>
                  <a:pt x="499554" y="214236"/>
                </a:lnTo>
                <a:lnTo>
                  <a:pt x="527456" y="233133"/>
                </a:lnTo>
                <a:lnTo>
                  <a:pt x="527456" y="100812"/>
                </a:lnTo>
                <a:lnTo>
                  <a:pt x="542023" y="100812"/>
                </a:lnTo>
                <a:lnTo>
                  <a:pt x="549148" y="100812"/>
                </a:lnTo>
                <a:lnTo>
                  <a:pt x="561848" y="100812"/>
                </a:lnTo>
                <a:lnTo>
                  <a:pt x="561848" y="214236"/>
                </a:lnTo>
                <a:lnTo>
                  <a:pt x="589737" y="233133"/>
                </a:lnTo>
                <a:lnTo>
                  <a:pt x="589737" y="100812"/>
                </a:lnTo>
                <a:lnTo>
                  <a:pt x="611441" y="100812"/>
                </a:lnTo>
                <a:lnTo>
                  <a:pt x="611441" y="75615"/>
                </a:lnTo>
                <a:close/>
              </a:path>
            </a:pathLst>
          </a:custGeom>
          <a:solidFill>
            <a:srgbClr val="C2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92438" y="1382684"/>
            <a:ext cx="296885" cy="163824"/>
          </a:xfrm>
          <a:prstGeom prst="rect">
            <a:avLst/>
          </a:prstGeom>
        </p:spPr>
      </p:pic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98405" y="1247002"/>
          <a:ext cx="10076180" cy="2837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950"/>
                <a:gridCol w="2513965"/>
                <a:gridCol w="4516120"/>
                <a:gridCol w="2684145"/>
              </a:tblGrid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82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00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6545" y="1836705"/>
            <a:ext cx="221320" cy="21413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5137" y="1762970"/>
            <a:ext cx="477381" cy="24577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967697" y="1828256"/>
            <a:ext cx="314325" cy="165735"/>
            <a:chOff x="8967697" y="1828256"/>
            <a:chExt cx="314325" cy="16573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7697" y="1829484"/>
              <a:ext cx="206683" cy="1643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99354" y="1828256"/>
              <a:ext cx="82388" cy="159138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306143" y="1828256"/>
            <a:ext cx="408305" cy="163830"/>
            <a:chOff x="9306143" y="1828256"/>
            <a:chExt cx="408305" cy="163830"/>
          </a:xfrm>
        </p:grpSpPr>
        <p:sp>
          <p:nvSpPr>
            <p:cNvPr id="17" name="object 17"/>
            <p:cNvSpPr/>
            <p:nvPr/>
          </p:nvSpPr>
          <p:spPr>
            <a:xfrm>
              <a:off x="9306141" y="1832566"/>
              <a:ext cx="180975" cy="159385"/>
            </a:xfrm>
            <a:custGeom>
              <a:avLst/>
              <a:gdLst/>
              <a:ahLst/>
              <a:cxnLst/>
              <a:rect l="l" t="t" r="r" b="b"/>
              <a:pathLst>
                <a:path w="180975" h="159385">
                  <a:moveTo>
                    <a:pt x="92430" y="0"/>
                  </a:moveTo>
                  <a:lnTo>
                    <a:pt x="24968" y="0"/>
                  </a:lnTo>
                  <a:lnTo>
                    <a:pt x="4876" y="81711"/>
                  </a:lnTo>
                  <a:lnTo>
                    <a:pt x="20015" y="85051"/>
                  </a:lnTo>
                  <a:lnTo>
                    <a:pt x="33578" y="88938"/>
                  </a:lnTo>
                  <a:lnTo>
                    <a:pt x="70396" y="109054"/>
                  </a:lnTo>
                  <a:lnTo>
                    <a:pt x="75209" y="120421"/>
                  </a:lnTo>
                  <a:lnTo>
                    <a:pt x="75209" y="126365"/>
                  </a:lnTo>
                  <a:lnTo>
                    <a:pt x="73342" y="131432"/>
                  </a:lnTo>
                  <a:lnTo>
                    <a:pt x="65874" y="139827"/>
                  </a:lnTo>
                  <a:lnTo>
                    <a:pt x="61429" y="141935"/>
                  </a:lnTo>
                  <a:lnTo>
                    <a:pt x="52438" y="141935"/>
                  </a:lnTo>
                  <a:lnTo>
                    <a:pt x="48793" y="141465"/>
                  </a:lnTo>
                  <a:lnTo>
                    <a:pt x="41910" y="139623"/>
                  </a:lnTo>
                  <a:lnTo>
                    <a:pt x="38849" y="138341"/>
                  </a:lnTo>
                  <a:lnTo>
                    <a:pt x="19900" y="126415"/>
                  </a:lnTo>
                  <a:lnTo>
                    <a:pt x="16167" y="124726"/>
                  </a:lnTo>
                  <a:lnTo>
                    <a:pt x="10236" y="124726"/>
                  </a:lnTo>
                  <a:lnTo>
                    <a:pt x="6934" y="126009"/>
                  </a:lnTo>
                  <a:lnTo>
                    <a:pt x="1384" y="131127"/>
                  </a:lnTo>
                  <a:lnTo>
                    <a:pt x="0" y="134150"/>
                  </a:lnTo>
                  <a:lnTo>
                    <a:pt x="0" y="143573"/>
                  </a:lnTo>
                  <a:lnTo>
                    <a:pt x="2959" y="148640"/>
                  </a:lnTo>
                  <a:lnTo>
                    <a:pt x="14833" y="157035"/>
                  </a:lnTo>
                  <a:lnTo>
                    <a:pt x="21907" y="159131"/>
                  </a:lnTo>
                  <a:lnTo>
                    <a:pt x="30137" y="159131"/>
                  </a:lnTo>
                  <a:lnTo>
                    <a:pt x="74637" y="144386"/>
                  </a:lnTo>
                  <a:lnTo>
                    <a:pt x="91287" y="105371"/>
                  </a:lnTo>
                  <a:lnTo>
                    <a:pt x="90182" y="94653"/>
                  </a:lnTo>
                  <a:lnTo>
                    <a:pt x="63982" y="61569"/>
                  </a:lnTo>
                  <a:lnTo>
                    <a:pt x="22098" y="47307"/>
                  </a:lnTo>
                  <a:lnTo>
                    <a:pt x="26123" y="30099"/>
                  </a:lnTo>
                  <a:lnTo>
                    <a:pt x="85255" y="30099"/>
                  </a:lnTo>
                  <a:lnTo>
                    <a:pt x="92430" y="0"/>
                  </a:lnTo>
                  <a:close/>
                </a:path>
                <a:path w="180975" h="159385">
                  <a:moveTo>
                    <a:pt x="180568" y="66967"/>
                  </a:moveTo>
                  <a:lnTo>
                    <a:pt x="103924" y="66967"/>
                  </a:lnTo>
                  <a:lnTo>
                    <a:pt x="103924" y="89090"/>
                  </a:lnTo>
                  <a:lnTo>
                    <a:pt x="180568" y="89090"/>
                  </a:lnTo>
                  <a:lnTo>
                    <a:pt x="180568" y="6696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12830" y="1828256"/>
              <a:ext cx="82389" cy="15913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17612" y="1828302"/>
              <a:ext cx="96455" cy="163393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523" y="2204153"/>
            <a:ext cx="213580" cy="21812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7608" y="2204153"/>
            <a:ext cx="488297" cy="23656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23410" y="2194012"/>
            <a:ext cx="326105" cy="22826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8967124" y="2260223"/>
            <a:ext cx="314325" cy="165735"/>
            <a:chOff x="8967124" y="2260223"/>
            <a:chExt cx="314325" cy="165735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7124" y="2261451"/>
              <a:ext cx="206687" cy="164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98781" y="2260223"/>
              <a:ext cx="82392" cy="159138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9303563" y="2260276"/>
            <a:ext cx="180340" cy="163830"/>
          </a:xfrm>
          <a:custGeom>
            <a:avLst/>
            <a:gdLst/>
            <a:ahLst/>
            <a:cxnLst/>
            <a:rect l="l" t="t" r="r" b="b"/>
            <a:pathLst>
              <a:path w="180340" h="163830">
                <a:moveTo>
                  <a:pt x="96443" y="107480"/>
                </a:moveTo>
                <a:lnTo>
                  <a:pt x="79362" y="69748"/>
                </a:lnTo>
                <a:lnTo>
                  <a:pt x="63106" y="62852"/>
                </a:lnTo>
                <a:lnTo>
                  <a:pt x="63106" y="111861"/>
                </a:lnTo>
                <a:lnTo>
                  <a:pt x="62979" y="118579"/>
                </a:lnTo>
                <a:lnTo>
                  <a:pt x="54444" y="154787"/>
                </a:lnTo>
                <a:lnTo>
                  <a:pt x="44488" y="154787"/>
                </a:lnTo>
                <a:lnTo>
                  <a:pt x="33274" y="111861"/>
                </a:lnTo>
                <a:lnTo>
                  <a:pt x="33007" y="97028"/>
                </a:lnTo>
                <a:lnTo>
                  <a:pt x="33223" y="94576"/>
                </a:lnTo>
                <a:lnTo>
                  <a:pt x="46113" y="73063"/>
                </a:lnTo>
                <a:lnTo>
                  <a:pt x="53200" y="73063"/>
                </a:lnTo>
                <a:lnTo>
                  <a:pt x="63106" y="111861"/>
                </a:lnTo>
                <a:lnTo>
                  <a:pt x="63106" y="62852"/>
                </a:lnTo>
                <a:lnTo>
                  <a:pt x="58267" y="62318"/>
                </a:lnTo>
                <a:lnTo>
                  <a:pt x="54825" y="62318"/>
                </a:lnTo>
                <a:lnTo>
                  <a:pt x="51333" y="62674"/>
                </a:lnTo>
                <a:lnTo>
                  <a:pt x="44246" y="64109"/>
                </a:lnTo>
                <a:lnTo>
                  <a:pt x="40665" y="65189"/>
                </a:lnTo>
                <a:lnTo>
                  <a:pt x="37033" y="66611"/>
                </a:lnTo>
                <a:lnTo>
                  <a:pt x="41021" y="53619"/>
                </a:lnTo>
                <a:lnTo>
                  <a:pt x="67487" y="15519"/>
                </a:lnTo>
                <a:lnTo>
                  <a:pt x="92430" y="7632"/>
                </a:lnTo>
                <a:lnTo>
                  <a:pt x="92430" y="1181"/>
                </a:lnTo>
                <a:lnTo>
                  <a:pt x="42697" y="10833"/>
                </a:lnTo>
                <a:lnTo>
                  <a:pt x="15811" y="37985"/>
                </a:lnTo>
                <a:lnTo>
                  <a:pt x="1752" y="73850"/>
                </a:lnTo>
                <a:lnTo>
                  <a:pt x="0" y="94576"/>
                </a:lnTo>
                <a:lnTo>
                  <a:pt x="914" y="108331"/>
                </a:lnTo>
                <a:lnTo>
                  <a:pt x="22542" y="152069"/>
                </a:lnTo>
                <a:lnTo>
                  <a:pt x="50228" y="163398"/>
                </a:lnTo>
                <a:lnTo>
                  <a:pt x="59486" y="162369"/>
                </a:lnTo>
                <a:lnTo>
                  <a:pt x="68033" y="159283"/>
                </a:lnTo>
                <a:lnTo>
                  <a:pt x="74866" y="154787"/>
                </a:lnTo>
                <a:lnTo>
                  <a:pt x="75844" y="154152"/>
                </a:lnTo>
                <a:lnTo>
                  <a:pt x="82956" y="146951"/>
                </a:lnTo>
                <a:lnTo>
                  <a:pt x="88861" y="138328"/>
                </a:lnTo>
                <a:lnTo>
                  <a:pt x="93078" y="128866"/>
                </a:lnTo>
                <a:lnTo>
                  <a:pt x="95605" y="118579"/>
                </a:lnTo>
                <a:lnTo>
                  <a:pt x="96443" y="107480"/>
                </a:lnTo>
                <a:close/>
              </a:path>
              <a:path w="180340" h="163830">
                <a:moveTo>
                  <a:pt x="179984" y="71221"/>
                </a:moveTo>
                <a:lnTo>
                  <a:pt x="103339" y="71221"/>
                </a:lnTo>
                <a:lnTo>
                  <a:pt x="103339" y="93345"/>
                </a:lnTo>
                <a:lnTo>
                  <a:pt x="179984" y="93345"/>
                </a:lnTo>
                <a:lnTo>
                  <a:pt x="179984" y="71221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9509677" y="2260223"/>
            <a:ext cx="202565" cy="159385"/>
            <a:chOff x="9509677" y="2260223"/>
            <a:chExt cx="202565" cy="159385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13310" y="2264522"/>
              <a:ext cx="98459" cy="1548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09677" y="2260223"/>
              <a:ext cx="82389" cy="159138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866521" y="2613400"/>
            <a:ext cx="521970" cy="218440"/>
          </a:xfrm>
          <a:custGeom>
            <a:avLst/>
            <a:gdLst/>
            <a:ahLst/>
            <a:cxnLst/>
            <a:rect l="l" t="t" r="r" b="b"/>
            <a:pathLst>
              <a:path w="521969" h="218439">
                <a:moveTo>
                  <a:pt x="521881" y="64516"/>
                </a:moveTo>
                <a:lnTo>
                  <a:pt x="493179" y="64516"/>
                </a:lnTo>
                <a:lnTo>
                  <a:pt x="490245" y="51142"/>
                </a:lnTo>
                <a:lnTo>
                  <a:pt x="486067" y="38976"/>
                </a:lnTo>
                <a:lnTo>
                  <a:pt x="458508" y="4559"/>
                </a:lnTo>
                <a:lnTo>
                  <a:pt x="441502" y="0"/>
                </a:lnTo>
                <a:lnTo>
                  <a:pt x="433273" y="0"/>
                </a:lnTo>
                <a:lnTo>
                  <a:pt x="411937" y="33794"/>
                </a:lnTo>
                <a:lnTo>
                  <a:pt x="411937" y="38493"/>
                </a:lnTo>
                <a:lnTo>
                  <a:pt x="412508" y="42951"/>
                </a:lnTo>
                <a:lnTo>
                  <a:pt x="414807" y="51346"/>
                </a:lnTo>
                <a:lnTo>
                  <a:pt x="416433" y="55092"/>
                </a:lnTo>
                <a:lnTo>
                  <a:pt x="418541" y="58369"/>
                </a:lnTo>
                <a:lnTo>
                  <a:pt x="432892" y="58369"/>
                </a:lnTo>
                <a:lnTo>
                  <a:pt x="431507" y="54267"/>
                </a:lnTo>
                <a:lnTo>
                  <a:pt x="430301" y="48120"/>
                </a:lnTo>
                <a:lnTo>
                  <a:pt x="430301" y="39725"/>
                </a:lnTo>
                <a:lnTo>
                  <a:pt x="432219" y="34302"/>
                </a:lnTo>
                <a:lnTo>
                  <a:pt x="439877" y="25285"/>
                </a:lnTo>
                <a:lnTo>
                  <a:pt x="444563" y="23037"/>
                </a:lnTo>
                <a:lnTo>
                  <a:pt x="456806" y="23037"/>
                </a:lnTo>
                <a:lnTo>
                  <a:pt x="478459" y="55854"/>
                </a:lnTo>
                <a:lnTo>
                  <a:pt x="480250" y="64516"/>
                </a:lnTo>
                <a:lnTo>
                  <a:pt x="464185" y="64516"/>
                </a:lnTo>
                <a:lnTo>
                  <a:pt x="457581" y="64516"/>
                </a:lnTo>
                <a:lnTo>
                  <a:pt x="344474" y="64516"/>
                </a:lnTo>
                <a:lnTo>
                  <a:pt x="337870" y="64516"/>
                </a:lnTo>
                <a:lnTo>
                  <a:pt x="298538" y="64516"/>
                </a:lnTo>
                <a:lnTo>
                  <a:pt x="298538" y="89090"/>
                </a:lnTo>
                <a:lnTo>
                  <a:pt x="298538" y="141312"/>
                </a:lnTo>
                <a:lnTo>
                  <a:pt x="255485" y="141312"/>
                </a:lnTo>
                <a:lnTo>
                  <a:pt x="255485" y="89090"/>
                </a:lnTo>
                <a:lnTo>
                  <a:pt x="298538" y="89090"/>
                </a:lnTo>
                <a:lnTo>
                  <a:pt x="298538" y="64516"/>
                </a:lnTo>
                <a:lnTo>
                  <a:pt x="213575" y="64516"/>
                </a:lnTo>
                <a:lnTo>
                  <a:pt x="207264" y="64516"/>
                </a:lnTo>
                <a:lnTo>
                  <a:pt x="184873" y="64516"/>
                </a:lnTo>
                <a:lnTo>
                  <a:pt x="181940" y="51142"/>
                </a:lnTo>
                <a:lnTo>
                  <a:pt x="158115" y="10274"/>
                </a:lnTo>
                <a:lnTo>
                  <a:pt x="133197" y="0"/>
                </a:lnTo>
                <a:lnTo>
                  <a:pt x="124968" y="0"/>
                </a:lnTo>
                <a:lnTo>
                  <a:pt x="103632" y="33794"/>
                </a:lnTo>
                <a:lnTo>
                  <a:pt x="103632" y="38493"/>
                </a:lnTo>
                <a:lnTo>
                  <a:pt x="104203" y="42951"/>
                </a:lnTo>
                <a:lnTo>
                  <a:pt x="106502" y="51346"/>
                </a:lnTo>
                <a:lnTo>
                  <a:pt x="108127" y="55092"/>
                </a:lnTo>
                <a:lnTo>
                  <a:pt x="110236" y="58369"/>
                </a:lnTo>
                <a:lnTo>
                  <a:pt x="124587" y="58369"/>
                </a:lnTo>
                <a:lnTo>
                  <a:pt x="123202" y="54267"/>
                </a:lnTo>
                <a:lnTo>
                  <a:pt x="121996" y="48120"/>
                </a:lnTo>
                <a:lnTo>
                  <a:pt x="121996" y="39725"/>
                </a:lnTo>
                <a:lnTo>
                  <a:pt x="123913" y="34302"/>
                </a:lnTo>
                <a:lnTo>
                  <a:pt x="131572" y="25285"/>
                </a:lnTo>
                <a:lnTo>
                  <a:pt x="136258" y="23037"/>
                </a:lnTo>
                <a:lnTo>
                  <a:pt x="148513" y="23037"/>
                </a:lnTo>
                <a:lnTo>
                  <a:pt x="170154" y="55854"/>
                </a:lnTo>
                <a:lnTo>
                  <a:pt x="171945" y="64516"/>
                </a:lnTo>
                <a:lnTo>
                  <a:pt x="156451" y="64516"/>
                </a:lnTo>
                <a:lnTo>
                  <a:pt x="149275" y="64516"/>
                </a:lnTo>
                <a:lnTo>
                  <a:pt x="90424" y="64516"/>
                </a:lnTo>
                <a:lnTo>
                  <a:pt x="104775" y="89090"/>
                </a:lnTo>
                <a:lnTo>
                  <a:pt x="110515" y="89090"/>
                </a:lnTo>
                <a:lnTo>
                  <a:pt x="110515" y="145923"/>
                </a:lnTo>
                <a:lnTo>
                  <a:pt x="97764" y="139776"/>
                </a:lnTo>
                <a:lnTo>
                  <a:pt x="81813" y="132092"/>
                </a:lnTo>
                <a:lnTo>
                  <a:pt x="84493" y="129235"/>
                </a:lnTo>
                <a:lnTo>
                  <a:pt x="86588" y="125641"/>
                </a:lnTo>
                <a:lnTo>
                  <a:pt x="87693" y="122580"/>
                </a:lnTo>
                <a:lnTo>
                  <a:pt x="89662" y="117043"/>
                </a:lnTo>
                <a:lnTo>
                  <a:pt x="90424" y="112433"/>
                </a:lnTo>
                <a:lnTo>
                  <a:pt x="90309" y="106451"/>
                </a:lnTo>
                <a:lnTo>
                  <a:pt x="89522" y="99364"/>
                </a:lnTo>
                <a:lnTo>
                  <a:pt x="86804" y="91198"/>
                </a:lnTo>
                <a:lnTo>
                  <a:pt x="82270" y="83007"/>
                </a:lnTo>
                <a:lnTo>
                  <a:pt x="80797" y="81102"/>
                </a:lnTo>
                <a:lnTo>
                  <a:pt x="75933" y="74803"/>
                </a:lnTo>
                <a:lnTo>
                  <a:pt x="70332" y="69240"/>
                </a:lnTo>
                <a:lnTo>
                  <a:pt x="70332" y="89903"/>
                </a:lnTo>
                <a:lnTo>
                  <a:pt x="70332" y="100355"/>
                </a:lnTo>
                <a:lnTo>
                  <a:pt x="69176" y="106451"/>
                </a:lnTo>
                <a:lnTo>
                  <a:pt x="64592" y="116890"/>
                </a:lnTo>
                <a:lnTo>
                  <a:pt x="61429" y="120523"/>
                </a:lnTo>
                <a:lnTo>
                  <a:pt x="57416" y="122580"/>
                </a:lnTo>
                <a:lnTo>
                  <a:pt x="51282" y="120319"/>
                </a:lnTo>
                <a:lnTo>
                  <a:pt x="46405" y="116941"/>
                </a:lnTo>
                <a:lnTo>
                  <a:pt x="39141" y="107937"/>
                </a:lnTo>
                <a:lnTo>
                  <a:pt x="37426" y="103428"/>
                </a:lnTo>
                <a:lnTo>
                  <a:pt x="37312" y="93281"/>
                </a:lnTo>
                <a:lnTo>
                  <a:pt x="39281" y="89293"/>
                </a:lnTo>
                <a:lnTo>
                  <a:pt x="47129" y="82740"/>
                </a:lnTo>
                <a:lnTo>
                  <a:pt x="51866" y="81102"/>
                </a:lnTo>
                <a:lnTo>
                  <a:pt x="61048" y="81102"/>
                </a:lnTo>
                <a:lnTo>
                  <a:pt x="64109" y="82283"/>
                </a:lnTo>
                <a:lnTo>
                  <a:pt x="69088" y="86995"/>
                </a:lnTo>
                <a:lnTo>
                  <a:pt x="70332" y="89903"/>
                </a:lnTo>
                <a:lnTo>
                  <a:pt x="70332" y="69240"/>
                </a:lnTo>
                <a:lnTo>
                  <a:pt x="68707" y="67614"/>
                </a:lnTo>
                <a:lnTo>
                  <a:pt x="61544" y="62471"/>
                </a:lnTo>
                <a:lnTo>
                  <a:pt x="54419" y="59397"/>
                </a:lnTo>
                <a:lnTo>
                  <a:pt x="47371" y="58369"/>
                </a:lnTo>
                <a:lnTo>
                  <a:pt x="38176" y="58369"/>
                </a:lnTo>
                <a:lnTo>
                  <a:pt x="30378" y="61391"/>
                </a:lnTo>
                <a:lnTo>
                  <a:pt x="17551" y="73469"/>
                </a:lnTo>
                <a:lnTo>
                  <a:pt x="14351" y="80695"/>
                </a:lnTo>
                <a:lnTo>
                  <a:pt x="14351" y="96253"/>
                </a:lnTo>
                <a:lnTo>
                  <a:pt x="40157" y="124993"/>
                </a:lnTo>
                <a:lnTo>
                  <a:pt x="47371" y="129032"/>
                </a:lnTo>
                <a:lnTo>
                  <a:pt x="43726" y="131686"/>
                </a:lnTo>
                <a:lnTo>
                  <a:pt x="9118" y="150583"/>
                </a:lnTo>
                <a:lnTo>
                  <a:pt x="0" y="155143"/>
                </a:lnTo>
                <a:lnTo>
                  <a:pt x="20091" y="173570"/>
                </a:lnTo>
                <a:lnTo>
                  <a:pt x="57073" y="152311"/>
                </a:lnTo>
                <a:lnTo>
                  <a:pt x="73202" y="139776"/>
                </a:lnTo>
                <a:lnTo>
                  <a:pt x="96164" y="152069"/>
                </a:lnTo>
                <a:lnTo>
                  <a:pt x="28702" y="196621"/>
                </a:lnTo>
                <a:lnTo>
                  <a:pt x="47371" y="213512"/>
                </a:lnTo>
                <a:lnTo>
                  <a:pt x="110515" y="167424"/>
                </a:lnTo>
                <a:lnTo>
                  <a:pt x="110515" y="202755"/>
                </a:lnTo>
                <a:lnTo>
                  <a:pt x="136359" y="218122"/>
                </a:lnTo>
                <a:lnTo>
                  <a:pt x="136359" y="167424"/>
                </a:lnTo>
                <a:lnTo>
                  <a:pt x="136359" y="145923"/>
                </a:lnTo>
                <a:lnTo>
                  <a:pt x="136359" y="89090"/>
                </a:lnTo>
                <a:lnTo>
                  <a:pt x="149275" y="89090"/>
                </a:lnTo>
                <a:lnTo>
                  <a:pt x="156451" y="89090"/>
                </a:lnTo>
                <a:lnTo>
                  <a:pt x="167640" y="89090"/>
                </a:lnTo>
                <a:lnTo>
                  <a:pt x="167640" y="199682"/>
                </a:lnTo>
                <a:lnTo>
                  <a:pt x="193484" y="218122"/>
                </a:lnTo>
                <a:lnTo>
                  <a:pt x="193484" y="89090"/>
                </a:lnTo>
                <a:lnTo>
                  <a:pt x="207264" y="89090"/>
                </a:lnTo>
                <a:lnTo>
                  <a:pt x="213575" y="89090"/>
                </a:lnTo>
                <a:lnTo>
                  <a:pt x="229654" y="89090"/>
                </a:lnTo>
                <a:lnTo>
                  <a:pt x="229654" y="141312"/>
                </a:lnTo>
                <a:lnTo>
                  <a:pt x="219125" y="141312"/>
                </a:lnTo>
                <a:lnTo>
                  <a:pt x="217449" y="142087"/>
                </a:lnTo>
                <a:lnTo>
                  <a:pt x="214579" y="145161"/>
                </a:lnTo>
                <a:lnTo>
                  <a:pt x="213855" y="146951"/>
                </a:lnTo>
                <a:lnTo>
                  <a:pt x="213855" y="148996"/>
                </a:lnTo>
                <a:lnTo>
                  <a:pt x="241134" y="183476"/>
                </a:lnTo>
                <a:lnTo>
                  <a:pt x="249745" y="187401"/>
                </a:lnTo>
                <a:lnTo>
                  <a:pt x="251282" y="187401"/>
                </a:lnTo>
                <a:lnTo>
                  <a:pt x="252615" y="186474"/>
                </a:lnTo>
                <a:lnTo>
                  <a:pt x="254914" y="182791"/>
                </a:lnTo>
                <a:lnTo>
                  <a:pt x="255485" y="180644"/>
                </a:lnTo>
                <a:lnTo>
                  <a:pt x="255485" y="165900"/>
                </a:lnTo>
                <a:lnTo>
                  <a:pt x="298538" y="165900"/>
                </a:lnTo>
                <a:lnTo>
                  <a:pt x="298538" y="199682"/>
                </a:lnTo>
                <a:lnTo>
                  <a:pt x="324383" y="218122"/>
                </a:lnTo>
                <a:lnTo>
                  <a:pt x="324383" y="165900"/>
                </a:lnTo>
                <a:lnTo>
                  <a:pt x="324383" y="89090"/>
                </a:lnTo>
                <a:lnTo>
                  <a:pt x="337870" y="89090"/>
                </a:lnTo>
                <a:lnTo>
                  <a:pt x="344474" y="89090"/>
                </a:lnTo>
                <a:lnTo>
                  <a:pt x="418249" y="89090"/>
                </a:lnTo>
                <a:lnTo>
                  <a:pt x="418249" y="110591"/>
                </a:lnTo>
                <a:lnTo>
                  <a:pt x="371741" y="110591"/>
                </a:lnTo>
                <a:lnTo>
                  <a:pt x="363943" y="113614"/>
                </a:lnTo>
                <a:lnTo>
                  <a:pt x="351116" y="125691"/>
                </a:lnTo>
                <a:lnTo>
                  <a:pt x="347916" y="132918"/>
                </a:lnTo>
                <a:lnTo>
                  <a:pt x="347916" y="141312"/>
                </a:lnTo>
                <a:lnTo>
                  <a:pt x="362407" y="186969"/>
                </a:lnTo>
                <a:lnTo>
                  <a:pt x="383806" y="215049"/>
                </a:lnTo>
                <a:lnTo>
                  <a:pt x="392417" y="205828"/>
                </a:lnTo>
                <a:lnTo>
                  <a:pt x="387261" y="200774"/>
                </a:lnTo>
                <a:lnTo>
                  <a:pt x="382727" y="195427"/>
                </a:lnTo>
                <a:lnTo>
                  <a:pt x="378802" y="189788"/>
                </a:lnTo>
                <a:lnTo>
                  <a:pt x="375475" y="183870"/>
                </a:lnTo>
                <a:lnTo>
                  <a:pt x="371462" y="175780"/>
                </a:lnTo>
                <a:lnTo>
                  <a:pt x="369455" y="167741"/>
                </a:lnTo>
                <a:lnTo>
                  <a:pt x="369455" y="152984"/>
                </a:lnTo>
                <a:lnTo>
                  <a:pt x="371690" y="147205"/>
                </a:lnTo>
                <a:lnTo>
                  <a:pt x="380695" y="137579"/>
                </a:lnTo>
                <a:lnTo>
                  <a:pt x="386105" y="135178"/>
                </a:lnTo>
                <a:lnTo>
                  <a:pt x="418249" y="135178"/>
                </a:lnTo>
                <a:lnTo>
                  <a:pt x="418249" y="199682"/>
                </a:lnTo>
                <a:lnTo>
                  <a:pt x="444080" y="218122"/>
                </a:lnTo>
                <a:lnTo>
                  <a:pt x="444080" y="89090"/>
                </a:lnTo>
                <a:lnTo>
                  <a:pt x="457581" y="89090"/>
                </a:lnTo>
                <a:lnTo>
                  <a:pt x="464185" y="89090"/>
                </a:lnTo>
                <a:lnTo>
                  <a:pt x="475945" y="89090"/>
                </a:lnTo>
                <a:lnTo>
                  <a:pt x="475945" y="199682"/>
                </a:lnTo>
                <a:lnTo>
                  <a:pt x="501789" y="218122"/>
                </a:lnTo>
                <a:lnTo>
                  <a:pt x="501789" y="89090"/>
                </a:lnTo>
                <a:lnTo>
                  <a:pt x="521881" y="89090"/>
                </a:lnTo>
                <a:lnTo>
                  <a:pt x="521881" y="64516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65912" y="2603249"/>
            <a:ext cx="426575" cy="24823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8967697" y="2669457"/>
            <a:ext cx="314325" cy="165735"/>
            <a:chOff x="8967697" y="2669457"/>
            <a:chExt cx="314325" cy="165735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67697" y="2670685"/>
              <a:ext cx="206686" cy="1643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99357" y="2669457"/>
              <a:ext cx="82389" cy="15913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9302990" y="2669457"/>
            <a:ext cx="407670" cy="162560"/>
            <a:chOff x="9302990" y="2669457"/>
            <a:chExt cx="407670" cy="162560"/>
          </a:xfrm>
        </p:grpSpPr>
        <p:sp>
          <p:nvSpPr>
            <p:cNvPr id="36" name="object 36"/>
            <p:cNvSpPr/>
            <p:nvPr/>
          </p:nvSpPr>
          <p:spPr>
            <a:xfrm>
              <a:off x="9302979" y="2673763"/>
              <a:ext cx="184785" cy="154940"/>
            </a:xfrm>
            <a:custGeom>
              <a:avLst/>
              <a:gdLst/>
              <a:ahLst/>
              <a:cxnLst/>
              <a:rect l="l" t="t" r="r" b="b"/>
              <a:pathLst>
                <a:path w="184784" h="154939">
                  <a:moveTo>
                    <a:pt x="98475" y="0"/>
                  </a:moveTo>
                  <a:lnTo>
                    <a:pt x="10058" y="0"/>
                  </a:lnTo>
                  <a:lnTo>
                    <a:pt x="0" y="49466"/>
                  </a:lnTo>
                  <a:lnTo>
                    <a:pt x="6032" y="49466"/>
                  </a:lnTo>
                  <a:lnTo>
                    <a:pt x="7950" y="43726"/>
                  </a:lnTo>
                  <a:lnTo>
                    <a:pt x="10769" y="39065"/>
                  </a:lnTo>
                  <a:lnTo>
                    <a:pt x="18237" y="31902"/>
                  </a:lnTo>
                  <a:lnTo>
                    <a:pt x="22110" y="30111"/>
                  </a:lnTo>
                  <a:lnTo>
                    <a:pt x="70332" y="30111"/>
                  </a:lnTo>
                  <a:lnTo>
                    <a:pt x="28130" y="154838"/>
                  </a:lnTo>
                  <a:lnTo>
                    <a:pt x="48234" y="154838"/>
                  </a:lnTo>
                  <a:lnTo>
                    <a:pt x="98475" y="0"/>
                  </a:lnTo>
                  <a:close/>
                </a:path>
                <a:path w="184784" h="154939">
                  <a:moveTo>
                    <a:pt x="184302" y="66967"/>
                  </a:moveTo>
                  <a:lnTo>
                    <a:pt x="107657" y="66967"/>
                  </a:lnTo>
                  <a:lnTo>
                    <a:pt x="107657" y="89090"/>
                  </a:lnTo>
                  <a:lnTo>
                    <a:pt x="184302" y="89090"/>
                  </a:lnTo>
                  <a:lnTo>
                    <a:pt x="184302" y="66967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3406" y="2669457"/>
              <a:ext cx="82389" cy="15913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16256" y="2669457"/>
              <a:ext cx="94365" cy="16221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1929" y="3060727"/>
            <a:ext cx="221465" cy="214130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1170711" y="2996216"/>
            <a:ext cx="704850" cy="221615"/>
          </a:xfrm>
          <a:custGeom>
            <a:avLst/>
            <a:gdLst/>
            <a:ahLst/>
            <a:cxnLst/>
            <a:rect l="l" t="t" r="r" b="b"/>
            <a:pathLst>
              <a:path w="704850" h="221614">
                <a:moveTo>
                  <a:pt x="704608" y="64516"/>
                </a:moveTo>
                <a:lnTo>
                  <a:pt x="675894" y="64516"/>
                </a:lnTo>
                <a:lnTo>
                  <a:pt x="672960" y="51142"/>
                </a:lnTo>
                <a:lnTo>
                  <a:pt x="668782" y="38976"/>
                </a:lnTo>
                <a:lnTo>
                  <a:pt x="641197" y="4572"/>
                </a:lnTo>
                <a:lnTo>
                  <a:pt x="624179" y="0"/>
                </a:lnTo>
                <a:lnTo>
                  <a:pt x="615950" y="0"/>
                </a:lnTo>
                <a:lnTo>
                  <a:pt x="594601" y="33794"/>
                </a:lnTo>
                <a:lnTo>
                  <a:pt x="594601" y="38506"/>
                </a:lnTo>
                <a:lnTo>
                  <a:pt x="595172" y="42964"/>
                </a:lnTo>
                <a:lnTo>
                  <a:pt x="597471" y="51358"/>
                </a:lnTo>
                <a:lnTo>
                  <a:pt x="599097" y="55092"/>
                </a:lnTo>
                <a:lnTo>
                  <a:pt x="601205" y="58369"/>
                </a:lnTo>
                <a:lnTo>
                  <a:pt x="615569" y="58369"/>
                </a:lnTo>
                <a:lnTo>
                  <a:pt x="614172" y="54279"/>
                </a:lnTo>
                <a:lnTo>
                  <a:pt x="612978" y="48133"/>
                </a:lnTo>
                <a:lnTo>
                  <a:pt x="612978" y="39738"/>
                </a:lnTo>
                <a:lnTo>
                  <a:pt x="614895" y="34302"/>
                </a:lnTo>
                <a:lnTo>
                  <a:pt x="622554" y="25298"/>
                </a:lnTo>
                <a:lnTo>
                  <a:pt x="627253" y="23037"/>
                </a:lnTo>
                <a:lnTo>
                  <a:pt x="639508" y="23037"/>
                </a:lnTo>
                <a:lnTo>
                  <a:pt x="661162" y="55854"/>
                </a:lnTo>
                <a:lnTo>
                  <a:pt x="662965" y="64516"/>
                </a:lnTo>
                <a:lnTo>
                  <a:pt x="646595" y="64516"/>
                </a:lnTo>
                <a:lnTo>
                  <a:pt x="640270" y="64516"/>
                </a:lnTo>
                <a:lnTo>
                  <a:pt x="587997" y="64516"/>
                </a:lnTo>
                <a:lnTo>
                  <a:pt x="582244" y="64516"/>
                </a:lnTo>
                <a:lnTo>
                  <a:pt x="545477" y="64516"/>
                </a:lnTo>
                <a:lnTo>
                  <a:pt x="545477" y="89090"/>
                </a:lnTo>
                <a:lnTo>
                  <a:pt x="545477" y="150126"/>
                </a:lnTo>
                <a:lnTo>
                  <a:pt x="543801" y="155041"/>
                </a:lnTo>
                <a:lnTo>
                  <a:pt x="537108" y="163233"/>
                </a:lnTo>
                <a:lnTo>
                  <a:pt x="533031" y="165277"/>
                </a:lnTo>
                <a:lnTo>
                  <a:pt x="524992" y="165277"/>
                </a:lnTo>
                <a:lnTo>
                  <a:pt x="522262" y="163855"/>
                </a:lnTo>
                <a:lnTo>
                  <a:pt x="517855" y="158115"/>
                </a:lnTo>
                <a:lnTo>
                  <a:pt x="516851" y="154952"/>
                </a:lnTo>
                <a:lnTo>
                  <a:pt x="516763" y="89090"/>
                </a:lnTo>
                <a:lnTo>
                  <a:pt x="545477" y="89090"/>
                </a:lnTo>
                <a:lnTo>
                  <a:pt x="545477" y="64516"/>
                </a:lnTo>
                <a:lnTo>
                  <a:pt x="383184" y="64516"/>
                </a:lnTo>
                <a:lnTo>
                  <a:pt x="383184" y="89090"/>
                </a:lnTo>
                <a:lnTo>
                  <a:pt x="383184" y="141312"/>
                </a:lnTo>
                <a:lnTo>
                  <a:pt x="377761" y="145808"/>
                </a:lnTo>
                <a:lnTo>
                  <a:pt x="348716" y="161290"/>
                </a:lnTo>
                <a:lnTo>
                  <a:pt x="337807" y="161290"/>
                </a:lnTo>
                <a:lnTo>
                  <a:pt x="318173" y="146024"/>
                </a:lnTo>
                <a:lnTo>
                  <a:pt x="318274" y="144703"/>
                </a:lnTo>
                <a:lnTo>
                  <a:pt x="319417" y="142240"/>
                </a:lnTo>
                <a:lnTo>
                  <a:pt x="320281" y="141528"/>
                </a:lnTo>
                <a:lnTo>
                  <a:pt x="321424" y="141312"/>
                </a:lnTo>
                <a:lnTo>
                  <a:pt x="331000" y="139471"/>
                </a:lnTo>
                <a:lnTo>
                  <a:pt x="338899" y="136664"/>
                </a:lnTo>
                <a:lnTo>
                  <a:pt x="351358" y="129082"/>
                </a:lnTo>
                <a:lnTo>
                  <a:pt x="354457" y="125234"/>
                </a:lnTo>
                <a:lnTo>
                  <a:pt x="354457" y="118478"/>
                </a:lnTo>
                <a:lnTo>
                  <a:pt x="353174" y="114439"/>
                </a:lnTo>
                <a:lnTo>
                  <a:pt x="347992" y="103987"/>
                </a:lnTo>
                <a:lnTo>
                  <a:pt x="344030" y="97282"/>
                </a:lnTo>
                <a:lnTo>
                  <a:pt x="338670" y="89090"/>
                </a:lnTo>
                <a:lnTo>
                  <a:pt x="383184" y="89090"/>
                </a:lnTo>
                <a:lnTo>
                  <a:pt x="383184" y="64516"/>
                </a:lnTo>
                <a:lnTo>
                  <a:pt x="297586" y="64516"/>
                </a:lnTo>
                <a:lnTo>
                  <a:pt x="290982" y="64516"/>
                </a:lnTo>
                <a:lnTo>
                  <a:pt x="182118" y="64516"/>
                </a:lnTo>
                <a:lnTo>
                  <a:pt x="175514" y="64516"/>
                </a:lnTo>
                <a:lnTo>
                  <a:pt x="85026" y="64516"/>
                </a:lnTo>
                <a:lnTo>
                  <a:pt x="85026" y="145935"/>
                </a:lnTo>
                <a:lnTo>
                  <a:pt x="67792" y="159753"/>
                </a:lnTo>
                <a:lnTo>
                  <a:pt x="65493" y="162217"/>
                </a:lnTo>
                <a:lnTo>
                  <a:pt x="62471" y="164109"/>
                </a:lnTo>
                <a:lnTo>
                  <a:pt x="55003" y="166763"/>
                </a:lnTo>
                <a:lnTo>
                  <a:pt x="50850" y="167436"/>
                </a:lnTo>
                <a:lnTo>
                  <a:pt x="42608" y="167436"/>
                </a:lnTo>
                <a:lnTo>
                  <a:pt x="39547" y="166103"/>
                </a:lnTo>
                <a:lnTo>
                  <a:pt x="34569" y="160782"/>
                </a:lnTo>
                <a:lnTo>
                  <a:pt x="33375" y="157645"/>
                </a:lnTo>
                <a:lnTo>
                  <a:pt x="33337" y="147205"/>
                </a:lnTo>
                <a:lnTo>
                  <a:pt x="35433" y="141833"/>
                </a:lnTo>
                <a:lnTo>
                  <a:pt x="43853" y="132816"/>
                </a:lnTo>
                <a:lnTo>
                  <a:pt x="48933" y="130568"/>
                </a:lnTo>
                <a:lnTo>
                  <a:pt x="59842" y="130568"/>
                </a:lnTo>
                <a:lnTo>
                  <a:pt x="64960" y="131902"/>
                </a:lnTo>
                <a:lnTo>
                  <a:pt x="75501" y="137223"/>
                </a:lnTo>
                <a:lnTo>
                  <a:pt x="80429" y="141008"/>
                </a:lnTo>
                <a:lnTo>
                  <a:pt x="85026" y="145935"/>
                </a:lnTo>
                <a:lnTo>
                  <a:pt x="85026" y="64516"/>
                </a:lnTo>
                <a:lnTo>
                  <a:pt x="0" y="64516"/>
                </a:lnTo>
                <a:lnTo>
                  <a:pt x="0" y="89090"/>
                </a:lnTo>
                <a:lnTo>
                  <a:pt x="83591" y="89090"/>
                </a:lnTo>
                <a:lnTo>
                  <a:pt x="83591" y="133642"/>
                </a:lnTo>
                <a:lnTo>
                  <a:pt x="81051" y="130568"/>
                </a:lnTo>
                <a:lnTo>
                  <a:pt x="78460" y="127406"/>
                </a:lnTo>
                <a:lnTo>
                  <a:pt x="73393" y="121932"/>
                </a:lnTo>
                <a:lnTo>
                  <a:pt x="68402" y="117195"/>
                </a:lnTo>
                <a:lnTo>
                  <a:pt x="63487" y="113207"/>
                </a:lnTo>
                <a:lnTo>
                  <a:pt x="56972" y="108394"/>
                </a:lnTo>
                <a:lnTo>
                  <a:pt x="51231" y="105994"/>
                </a:lnTo>
                <a:lnTo>
                  <a:pt x="46253" y="105994"/>
                </a:lnTo>
                <a:lnTo>
                  <a:pt x="11633" y="127685"/>
                </a:lnTo>
                <a:lnTo>
                  <a:pt x="8940" y="141008"/>
                </a:lnTo>
                <a:lnTo>
                  <a:pt x="8966" y="141833"/>
                </a:lnTo>
                <a:lnTo>
                  <a:pt x="31292" y="181229"/>
                </a:lnTo>
                <a:lnTo>
                  <a:pt x="53428" y="190474"/>
                </a:lnTo>
                <a:lnTo>
                  <a:pt x="57645" y="190474"/>
                </a:lnTo>
                <a:lnTo>
                  <a:pt x="62331" y="189141"/>
                </a:lnTo>
                <a:lnTo>
                  <a:pt x="72669" y="183819"/>
                </a:lnTo>
                <a:lnTo>
                  <a:pt x="78041" y="180035"/>
                </a:lnTo>
                <a:lnTo>
                  <a:pt x="83591" y="175120"/>
                </a:lnTo>
                <a:lnTo>
                  <a:pt x="83591" y="201231"/>
                </a:lnTo>
                <a:lnTo>
                  <a:pt x="109448" y="218122"/>
                </a:lnTo>
                <a:lnTo>
                  <a:pt x="109448" y="175120"/>
                </a:lnTo>
                <a:lnTo>
                  <a:pt x="109448" y="167436"/>
                </a:lnTo>
                <a:lnTo>
                  <a:pt x="109448" y="159753"/>
                </a:lnTo>
                <a:lnTo>
                  <a:pt x="114033" y="153809"/>
                </a:lnTo>
                <a:lnTo>
                  <a:pt x="119113" y="149250"/>
                </a:lnTo>
                <a:lnTo>
                  <a:pt x="130225" y="142900"/>
                </a:lnTo>
                <a:lnTo>
                  <a:pt x="135674" y="141312"/>
                </a:lnTo>
                <a:lnTo>
                  <a:pt x="143725" y="141312"/>
                </a:lnTo>
                <a:lnTo>
                  <a:pt x="146062" y="142494"/>
                </a:lnTo>
                <a:lnTo>
                  <a:pt x="150088" y="147205"/>
                </a:lnTo>
                <a:lnTo>
                  <a:pt x="151091" y="150126"/>
                </a:lnTo>
                <a:lnTo>
                  <a:pt x="151003" y="157645"/>
                </a:lnTo>
                <a:lnTo>
                  <a:pt x="133858" y="195084"/>
                </a:lnTo>
                <a:lnTo>
                  <a:pt x="156845" y="211975"/>
                </a:lnTo>
                <a:lnTo>
                  <a:pt x="171132" y="174091"/>
                </a:lnTo>
                <a:lnTo>
                  <a:pt x="171196" y="165836"/>
                </a:lnTo>
                <a:lnTo>
                  <a:pt x="170446" y="158051"/>
                </a:lnTo>
                <a:lnTo>
                  <a:pt x="147142" y="122275"/>
                </a:lnTo>
                <a:lnTo>
                  <a:pt x="135293" y="118275"/>
                </a:lnTo>
                <a:lnTo>
                  <a:pt x="130886" y="118275"/>
                </a:lnTo>
                <a:lnTo>
                  <a:pt x="126479" y="118948"/>
                </a:lnTo>
                <a:lnTo>
                  <a:pt x="117678" y="121602"/>
                </a:lnTo>
                <a:lnTo>
                  <a:pt x="113461" y="123507"/>
                </a:lnTo>
                <a:lnTo>
                  <a:pt x="109448" y="125958"/>
                </a:lnTo>
                <a:lnTo>
                  <a:pt x="109448" y="89090"/>
                </a:lnTo>
                <a:lnTo>
                  <a:pt x="325742" y="89090"/>
                </a:lnTo>
                <a:lnTo>
                  <a:pt x="327456" y="90932"/>
                </a:lnTo>
                <a:lnTo>
                  <a:pt x="328752" y="92875"/>
                </a:lnTo>
                <a:lnTo>
                  <a:pt x="330479" y="96977"/>
                </a:lnTo>
                <a:lnTo>
                  <a:pt x="330911" y="99136"/>
                </a:lnTo>
                <a:lnTo>
                  <a:pt x="330911" y="107315"/>
                </a:lnTo>
                <a:lnTo>
                  <a:pt x="327609" y="112395"/>
                </a:lnTo>
                <a:lnTo>
                  <a:pt x="314388" y="120789"/>
                </a:lnTo>
                <a:lnTo>
                  <a:pt x="306400" y="122885"/>
                </a:lnTo>
                <a:lnTo>
                  <a:pt x="300456" y="122885"/>
                </a:lnTo>
                <a:lnTo>
                  <a:pt x="300456" y="121348"/>
                </a:lnTo>
                <a:lnTo>
                  <a:pt x="296252" y="114795"/>
                </a:lnTo>
                <a:lnTo>
                  <a:pt x="289687" y="112344"/>
                </a:lnTo>
                <a:lnTo>
                  <a:pt x="280784" y="113982"/>
                </a:lnTo>
                <a:lnTo>
                  <a:pt x="274307" y="115836"/>
                </a:lnTo>
                <a:lnTo>
                  <a:pt x="268249" y="118973"/>
                </a:lnTo>
                <a:lnTo>
                  <a:pt x="262610" y="123367"/>
                </a:lnTo>
                <a:lnTo>
                  <a:pt x="257378" y="129032"/>
                </a:lnTo>
                <a:lnTo>
                  <a:pt x="250863" y="122072"/>
                </a:lnTo>
                <a:lnTo>
                  <a:pt x="244640" y="116738"/>
                </a:lnTo>
                <a:lnTo>
                  <a:pt x="232765" y="109372"/>
                </a:lnTo>
                <a:lnTo>
                  <a:pt x="227495" y="107530"/>
                </a:lnTo>
                <a:lnTo>
                  <a:pt x="222910" y="107530"/>
                </a:lnTo>
                <a:lnTo>
                  <a:pt x="188290" y="130187"/>
                </a:lnTo>
                <a:lnTo>
                  <a:pt x="185559" y="144399"/>
                </a:lnTo>
                <a:lnTo>
                  <a:pt x="186423" y="154825"/>
                </a:lnTo>
                <a:lnTo>
                  <a:pt x="206895" y="195795"/>
                </a:lnTo>
                <a:lnTo>
                  <a:pt x="237261" y="221195"/>
                </a:lnTo>
                <a:lnTo>
                  <a:pt x="243014" y="213512"/>
                </a:lnTo>
                <a:lnTo>
                  <a:pt x="236067" y="208661"/>
                </a:lnTo>
                <a:lnTo>
                  <a:pt x="229908" y="202996"/>
                </a:lnTo>
                <a:lnTo>
                  <a:pt x="211937" y="165163"/>
                </a:lnTo>
                <a:lnTo>
                  <a:pt x="211416" y="156679"/>
                </a:lnTo>
                <a:lnTo>
                  <a:pt x="211416" y="149923"/>
                </a:lnTo>
                <a:lnTo>
                  <a:pt x="213372" y="144132"/>
                </a:lnTo>
                <a:lnTo>
                  <a:pt x="221234" y="134505"/>
                </a:lnTo>
                <a:lnTo>
                  <a:pt x="225971" y="132105"/>
                </a:lnTo>
                <a:lnTo>
                  <a:pt x="234772" y="132105"/>
                </a:lnTo>
                <a:lnTo>
                  <a:pt x="237883" y="132765"/>
                </a:lnTo>
                <a:lnTo>
                  <a:pt x="243827" y="135432"/>
                </a:lnTo>
                <a:lnTo>
                  <a:pt x="246456" y="137325"/>
                </a:lnTo>
                <a:lnTo>
                  <a:pt x="248754" y="139788"/>
                </a:lnTo>
                <a:lnTo>
                  <a:pt x="238696" y="161290"/>
                </a:lnTo>
                <a:lnTo>
                  <a:pt x="261683" y="172046"/>
                </a:lnTo>
                <a:lnTo>
                  <a:pt x="279781" y="135940"/>
                </a:lnTo>
                <a:lnTo>
                  <a:pt x="283857" y="132105"/>
                </a:lnTo>
                <a:lnTo>
                  <a:pt x="285813" y="130263"/>
                </a:lnTo>
                <a:lnTo>
                  <a:pt x="288036" y="129032"/>
                </a:lnTo>
                <a:lnTo>
                  <a:pt x="291261" y="127228"/>
                </a:lnTo>
                <a:lnTo>
                  <a:pt x="296151" y="126809"/>
                </a:lnTo>
                <a:lnTo>
                  <a:pt x="298564" y="128066"/>
                </a:lnTo>
                <a:lnTo>
                  <a:pt x="301104" y="136512"/>
                </a:lnTo>
                <a:lnTo>
                  <a:pt x="306209" y="148805"/>
                </a:lnTo>
                <a:lnTo>
                  <a:pt x="335076" y="182905"/>
                </a:lnTo>
                <a:lnTo>
                  <a:pt x="351586" y="187401"/>
                </a:lnTo>
                <a:lnTo>
                  <a:pt x="356755" y="187401"/>
                </a:lnTo>
                <a:lnTo>
                  <a:pt x="362077" y="186220"/>
                </a:lnTo>
                <a:lnTo>
                  <a:pt x="372986" y="181521"/>
                </a:lnTo>
                <a:lnTo>
                  <a:pt x="378206" y="178079"/>
                </a:lnTo>
                <a:lnTo>
                  <a:pt x="383184" y="173583"/>
                </a:lnTo>
                <a:lnTo>
                  <a:pt x="383184" y="201231"/>
                </a:lnTo>
                <a:lnTo>
                  <a:pt x="409041" y="218122"/>
                </a:lnTo>
                <a:lnTo>
                  <a:pt x="409041" y="173583"/>
                </a:lnTo>
                <a:lnTo>
                  <a:pt x="409041" y="161290"/>
                </a:lnTo>
                <a:lnTo>
                  <a:pt x="409041" y="89090"/>
                </a:lnTo>
                <a:lnTo>
                  <a:pt x="421398" y="89090"/>
                </a:lnTo>
                <a:lnTo>
                  <a:pt x="429145" y="89090"/>
                </a:lnTo>
                <a:lnTo>
                  <a:pt x="439775" y="89090"/>
                </a:lnTo>
                <a:lnTo>
                  <a:pt x="439775" y="199694"/>
                </a:lnTo>
                <a:lnTo>
                  <a:pt x="465632" y="218122"/>
                </a:lnTo>
                <a:lnTo>
                  <a:pt x="465632" y="89090"/>
                </a:lnTo>
                <a:lnTo>
                  <a:pt x="479412" y="89090"/>
                </a:lnTo>
                <a:lnTo>
                  <a:pt x="485736" y="89090"/>
                </a:lnTo>
                <a:lnTo>
                  <a:pt x="490905" y="89090"/>
                </a:lnTo>
                <a:lnTo>
                  <a:pt x="490905" y="138252"/>
                </a:lnTo>
                <a:lnTo>
                  <a:pt x="493864" y="146570"/>
                </a:lnTo>
                <a:lnTo>
                  <a:pt x="520788" y="179349"/>
                </a:lnTo>
                <a:lnTo>
                  <a:pt x="542607" y="188937"/>
                </a:lnTo>
                <a:lnTo>
                  <a:pt x="548957" y="188099"/>
                </a:lnTo>
                <a:lnTo>
                  <a:pt x="570153" y="165277"/>
                </a:lnTo>
                <a:lnTo>
                  <a:pt x="571906" y="160528"/>
                </a:lnTo>
                <a:lnTo>
                  <a:pt x="573633" y="152031"/>
                </a:lnTo>
                <a:lnTo>
                  <a:pt x="574205" y="142849"/>
                </a:lnTo>
                <a:lnTo>
                  <a:pt x="574205" y="89090"/>
                </a:lnTo>
                <a:lnTo>
                  <a:pt x="582244" y="89090"/>
                </a:lnTo>
                <a:lnTo>
                  <a:pt x="587997" y="89090"/>
                </a:lnTo>
                <a:lnTo>
                  <a:pt x="600633" y="89090"/>
                </a:lnTo>
                <a:lnTo>
                  <a:pt x="600633" y="199694"/>
                </a:lnTo>
                <a:lnTo>
                  <a:pt x="626478" y="218122"/>
                </a:lnTo>
                <a:lnTo>
                  <a:pt x="626478" y="89090"/>
                </a:lnTo>
                <a:lnTo>
                  <a:pt x="640270" y="89090"/>
                </a:lnTo>
                <a:lnTo>
                  <a:pt x="646595" y="89090"/>
                </a:lnTo>
                <a:lnTo>
                  <a:pt x="658647" y="89090"/>
                </a:lnTo>
                <a:lnTo>
                  <a:pt x="658647" y="199694"/>
                </a:lnTo>
                <a:lnTo>
                  <a:pt x="684504" y="218122"/>
                </a:lnTo>
                <a:lnTo>
                  <a:pt x="684504" y="89090"/>
                </a:lnTo>
                <a:lnTo>
                  <a:pt x="704608" y="89090"/>
                </a:lnTo>
                <a:lnTo>
                  <a:pt x="704608" y="64516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8971429" y="3052280"/>
            <a:ext cx="314325" cy="165735"/>
            <a:chOff x="8971429" y="3052280"/>
            <a:chExt cx="314325" cy="165735"/>
          </a:xfrm>
        </p:grpSpPr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71429" y="3053508"/>
              <a:ext cx="206687" cy="1643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03086" y="3052280"/>
              <a:ext cx="82393" cy="159138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9305937" y="3052280"/>
            <a:ext cx="405130" cy="163830"/>
            <a:chOff x="9305937" y="3052280"/>
            <a:chExt cx="405130" cy="163830"/>
          </a:xfrm>
        </p:grpSpPr>
        <p:sp>
          <p:nvSpPr>
            <p:cNvPr id="45" name="object 45"/>
            <p:cNvSpPr/>
            <p:nvPr/>
          </p:nvSpPr>
          <p:spPr>
            <a:xfrm>
              <a:off x="9305925" y="3052286"/>
              <a:ext cx="181610" cy="162560"/>
            </a:xfrm>
            <a:custGeom>
              <a:avLst/>
              <a:gdLst/>
              <a:ahLst/>
              <a:cxnLst/>
              <a:rect l="l" t="t" r="r" b="b"/>
              <a:pathLst>
                <a:path w="181609" h="162560">
                  <a:moveTo>
                    <a:pt x="94373" y="113969"/>
                  </a:moveTo>
                  <a:lnTo>
                    <a:pt x="76784" y="76301"/>
                  </a:lnTo>
                  <a:lnTo>
                    <a:pt x="66179" y="67995"/>
                  </a:lnTo>
                  <a:lnTo>
                    <a:pt x="66179" y="137706"/>
                  </a:lnTo>
                  <a:lnTo>
                    <a:pt x="64465" y="142900"/>
                  </a:lnTo>
                  <a:lnTo>
                    <a:pt x="57391" y="151714"/>
                  </a:lnTo>
                  <a:lnTo>
                    <a:pt x="53124" y="153911"/>
                  </a:lnTo>
                  <a:lnTo>
                    <a:pt x="42037" y="153911"/>
                  </a:lnTo>
                  <a:lnTo>
                    <a:pt x="36817" y="150837"/>
                  </a:lnTo>
                  <a:lnTo>
                    <a:pt x="28206" y="138557"/>
                  </a:lnTo>
                  <a:lnTo>
                    <a:pt x="26060" y="131178"/>
                  </a:lnTo>
                  <a:lnTo>
                    <a:pt x="26060" y="116382"/>
                  </a:lnTo>
                  <a:lnTo>
                    <a:pt x="27012" y="110490"/>
                  </a:lnTo>
                  <a:lnTo>
                    <a:pt x="30835" y="99021"/>
                  </a:lnTo>
                  <a:lnTo>
                    <a:pt x="33515" y="93903"/>
                  </a:lnTo>
                  <a:lnTo>
                    <a:pt x="36957" y="89395"/>
                  </a:lnTo>
                  <a:lnTo>
                    <a:pt x="43357" y="93726"/>
                  </a:lnTo>
                  <a:lnTo>
                    <a:pt x="66179" y="137706"/>
                  </a:lnTo>
                  <a:lnTo>
                    <a:pt x="66179" y="67995"/>
                  </a:lnTo>
                  <a:lnTo>
                    <a:pt x="64236" y="66662"/>
                  </a:lnTo>
                  <a:lnTo>
                    <a:pt x="72263" y="63588"/>
                  </a:lnTo>
                  <a:lnTo>
                    <a:pt x="74041" y="62357"/>
                  </a:lnTo>
                  <a:lnTo>
                    <a:pt x="78778" y="59080"/>
                  </a:lnTo>
                  <a:lnTo>
                    <a:pt x="88722" y="47205"/>
                  </a:lnTo>
                  <a:lnTo>
                    <a:pt x="91211" y="40957"/>
                  </a:lnTo>
                  <a:lnTo>
                    <a:pt x="91211" y="34404"/>
                  </a:lnTo>
                  <a:lnTo>
                    <a:pt x="66116" y="3175"/>
                  </a:lnTo>
                  <a:lnTo>
                    <a:pt x="66116" y="40957"/>
                  </a:lnTo>
                  <a:lnTo>
                    <a:pt x="65519" y="46278"/>
                  </a:lnTo>
                  <a:lnTo>
                    <a:pt x="62649" y="56934"/>
                  </a:lnTo>
                  <a:lnTo>
                    <a:pt x="60693" y="60515"/>
                  </a:lnTo>
                  <a:lnTo>
                    <a:pt x="58204" y="62357"/>
                  </a:lnTo>
                  <a:lnTo>
                    <a:pt x="51955" y="57492"/>
                  </a:lnTo>
                  <a:lnTo>
                    <a:pt x="30073" y="32054"/>
                  </a:lnTo>
                  <a:lnTo>
                    <a:pt x="30073" y="22631"/>
                  </a:lnTo>
                  <a:lnTo>
                    <a:pt x="31648" y="18072"/>
                  </a:lnTo>
                  <a:lnTo>
                    <a:pt x="37960" y="10490"/>
                  </a:lnTo>
                  <a:lnTo>
                    <a:pt x="41744" y="8597"/>
                  </a:lnTo>
                  <a:lnTo>
                    <a:pt x="51689" y="8597"/>
                  </a:lnTo>
                  <a:lnTo>
                    <a:pt x="56426" y="10909"/>
                  </a:lnTo>
                  <a:lnTo>
                    <a:pt x="64274" y="20116"/>
                  </a:lnTo>
                  <a:lnTo>
                    <a:pt x="66065" y="25196"/>
                  </a:lnTo>
                  <a:lnTo>
                    <a:pt x="66116" y="40957"/>
                  </a:lnTo>
                  <a:lnTo>
                    <a:pt x="66116" y="3175"/>
                  </a:lnTo>
                  <a:lnTo>
                    <a:pt x="64655" y="2527"/>
                  </a:lnTo>
                  <a:lnTo>
                    <a:pt x="56730" y="635"/>
                  </a:lnTo>
                  <a:lnTo>
                    <a:pt x="48158" y="0"/>
                  </a:lnTo>
                  <a:lnTo>
                    <a:pt x="38900" y="749"/>
                  </a:lnTo>
                  <a:lnTo>
                    <a:pt x="5308" y="25196"/>
                  </a:lnTo>
                  <a:lnTo>
                    <a:pt x="1943" y="49047"/>
                  </a:lnTo>
                  <a:lnTo>
                    <a:pt x="4521" y="57086"/>
                  </a:lnTo>
                  <a:lnTo>
                    <a:pt x="30924" y="85102"/>
                  </a:lnTo>
                  <a:lnTo>
                    <a:pt x="24358" y="87503"/>
                  </a:lnTo>
                  <a:lnTo>
                    <a:pt x="0" y="113969"/>
                  </a:lnTo>
                  <a:lnTo>
                    <a:pt x="38" y="123596"/>
                  </a:lnTo>
                  <a:lnTo>
                    <a:pt x="28346" y="159296"/>
                  </a:lnTo>
                  <a:lnTo>
                    <a:pt x="46151" y="162217"/>
                  </a:lnTo>
                  <a:lnTo>
                    <a:pt x="55816" y="161328"/>
                  </a:lnTo>
                  <a:lnTo>
                    <a:pt x="64731" y="158673"/>
                  </a:lnTo>
                  <a:lnTo>
                    <a:pt x="72898" y="154266"/>
                  </a:lnTo>
                  <a:lnTo>
                    <a:pt x="73317" y="153911"/>
                  </a:lnTo>
                  <a:lnTo>
                    <a:pt x="80302" y="148082"/>
                  </a:lnTo>
                  <a:lnTo>
                    <a:pt x="86461" y="140652"/>
                  </a:lnTo>
                  <a:lnTo>
                    <a:pt x="90855" y="132486"/>
                  </a:lnTo>
                  <a:lnTo>
                    <a:pt x="93497" y="123596"/>
                  </a:lnTo>
                  <a:lnTo>
                    <a:pt x="94373" y="113969"/>
                  </a:lnTo>
                  <a:close/>
                </a:path>
                <a:path w="181609" h="162560">
                  <a:moveTo>
                    <a:pt x="181356" y="71272"/>
                  </a:moveTo>
                  <a:lnTo>
                    <a:pt x="104711" y="71272"/>
                  </a:lnTo>
                  <a:lnTo>
                    <a:pt x="104711" y="93395"/>
                  </a:lnTo>
                  <a:lnTo>
                    <a:pt x="181356" y="93395"/>
                  </a:lnTo>
                  <a:lnTo>
                    <a:pt x="181356" y="71272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3406" y="3052280"/>
              <a:ext cx="82389" cy="15913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16214" y="3054430"/>
              <a:ext cx="94407" cy="161289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866521" y="3387109"/>
            <a:ext cx="522605" cy="218440"/>
          </a:xfrm>
          <a:custGeom>
            <a:avLst/>
            <a:gdLst/>
            <a:ahLst/>
            <a:cxnLst/>
            <a:rect l="l" t="t" r="r" b="b"/>
            <a:pathLst>
              <a:path w="522605" h="218439">
                <a:moveTo>
                  <a:pt x="522211" y="64516"/>
                </a:moveTo>
                <a:lnTo>
                  <a:pt x="493483" y="64516"/>
                </a:lnTo>
                <a:lnTo>
                  <a:pt x="490562" y="51142"/>
                </a:lnTo>
                <a:lnTo>
                  <a:pt x="486371" y="38976"/>
                </a:lnTo>
                <a:lnTo>
                  <a:pt x="458800" y="4559"/>
                </a:lnTo>
                <a:lnTo>
                  <a:pt x="441782" y="0"/>
                </a:lnTo>
                <a:lnTo>
                  <a:pt x="433539" y="0"/>
                </a:lnTo>
                <a:lnTo>
                  <a:pt x="412191" y="33782"/>
                </a:lnTo>
                <a:lnTo>
                  <a:pt x="412191" y="38493"/>
                </a:lnTo>
                <a:lnTo>
                  <a:pt x="412775" y="42951"/>
                </a:lnTo>
                <a:lnTo>
                  <a:pt x="415061" y="51346"/>
                </a:lnTo>
                <a:lnTo>
                  <a:pt x="416699" y="55092"/>
                </a:lnTo>
                <a:lnTo>
                  <a:pt x="418807" y="58369"/>
                </a:lnTo>
                <a:lnTo>
                  <a:pt x="433158" y="58369"/>
                </a:lnTo>
                <a:lnTo>
                  <a:pt x="431774" y="54267"/>
                </a:lnTo>
                <a:lnTo>
                  <a:pt x="430580" y="48120"/>
                </a:lnTo>
                <a:lnTo>
                  <a:pt x="430580" y="39725"/>
                </a:lnTo>
                <a:lnTo>
                  <a:pt x="432498" y="34302"/>
                </a:lnTo>
                <a:lnTo>
                  <a:pt x="440156" y="25285"/>
                </a:lnTo>
                <a:lnTo>
                  <a:pt x="444842" y="23037"/>
                </a:lnTo>
                <a:lnTo>
                  <a:pt x="457098" y="23037"/>
                </a:lnTo>
                <a:lnTo>
                  <a:pt x="478764" y="55854"/>
                </a:lnTo>
                <a:lnTo>
                  <a:pt x="480555" y="64516"/>
                </a:lnTo>
                <a:lnTo>
                  <a:pt x="464477" y="64516"/>
                </a:lnTo>
                <a:lnTo>
                  <a:pt x="457873" y="64516"/>
                </a:lnTo>
                <a:lnTo>
                  <a:pt x="344690" y="64516"/>
                </a:lnTo>
                <a:lnTo>
                  <a:pt x="338086" y="64516"/>
                </a:lnTo>
                <a:lnTo>
                  <a:pt x="298729" y="64516"/>
                </a:lnTo>
                <a:lnTo>
                  <a:pt x="298729" y="89090"/>
                </a:lnTo>
                <a:lnTo>
                  <a:pt x="298729" y="141312"/>
                </a:lnTo>
                <a:lnTo>
                  <a:pt x="255651" y="141312"/>
                </a:lnTo>
                <a:lnTo>
                  <a:pt x="255651" y="89090"/>
                </a:lnTo>
                <a:lnTo>
                  <a:pt x="298729" y="89090"/>
                </a:lnTo>
                <a:lnTo>
                  <a:pt x="298729" y="64516"/>
                </a:lnTo>
                <a:lnTo>
                  <a:pt x="213715" y="64516"/>
                </a:lnTo>
                <a:lnTo>
                  <a:pt x="207391" y="64516"/>
                </a:lnTo>
                <a:lnTo>
                  <a:pt x="184988" y="64516"/>
                </a:lnTo>
                <a:lnTo>
                  <a:pt x="182054" y="51142"/>
                </a:lnTo>
                <a:lnTo>
                  <a:pt x="158216" y="10274"/>
                </a:lnTo>
                <a:lnTo>
                  <a:pt x="133286" y="0"/>
                </a:lnTo>
                <a:lnTo>
                  <a:pt x="125044" y="0"/>
                </a:lnTo>
                <a:lnTo>
                  <a:pt x="103695" y="33782"/>
                </a:lnTo>
                <a:lnTo>
                  <a:pt x="103695" y="38493"/>
                </a:lnTo>
                <a:lnTo>
                  <a:pt x="104267" y="42951"/>
                </a:lnTo>
                <a:lnTo>
                  <a:pt x="106565" y="51346"/>
                </a:lnTo>
                <a:lnTo>
                  <a:pt x="108204" y="55092"/>
                </a:lnTo>
                <a:lnTo>
                  <a:pt x="110299" y="58369"/>
                </a:lnTo>
                <a:lnTo>
                  <a:pt x="124663" y="58369"/>
                </a:lnTo>
                <a:lnTo>
                  <a:pt x="123278" y="54267"/>
                </a:lnTo>
                <a:lnTo>
                  <a:pt x="122072" y="48120"/>
                </a:lnTo>
                <a:lnTo>
                  <a:pt x="122072" y="39725"/>
                </a:lnTo>
                <a:lnTo>
                  <a:pt x="123990" y="34302"/>
                </a:lnTo>
                <a:lnTo>
                  <a:pt x="131648" y="25285"/>
                </a:lnTo>
                <a:lnTo>
                  <a:pt x="136347" y="23037"/>
                </a:lnTo>
                <a:lnTo>
                  <a:pt x="148602" y="23037"/>
                </a:lnTo>
                <a:lnTo>
                  <a:pt x="170268" y="55854"/>
                </a:lnTo>
                <a:lnTo>
                  <a:pt x="172059" y="64516"/>
                </a:lnTo>
                <a:lnTo>
                  <a:pt x="156552" y="64516"/>
                </a:lnTo>
                <a:lnTo>
                  <a:pt x="149364" y="64516"/>
                </a:lnTo>
                <a:lnTo>
                  <a:pt x="90487" y="64516"/>
                </a:lnTo>
                <a:lnTo>
                  <a:pt x="104838" y="89090"/>
                </a:lnTo>
                <a:lnTo>
                  <a:pt x="110591" y="89090"/>
                </a:lnTo>
                <a:lnTo>
                  <a:pt x="110591" y="145923"/>
                </a:lnTo>
                <a:lnTo>
                  <a:pt x="97828" y="139776"/>
                </a:lnTo>
                <a:lnTo>
                  <a:pt x="81864" y="132092"/>
                </a:lnTo>
                <a:lnTo>
                  <a:pt x="84543" y="129235"/>
                </a:lnTo>
                <a:lnTo>
                  <a:pt x="86652" y="125641"/>
                </a:lnTo>
                <a:lnTo>
                  <a:pt x="87744" y="122580"/>
                </a:lnTo>
                <a:lnTo>
                  <a:pt x="89712" y="117043"/>
                </a:lnTo>
                <a:lnTo>
                  <a:pt x="90487" y="112433"/>
                </a:lnTo>
                <a:lnTo>
                  <a:pt x="90360" y="106451"/>
                </a:lnTo>
                <a:lnTo>
                  <a:pt x="70370" y="69240"/>
                </a:lnTo>
                <a:lnTo>
                  <a:pt x="70370" y="89903"/>
                </a:lnTo>
                <a:lnTo>
                  <a:pt x="70370" y="100355"/>
                </a:lnTo>
                <a:lnTo>
                  <a:pt x="69227" y="106451"/>
                </a:lnTo>
                <a:lnTo>
                  <a:pt x="64630" y="116890"/>
                </a:lnTo>
                <a:lnTo>
                  <a:pt x="61468" y="120523"/>
                </a:lnTo>
                <a:lnTo>
                  <a:pt x="57454" y="122580"/>
                </a:lnTo>
                <a:lnTo>
                  <a:pt x="51320" y="120319"/>
                </a:lnTo>
                <a:lnTo>
                  <a:pt x="46431" y="116941"/>
                </a:lnTo>
                <a:lnTo>
                  <a:pt x="39166" y="107924"/>
                </a:lnTo>
                <a:lnTo>
                  <a:pt x="37452" y="103428"/>
                </a:lnTo>
                <a:lnTo>
                  <a:pt x="37338" y="93281"/>
                </a:lnTo>
                <a:lnTo>
                  <a:pt x="39306" y="89293"/>
                </a:lnTo>
                <a:lnTo>
                  <a:pt x="47155" y="82740"/>
                </a:lnTo>
                <a:lnTo>
                  <a:pt x="51892" y="81102"/>
                </a:lnTo>
                <a:lnTo>
                  <a:pt x="61087" y="81102"/>
                </a:lnTo>
                <a:lnTo>
                  <a:pt x="64147" y="82270"/>
                </a:lnTo>
                <a:lnTo>
                  <a:pt x="69126" y="86995"/>
                </a:lnTo>
                <a:lnTo>
                  <a:pt x="70370" y="89903"/>
                </a:lnTo>
                <a:lnTo>
                  <a:pt x="70370" y="69240"/>
                </a:lnTo>
                <a:lnTo>
                  <a:pt x="68745" y="67614"/>
                </a:lnTo>
                <a:lnTo>
                  <a:pt x="61582" y="62471"/>
                </a:lnTo>
                <a:lnTo>
                  <a:pt x="54457" y="59397"/>
                </a:lnTo>
                <a:lnTo>
                  <a:pt x="47396" y="58369"/>
                </a:lnTo>
                <a:lnTo>
                  <a:pt x="38201" y="58369"/>
                </a:lnTo>
                <a:lnTo>
                  <a:pt x="30403" y="61391"/>
                </a:lnTo>
                <a:lnTo>
                  <a:pt x="17564" y="73469"/>
                </a:lnTo>
                <a:lnTo>
                  <a:pt x="14363" y="80683"/>
                </a:lnTo>
                <a:lnTo>
                  <a:pt x="14363" y="96253"/>
                </a:lnTo>
                <a:lnTo>
                  <a:pt x="40182" y="124993"/>
                </a:lnTo>
                <a:lnTo>
                  <a:pt x="47396" y="129032"/>
                </a:lnTo>
                <a:lnTo>
                  <a:pt x="43751" y="131686"/>
                </a:lnTo>
                <a:lnTo>
                  <a:pt x="9131" y="150583"/>
                </a:lnTo>
                <a:lnTo>
                  <a:pt x="0" y="155143"/>
                </a:lnTo>
                <a:lnTo>
                  <a:pt x="20104" y="173570"/>
                </a:lnTo>
                <a:lnTo>
                  <a:pt x="57111" y="152311"/>
                </a:lnTo>
                <a:lnTo>
                  <a:pt x="73240" y="139776"/>
                </a:lnTo>
                <a:lnTo>
                  <a:pt x="96227" y="152069"/>
                </a:lnTo>
                <a:lnTo>
                  <a:pt x="28727" y="196621"/>
                </a:lnTo>
                <a:lnTo>
                  <a:pt x="47396" y="213512"/>
                </a:lnTo>
                <a:lnTo>
                  <a:pt x="110591" y="167424"/>
                </a:lnTo>
                <a:lnTo>
                  <a:pt x="110591" y="202755"/>
                </a:lnTo>
                <a:lnTo>
                  <a:pt x="136436" y="218122"/>
                </a:lnTo>
                <a:lnTo>
                  <a:pt x="136436" y="167424"/>
                </a:lnTo>
                <a:lnTo>
                  <a:pt x="136436" y="145923"/>
                </a:lnTo>
                <a:lnTo>
                  <a:pt x="136436" y="89090"/>
                </a:lnTo>
                <a:lnTo>
                  <a:pt x="149364" y="89090"/>
                </a:lnTo>
                <a:lnTo>
                  <a:pt x="156552" y="89090"/>
                </a:lnTo>
                <a:lnTo>
                  <a:pt x="167754" y="89090"/>
                </a:lnTo>
                <a:lnTo>
                  <a:pt x="167754" y="199682"/>
                </a:lnTo>
                <a:lnTo>
                  <a:pt x="193598" y="218122"/>
                </a:lnTo>
                <a:lnTo>
                  <a:pt x="193598" y="89090"/>
                </a:lnTo>
                <a:lnTo>
                  <a:pt x="207391" y="89090"/>
                </a:lnTo>
                <a:lnTo>
                  <a:pt x="213715" y="89090"/>
                </a:lnTo>
                <a:lnTo>
                  <a:pt x="229793" y="89090"/>
                </a:lnTo>
                <a:lnTo>
                  <a:pt x="229793" y="141312"/>
                </a:lnTo>
                <a:lnTo>
                  <a:pt x="219265" y="141312"/>
                </a:lnTo>
                <a:lnTo>
                  <a:pt x="217589" y="142087"/>
                </a:lnTo>
                <a:lnTo>
                  <a:pt x="214718" y="145148"/>
                </a:lnTo>
                <a:lnTo>
                  <a:pt x="213995" y="146951"/>
                </a:lnTo>
                <a:lnTo>
                  <a:pt x="213995" y="148996"/>
                </a:lnTo>
                <a:lnTo>
                  <a:pt x="241287" y="183476"/>
                </a:lnTo>
                <a:lnTo>
                  <a:pt x="249897" y="187401"/>
                </a:lnTo>
                <a:lnTo>
                  <a:pt x="251434" y="187401"/>
                </a:lnTo>
                <a:lnTo>
                  <a:pt x="252780" y="186474"/>
                </a:lnTo>
                <a:lnTo>
                  <a:pt x="255079" y="182791"/>
                </a:lnTo>
                <a:lnTo>
                  <a:pt x="255651" y="180644"/>
                </a:lnTo>
                <a:lnTo>
                  <a:pt x="255651" y="165900"/>
                </a:lnTo>
                <a:lnTo>
                  <a:pt x="298729" y="165900"/>
                </a:lnTo>
                <a:lnTo>
                  <a:pt x="298729" y="199682"/>
                </a:lnTo>
                <a:lnTo>
                  <a:pt x="324586" y="218122"/>
                </a:lnTo>
                <a:lnTo>
                  <a:pt x="324586" y="165900"/>
                </a:lnTo>
                <a:lnTo>
                  <a:pt x="324586" y="89090"/>
                </a:lnTo>
                <a:lnTo>
                  <a:pt x="338086" y="89090"/>
                </a:lnTo>
                <a:lnTo>
                  <a:pt x="344690" y="89090"/>
                </a:lnTo>
                <a:lnTo>
                  <a:pt x="418515" y="89090"/>
                </a:lnTo>
                <a:lnTo>
                  <a:pt x="418515" y="110591"/>
                </a:lnTo>
                <a:lnTo>
                  <a:pt x="371983" y="110591"/>
                </a:lnTo>
                <a:lnTo>
                  <a:pt x="364172" y="113614"/>
                </a:lnTo>
                <a:lnTo>
                  <a:pt x="351345" y="125691"/>
                </a:lnTo>
                <a:lnTo>
                  <a:pt x="348132" y="132918"/>
                </a:lnTo>
                <a:lnTo>
                  <a:pt x="348132" y="141312"/>
                </a:lnTo>
                <a:lnTo>
                  <a:pt x="362635" y="186969"/>
                </a:lnTo>
                <a:lnTo>
                  <a:pt x="384048" y="215049"/>
                </a:lnTo>
                <a:lnTo>
                  <a:pt x="392658" y="205828"/>
                </a:lnTo>
                <a:lnTo>
                  <a:pt x="387515" y="200774"/>
                </a:lnTo>
                <a:lnTo>
                  <a:pt x="382968" y="195427"/>
                </a:lnTo>
                <a:lnTo>
                  <a:pt x="379031" y="189788"/>
                </a:lnTo>
                <a:lnTo>
                  <a:pt x="375716" y="183870"/>
                </a:lnTo>
                <a:lnTo>
                  <a:pt x="371690" y="175780"/>
                </a:lnTo>
                <a:lnTo>
                  <a:pt x="369684" y="167741"/>
                </a:lnTo>
                <a:lnTo>
                  <a:pt x="369684" y="152984"/>
                </a:lnTo>
                <a:lnTo>
                  <a:pt x="371932" y="147205"/>
                </a:lnTo>
                <a:lnTo>
                  <a:pt x="380936" y="137579"/>
                </a:lnTo>
                <a:lnTo>
                  <a:pt x="386346" y="135166"/>
                </a:lnTo>
                <a:lnTo>
                  <a:pt x="418515" y="135166"/>
                </a:lnTo>
                <a:lnTo>
                  <a:pt x="418515" y="199682"/>
                </a:lnTo>
                <a:lnTo>
                  <a:pt x="444360" y="218122"/>
                </a:lnTo>
                <a:lnTo>
                  <a:pt x="444360" y="89090"/>
                </a:lnTo>
                <a:lnTo>
                  <a:pt x="457873" y="89090"/>
                </a:lnTo>
                <a:lnTo>
                  <a:pt x="464477" y="89090"/>
                </a:lnTo>
                <a:lnTo>
                  <a:pt x="476250" y="89090"/>
                </a:lnTo>
                <a:lnTo>
                  <a:pt x="476250" y="199682"/>
                </a:lnTo>
                <a:lnTo>
                  <a:pt x="502107" y="218122"/>
                </a:lnTo>
                <a:lnTo>
                  <a:pt x="502107" y="89090"/>
                </a:lnTo>
                <a:lnTo>
                  <a:pt x="522211" y="89090"/>
                </a:lnTo>
                <a:lnTo>
                  <a:pt x="522211" y="64516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466294" y="3448235"/>
            <a:ext cx="350437" cy="217511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1894281" y="3451625"/>
            <a:ext cx="653415" cy="173990"/>
          </a:xfrm>
          <a:custGeom>
            <a:avLst/>
            <a:gdLst/>
            <a:ahLst/>
            <a:cxnLst/>
            <a:rect l="l" t="t" r="r" b="b"/>
            <a:pathLst>
              <a:path w="653414" h="173989">
                <a:moveTo>
                  <a:pt x="652907" y="0"/>
                </a:moveTo>
                <a:lnTo>
                  <a:pt x="575068" y="0"/>
                </a:lnTo>
                <a:lnTo>
                  <a:pt x="568464" y="0"/>
                </a:lnTo>
                <a:lnTo>
                  <a:pt x="477977" y="0"/>
                </a:lnTo>
                <a:lnTo>
                  <a:pt x="477977" y="81407"/>
                </a:lnTo>
                <a:lnTo>
                  <a:pt x="460743" y="95237"/>
                </a:lnTo>
                <a:lnTo>
                  <a:pt x="458444" y="97688"/>
                </a:lnTo>
                <a:lnTo>
                  <a:pt x="455422" y="99580"/>
                </a:lnTo>
                <a:lnTo>
                  <a:pt x="447954" y="102247"/>
                </a:lnTo>
                <a:lnTo>
                  <a:pt x="443788" y="102908"/>
                </a:lnTo>
                <a:lnTo>
                  <a:pt x="435559" y="102908"/>
                </a:lnTo>
                <a:lnTo>
                  <a:pt x="432498" y="101574"/>
                </a:lnTo>
                <a:lnTo>
                  <a:pt x="427520" y="96253"/>
                </a:lnTo>
                <a:lnTo>
                  <a:pt x="426326" y="93116"/>
                </a:lnTo>
                <a:lnTo>
                  <a:pt x="426288" y="82689"/>
                </a:lnTo>
                <a:lnTo>
                  <a:pt x="428383" y="77317"/>
                </a:lnTo>
                <a:lnTo>
                  <a:pt x="436803" y="68300"/>
                </a:lnTo>
                <a:lnTo>
                  <a:pt x="441883" y="66052"/>
                </a:lnTo>
                <a:lnTo>
                  <a:pt x="452793" y="66052"/>
                </a:lnTo>
                <a:lnTo>
                  <a:pt x="457911" y="67373"/>
                </a:lnTo>
                <a:lnTo>
                  <a:pt x="468452" y="72707"/>
                </a:lnTo>
                <a:lnTo>
                  <a:pt x="473379" y="76492"/>
                </a:lnTo>
                <a:lnTo>
                  <a:pt x="477977" y="81407"/>
                </a:lnTo>
                <a:lnTo>
                  <a:pt x="477977" y="0"/>
                </a:lnTo>
                <a:lnTo>
                  <a:pt x="0" y="0"/>
                </a:lnTo>
                <a:lnTo>
                  <a:pt x="0" y="24574"/>
                </a:lnTo>
                <a:lnTo>
                  <a:pt x="114896" y="24574"/>
                </a:lnTo>
                <a:lnTo>
                  <a:pt x="114896" y="76796"/>
                </a:lnTo>
                <a:lnTo>
                  <a:pt x="85305" y="106857"/>
                </a:lnTo>
                <a:lnTo>
                  <a:pt x="67500" y="112128"/>
                </a:lnTo>
                <a:lnTo>
                  <a:pt x="63487" y="112128"/>
                </a:lnTo>
                <a:lnTo>
                  <a:pt x="70472" y="72085"/>
                </a:lnTo>
                <a:lnTo>
                  <a:pt x="103416" y="70650"/>
                </a:lnTo>
                <a:lnTo>
                  <a:pt x="94792" y="46075"/>
                </a:lnTo>
                <a:lnTo>
                  <a:pt x="5740" y="46075"/>
                </a:lnTo>
                <a:lnTo>
                  <a:pt x="14363" y="73723"/>
                </a:lnTo>
                <a:lnTo>
                  <a:pt x="37338" y="70650"/>
                </a:lnTo>
                <a:lnTo>
                  <a:pt x="35433" y="73113"/>
                </a:lnTo>
                <a:lnTo>
                  <a:pt x="33997" y="76034"/>
                </a:lnTo>
                <a:lnTo>
                  <a:pt x="32080" y="82791"/>
                </a:lnTo>
                <a:lnTo>
                  <a:pt x="31597" y="86525"/>
                </a:lnTo>
                <a:lnTo>
                  <a:pt x="31597" y="90627"/>
                </a:lnTo>
                <a:lnTo>
                  <a:pt x="52959" y="123799"/>
                </a:lnTo>
                <a:lnTo>
                  <a:pt x="71805" y="132105"/>
                </a:lnTo>
                <a:lnTo>
                  <a:pt x="80048" y="132105"/>
                </a:lnTo>
                <a:lnTo>
                  <a:pt x="87947" y="130200"/>
                </a:lnTo>
                <a:lnTo>
                  <a:pt x="103073" y="122631"/>
                </a:lnTo>
                <a:lnTo>
                  <a:pt x="109537" y="117348"/>
                </a:lnTo>
                <a:lnTo>
                  <a:pt x="114896" y="110591"/>
                </a:lnTo>
                <a:lnTo>
                  <a:pt x="114896" y="133629"/>
                </a:lnTo>
                <a:lnTo>
                  <a:pt x="140754" y="153606"/>
                </a:lnTo>
                <a:lnTo>
                  <a:pt x="140754" y="24574"/>
                </a:lnTo>
                <a:lnTo>
                  <a:pt x="152819" y="24574"/>
                </a:lnTo>
                <a:lnTo>
                  <a:pt x="160858" y="24574"/>
                </a:lnTo>
                <a:lnTo>
                  <a:pt x="220319" y="24574"/>
                </a:lnTo>
                <a:lnTo>
                  <a:pt x="227787" y="24574"/>
                </a:lnTo>
                <a:lnTo>
                  <a:pt x="295579" y="24574"/>
                </a:lnTo>
                <a:lnTo>
                  <a:pt x="295579" y="43002"/>
                </a:lnTo>
                <a:lnTo>
                  <a:pt x="251434" y="43002"/>
                </a:lnTo>
                <a:lnTo>
                  <a:pt x="244348" y="46583"/>
                </a:lnTo>
                <a:lnTo>
                  <a:pt x="238417" y="53759"/>
                </a:lnTo>
                <a:lnTo>
                  <a:pt x="234518" y="59423"/>
                </a:lnTo>
                <a:lnTo>
                  <a:pt x="231736" y="65659"/>
                </a:lnTo>
                <a:lnTo>
                  <a:pt x="230657" y="70053"/>
                </a:lnTo>
                <a:lnTo>
                  <a:pt x="230657" y="64516"/>
                </a:lnTo>
                <a:lnTo>
                  <a:pt x="169570" y="64516"/>
                </a:lnTo>
                <a:lnTo>
                  <a:pt x="166509" y="65582"/>
                </a:lnTo>
                <a:lnTo>
                  <a:pt x="161531" y="69888"/>
                </a:lnTo>
                <a:lnTo>
                  <a:pt x="160274" y="72390"/>
                </a:lnTo>
                <a:lnTo>
                  <a:pt x="160274" y="75260"/>
                </a:lnTo>
                <a:lnTo>
                  <a:pt x="177761" y="113309"/>
                </a:lnTo>
                <a:lnTo>
                  <a:pt x="184315" y="118275"/>
                </a:lnTo>
                <a:lnTo>
                  <a:pt x="192354" y="118275"/>
                </a:lnTo>
                <a:lnTo>
                  <a:pt x="194030" y="116789"/>
                </a:lnTo>
                <a:lnTo>
                  <a:pt x="196900" y="110845"/>
                </a:lnTo>
                <a:lnTo>
                  <a:pt x="197624" y="107213"/>
                </a:lnTo>
                <a:lnTo>
                  <a:pt x="197624" y="89090"/>
                </a:lnTo>
                <a:lnTo>
                  <a:pt x="230657" y="89090"/>
                </a:lnTo>
                <a:lnTo>
                  <a:pt x="230657" y="88417"/>
                </a:lnTo>
                <a:lnTo>
                  <a:pt x="230771" y="89255"/>
                </a:lnTo>
                <a:lnTo>
                  <a:pt x="234569" y="98691"/>
                </a:lnTo>
                <a:lnTo>
                  <a:pt x="240906" y="108153"/>
                </a:lnTo>
                <a:lnTo>
                  <a:pt x="249758" y="117665"/>
                </a:lnTo>
                <a:lnTo>
                  <a:pt x="257289" y="123888"/>
                </a:lnTo>
                <a:lnTo>
                  <a:pt x="226060" y="138861"/>
                </a:lnTo>
                <a:lnTo>
                  <a:pt x="234683" y="155752"/>
                </a:lnTo>
                <a:lnTo>
                  <a:pt x="276428" y="134289"/>
                </a:lnTo>
                <a:lnTo>
                  <a:pt x="279895" y="135521"/>
                </a:lnTo>
                <a:lnTo>
                  <a:pt x="289839" y="136702"/>
                </a:lnTo>
                <a:lnTo>
                  <a:pt x="297294" y="136550"/>
                </a:lnTo>
                <a:lnTo>
                  <a:pt x="303047" y="135940"/>
                </a:lnTo>
                <a:lnTo>
                  <a:pt x="307060" y="135166"/>
                </a:lnTo>
                <a:lnTo>
                  <a:pt x="317119" y="173570"/>
                </a:lnTo>
                <a:lnTo>
                  <a:pt x="332917" y="167424"/>
                </a:lnTo>
                <a:lnTo>
                  <a:pt x="314248" y="132105"/>
                </a:lnTo>
                <a:lnTo>
                  <a:pt x="318071" y="130251"/>
                </a:lnTo>
                <a:lnTo>
                  <a:pt x="321094" y="127952"/>
                </a:lnTo>
                <a:lnTo>
                  <a:pt x="325501" y="122415"/>
                </a:lnTo>
                <a:lnTo>
                  <a:pt x="326605" y="119608"/>
                </a:lnTo>
                <a:lnTo>
                  <a:pt x="326605" y="109562"/>
                </a:lnTo>
                <a:lnTo>
                  <a:pt x="324396" y="103428"/>
                </a:lnTo>
                <a:lnTo>
                  <a:pt x="315582" y="93179"/>
                </a:lnTo>
                <a:lnTo>
                  <a:pt x="310324" y="90627"/>
                </a:lnTo>
                <a:lnTo>
                  <a:pt x="299402" y="90627"/>
                </a:lnTo>
                <a:lnTo>
                  <a:pt x="295338" y="91694"/>
                </a:lnTo>
                <a:lnTo>
                  <a:pt x="288632" y="95999"/>
                </a:lnTo>
                <a:lnTo>
                  <a:pt x="286956" y="98513"/>
                </a:lnTo>
                <a:lnTo>
                  <a:pt x="287197" y="105371"/>
                </a:lnTo>
                <a:lnTo>
                  <a:pt x="288150" y="109054"/>
                </a:lnTo>
                <a:lnTo>
                  <a:pt x="267627" y="118935"/>
                </a:lnTo>
                <a:lnTo>
                  <a:pt x="262166" y="116992"/>
                </a:lnTo>
                <a:lnTo>
                  <a:pt x="250291" y="106959"/>
                </a:lnTo>
                <a:lnTo>
                  <a:pt x="247319" y="100863"/>
                </a:lnTo>
                <a:lnTo>
                  <a:pt x="247319" y="86525"/>
                </a:lnTo>
                <a:lnTo>
                  <a:pt x="249669" y="80378"/>
                </a:lnTo>
                <a:lnTo>
                  <a:pt x="259054" y="70142"/>
                </a:lnTo>
                <a:lnTo>
                  <a:pt x="264642" y="67576"/>
                </a:lnTo>
                <a:lnTo>
                  <a:pt x="321424" y="67576"/>
                </a:lnTo>
                <a:lnTo>
                  <a:pt x="321424" y="24574"/>
                </a:lnTo>
                <a:lnTo>
                  <a:pt x="334924" y="24574"/>
                </a:lnTo>
                <a:lnTo>
                  <a:pt x="339242" y="24574"/>
                </a:lnTo>
                <a:lnTo>
                  <a:pt x="353314" y="24574"/>
                </a:lnTo>
                <a:lnTo>
                  <a:pt x="353314" y="135166"/>
                </a:lnTo>
                <a:lnTo>
                  <a:pt x="379158" y="153606"/>
                </a:lnTo>
                <a:lnTo>
                  <a:pt x="379158" y="24574"/>
                </a:lnTo>
                <a:lnTo>
                  <a:pt x="392950" y="24574"/>
                </a:lnTo>
                <a:lnTo>
                  <a:pt x="399275" y="24574"/>
                </a:lnTo>
                <a:lnTo>
                  <a:pt x="476542" y="24574"/>
                </a:lnTo>
                <a:lnTo>
                  <a:pt x="476542" y="69113"/>
                </a:lnTo>
                <a:lnTo>
                  <a:pt x="474002" y="66052"/>
                </a:lnTo>
                <a:lnTo>
                  <a:pt x="471398" y="62890"/>
                </a:lnTo>
                <a:lnTo>
                  <a:pt x="466344" y="57404"/>
                </a:lnTo>
                <a:lnTo>
                  <a:pt x="461352" y="52679"/>
                </a:lnTo>
                <a:lnTo>
                  <a:pt x="456438" y="48691"/>
                </a:lnTo>
                <a:lnTo>
                  <a:pt x="449922" y="43878"/>
                </a:lnTo>
                <a:lnTo>
                  <a:pt x="444169" y="41465"/>
                </a:lnTo>
                <a:lnTo>
                  <a:pt x="439191" y="41465"/>
                </a:lnTo>
                <a:lnTo>
                  <a:pt x="404583" y="63169"/>
                </a:lnTo>
                <a:lnTo>
                  <a:pt x="401878" y="76492"/>
                </a:lnTo>
                <a:lnTo>
                  <a:pt x="401916" y="77317"/>
                </a:lnTo>
                <a:lnTo>
                  <a:pt x="424243" y="116713"/>
                </a:lnTo>
                <a:lnTo>
                  <a:pt x="446379" y="125958"/>
                </a:lnTo>
                <a:lnTo>
                  <a:pt x="450596" y="125958"/>
                </a:lnTo>
                <a:lnTo>
                  <a:pt x="455282" y="124625"/>
                </a:lnTo>
                <a:lnTo>
                  <a:pt x="465620" y="119303"/>
                </a:lnTo>
                <a:lnTo>
                  <a:pt x="470979" y="115506"/>
                </a:lnTo>
                <a:lnTo>
                  <a:pt x="476542" y="110591"/>
                </a:lnTo>
                <a:lnTo>
                  <a:pt x="476542" y="136702"/>
                </a:lnTo>
                <a:lnTo>
                  <a:pt x="502386" y="153606"/>
                </a:lnTo>
                <a:lnTo>
                  <a:pt x="502386" y="110591"/>
                </a:lnTo>
                <a:lnTo>
                  <a:pt x="502386" y="102908"/>
                </a:lnTo>
                <a:lnTo>
                  <a:pt x="502386" y="95237"/>
                </a:lnTo>
                <a:lnTo>
                  <a:pt x="506984" y="89293"/>
                </a:lnTo>
                <a:lnTo>
                  <a:pt x="512064" y="84734"/>
                </a:lnTo>
                <a:lnTo>
                  <a:pt x="523176" y="78384"/>
                </a:lnTo>
                <a:lnTo>
                  <a:pt x="528624" y="76796"/>
                </a:lnTo>
                <a:lnTo>
                  <a:pt x="536676" y="76796"/>
                </a:lnTo>
                <a:lnTo>
                  <a:pt x="539013" y="77978"/>
                </a:lnTo>
                <a:lnTo>
                  <a:pt x="543039" y="82689"/>
                </a:lnTo>
                <a:lnTo>
                  <a:pt x="544042" y="85610"/>
                </a:lnTo>
                <a:lnTo>
                  <a:pt x="543953" y="93116"/>
                </a:lnTo>
                <a:lnTo>
                  <a:pt x="526808" y="130568"/>
                </a:lnTo>
                <a:lnTo>
                  <a:pt x="549783" y="147459"/>
                </a:lnTo>
                <a:lnTo>
                  <a:pt x="564083" y="109562"/>
                </a:lnTo>
                <a:lnTo>
                  <a:pt x="564146" y="101307"/>
                </a:lnTo>
                <a:lnTo>
                  <a:pt x="563397" y="93522"/>
                </a:lnTo>
                <a:lnTo>
                  <a:pt x="544512" y="61442"/>
                </a:lnTo>
                <a:lnTo>
                  <a:pt x="540092" y="57746"/>
                </a:lnTo>
                <a:lnTo>
                  <a:pt x="534149" y="54762"/>
                </a:lnTo>
                <a:lnTo>
                  <a:pt x="528243" y="53759"/>
                </a:lnTo>
                <a:lnTo>
                  <a:pt x="523836" y="53759"/>
                </a:lnTo>
                <a:lnTo>
                  <a:pt x="519430" y="54419"/>
                </a:lnTo>
                <a:lnTo>
                  <a:pt x="510628" y="57086"/>
                </a:lnTo>
                <a:lnTo>
                  <a:pt x="506412" y="58978"/>
                </a:lnTo>
                <a:lnTo>
                  <a:pt x="502386" y="61442"/>
                </a:lnTo>
                <a:lnTo>
                  <a:pt x="502386" y="24574"/>
                </a:lnTo>
                <a:lnTo>
                  <a:pt x="568464" y="24574"/>
                </a:lnTo>
                <a:lnTo>
                  <a:pt x="575068" y="24574"/>
                </a:lnTo>
                <a:lnTo>
                  <a:pt x="603783" y="24574"/>
                </a:lnTo>
                <a:lnTo>
                  <a:pt x="603783" y="55295"/>
                </a:lnTo>
                <a:lnTo>
                  <a:pt x="603542" y="59080"/>
                </a:lnTo>
                <a:lnTo>
                  <a:pt x="602589" y="63182"/>
                </a:lnTo>
                <a:lnTo>
                  <a:pt x="600913" y="67576"/>
                </a:lnTo>
                <a:lnTo>
                  <a:pt x="598995" y="65532"/>
                </a:lnTo>
                <a:lnTo>
                  <a:pt x="596709" y="63995"/>
                </a:lnTo>
                <a:lnTo>
                  <a:pt x="591337" y="61950"/>
                </a:lnTo>
                <a:lnTo>
                  <a:pt x="588378" y="61442"/>
                </a:lnTo>
                <a:lnTo>
                  <a:pt x="582434" y="61442"/>
                </a:lnTo>
                <a:lnTo>
                  <a:pt x="580097" y="62357"/>
                </a:lnTo>
                <a:lnTo>
                  <a:pt x="576072" y="66052"/>
                </a:lnTo>
                <a:lnTo>
                  <a:pt x="575068" y="68199"/>
                </a:lnTo>
                <a:lnTo>
                  <a:pt x="575068" y="73520"/>
                </a:lnTo>
                <a:lnTo>
                  <a:pt x="576402" y="77622"/>
                </a:lnTo>
                <a:lnTo>
                  <a:pt x="581761" y="88265"/>
                </a:lnTo>
                <a:lnTo>
                  <a:pt x="585685" y="94411"/>
                </a:lnTo>
                <a:lnTo>
                  <a:pt x="633945" y="159753"/>
                </a:lnTo>
                <a:lnTo>
                  <a:pt x="648309" y="150533"/>
                </a:lnTo>
                <a:lnTo>
                  <a:pt x="608101" y="104444"/>
                </a:lnTo>
                <a:lnTo>
                  <a:pt x="614616" y="101168"/>
                </a:lnTo>
                <a:lnTo>
                  <a:pt x="619823" y="96608"/>
                </a:lnTo>
                <a:lnTo>
                  <a:pt x="627684" y="84937"/>
                </a:lnTo>
                <a:lnTo>
                  <a:pt x="629640" y="78740"/>
                </a:lnTo>
                <a:lnTo>
                  <a:pt x="629640" y="24574"/>
                </a:lnTo>
                <a:lnTo>
                  <a:pt x="652907" y="24574"/>
                </a:lnTo>
                <a:lnTo>
                  <a:pt x="652907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8661110" y="3443168"/>
            <a:ext cx="314325" cy="165735"/>
            <a:chOff x="8661110" y="3443168"/>
            <a:chExt cx="314325" cy="165735"/>
          </a:xfrm>
        </p:grpSpPr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61110" y="3444396"/>
              <a:ext cx="206686" cy="1643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92769" y="3443168"/>
              <a:ext cx="82389" cy="159138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8995616" y="3443168"/>
            <a:ext cx="716280" cy="165735"/>
            <a:chOff x="8995616" y="3443168"/>
            <a:chExt cx="716280" cy="165735"/>
          </a:xfrm>
        </p:grpSpPr>
        <p:sp>
          <p:nvSpPr>
            <p:cNvPr id="55" name="object 55"/>
            <p:cNvSpPr/>
            <p:nvPr/>
          </p:nvSpPr>
          <p:spPr>
            <a:xfrm>
              <a:off x="8995613" y="3443180"/>
              <a:ext cx="181610" cy="162560"/>
            </a:xfrm>
            <a:custGeom>
              <a:avLst/>
              <a:gdLst/>
              <a:ahLst/>
              <a:cxnLst/>
              <a:rect l="l" t="t" r="r" b="b"/>
              <a:pathLst>
                <a:path w="181609" h="162560">
                  <a:moveTo>
                    <a:pt x="94361" y="113969"/>
                  </a:moveTo>
                  <a:lnTo>
                    <a:pt x="76784" y="76301"/>
                  </a:lnTo>
                  <a:lnTo>
                    <a:pt x="66167" y="67995"/>
                  </a:lnTo>
                  <a:lnTo>
                    <a:pt x="66167" y="137706"/>
                  </a:lnTo>
                  <a:lnTo>
                    <a:pt x="64465" y="142900"/>
                  </a:lnTo>
                  <a:lnTo>
                    <a:pt x="57378" y="151714"/>
                  </a:lnTo>
                  <a:lnTo>
                    <a:pt x="53124" y="153911"/>
                  </a:lnTo>
                  <a:lnTo>
                    <a:pt x="42024" y="153911"/>
                  </a:lnTo>
                  <a:lnTo>
                    <a:pt x="36804" y="150837"/>
                  </a:lnTo>
                  <a:lnTo>
                    <a:pt x="28194" y="138557"/>
                  </a:lnTo>
                  <a:lnTo>
                    <a:pt x="26047" y="131178"/>
                  </a:lnTo>
                  <a:lnTo>
                    <a:pt x="26047" y="116382"/>
                  </a:lnTo>
                  <a:lnTo>
                    <a:pt x="27000" y="110490"/>
                  </a:lnTo>
                  <a:lnTo>
                    <a:pt x="30835" y="99021"/>
                  </a:lnTo>
                  <a:lnTo>
                    <a:pt x="33502" y="93903"/>
                  </a:lnTo>
                  <a:lnTo>
                    <a:pt x="36957" y="89395"/>
                  </a:lnTo>
                  <a:lnTo>
                    <a:pt x="43345" y="93726"/>
                  </a:lnTo>
                  <a:lnTo>
                    <a:pt x="66167" y="137706"/>
                  </a:lnTo>
                  <a:lnTo>
                    <a:pt x="66167" y="67995"/>
                  </a:lnTo>
                  <a:lnTo>
                    <a:pt x="64223" y="66662"/>
                  </a:lnTo>
                  <a:lnTo>
                    <a:pt x="72263" y="63588"/>
                  </a:lnTo>
                  <a:lnTo>
                    <a:pt x="74041" y="62357"/>
                  </a:lnTo>
                  <a:lnTo>
                    <a:pt x="78765" y="59080"/>
                  </a:lnTo>
                  <a:lnTo>
                    <a:pt x="88722" y="47205"/>
                  </a:lnTo>
                  <a:lnTo>
                    <a:pt x="91211" y="40957"/>
                  </a:lnTo>
                  <a:lnTo>
                    <a:pt x="91211" y="34404"/>
                  </a:lnTo>
                  <a:lnTo>
                    <a:pt x="66103" y="3162"/>
                  </a:lnTo>
                  <a:lnTo>
                    <a:pt x="66103" y="40957"/>
                  </a:lnTo>
                  <a:lnTo>
                    <a:pt x="65519" y="46278"/>
                  </a:lnTo>
                  <a:lnTo>
                    <a:pt x="62649" y="56934"/>
                  </a:lnTo>
                  <a:lnTo>
                    <a:pt x="60680" y="60515"/>
                  </a:lnTo>
                  <a:lnTo>
                    <a:pt x="58191" y="62357"/>
                  </a:lnTo>
                  <a:lnTo>
                    <a:pt x="51955" y="57480"/>
                  </a:lnTo>
                  <a:lnTo>
                    <a:pt x="30060" y="32042"/>
                  </a:lnTo>
                  <a:lnTo>
                    <a:pt x="30060" y="22618"/>
                  </a:lnTo>
                  <a:lnTo>
                    <a:pt x="31648" y="18072"/>
                  </a:lnTo>
                  <a:lnTo>
                    <a:pt x="37960" y="10490"/>
                  </a:lnTo>
                  <a:lnTo>
                    <a:pt x="41732" y="8597"/>
                  </a:lnTo>
                  <a:lnTo>
                    <a:pt x="51689" y="8597"/>
                  </a:lnTo>
                  <a:lnTo>
                    <a:pt x="56426" y="10896"/>
                  </a:lnTo>
                  <a:lnTo>
                    <a:pt x="64274" y="20116"/>
                  </a:lnTo>
                  <a:lnTo>
                    <a:pt x="66052" y="25184"/>
                  </a:lnTo>
                  <a:lnTo>
                    <a:pt x="66103" y="40957"/>
                  </a:lnTo>
                  <a:lnTo>
                    <a:pt x="66103" y="3162"/>
                  </a:lnTo>
                  <a:lnTo>
                    <a:pt x="64655" y="2527"/>
                  </a:lnTo>
                  <a:lnTo>
                    <a:pt x="56718" y="622"/>
                  </a:lnTo>
                  <a:lnTo>
                    <a:pt x="48145" y="0"/>
                  </a:lnTo>
                  <a:lnTo>
                    <a:pt x="38887" y="749"/>
                  </a:lnTo>
                  <a:lnTo>
                    <a:pt x="5308" y="25184"/>
                  </a:lnTo>
                  <a:lnTo>
                    <a:pt x="1930" y="49047"/>
                  </a:lnTo>
                  <a:lnTo>
                    <a:pt x="4508" y="57086"/>
                  </a:lnTo>
                  <a:lnTo>
                    <a:pt x="30924" y="85090"/>
                  </a:lnTo>
                  <a:lnTo>
                    <a:pt x="24358" y="87490"/>
                  </a:lnTo>
                  <a:lnTo>
                    <a:pt x="0" y="113969"/>
                  </a:lnTo>
                  <a:lnTo>
                    <a:pt x="25" y="123596"/>
                  </a:lnTo>
                  <a:lnTo>
                    <a:pt x="28346" y="159283"/>
                  </a:lnTo>
                  <a:lnTo>
                    <a:pt x="46139" y="162204"/>
                  </a:lnTo>
                  <a:lnTo>
                    <a:pt x="55803" y="161328"/>
                  </a:lnTo>
                  <a:lnTo>
                    <a:pt x="90843" y="132486"/>
                  </a:lnTo>
                  <a:lnTo>
                    <a:pt x="93484" y="123596"/>
                  </a:lnTo>
                  <a:lnTo>
                    <a:pt x="94361" y="113969"/>
                  </a:lnTo>
                  <a:close/>
                </a:path>
                <a:path w="181609" h="162560">
                  <a:moveTo>
                    <a:pt x="181343" y="71272"/>
                  </a:moveTo>
                  <a:lnTo>
                    <a:pt x="104698" y="71272"/>
                  </a:lnTo>
                  <a:lnTo>
                    <a:pt x="104698" y="93383"/>
                  </a:lnTo>
                  <a:lnTo>
                    <a:pt x="181343" y="93383"/>
                  </a:lnTo>
                  <a:lnTo>
                    <a:pt x="181343" y="71272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203086" y="3443168"/>
              <a:ext cx="82393" cy="15913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305894" y="3444396"/>
              <a:ext cx="405874" cy="164360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61929" y="3807302"/>
            <a:ext cx="221465" cy="214132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170711" y="3742785"/>
            <a:ext cx="631825" cy="224790"/>
          </a:xfrm>
          <a:custGeom>
            <a:avLst/>
            <a:gdLst/>
            <a:ahLst/>
            <a:cxnLst/>
            <a:rect l="l" t="t" r="r" b="b"/>
            <a:pathLst>
              <a:path w="631825" h="224789">
                <a:moveTo>
                  <a:pt x="631647" y="64516"/>
                </a:moveTo>
                <a:lnTo>
                  <a:pt x="602919" y="64516"/>
                </a:lnTo>
                <a:lnTo>
                  <a:pt x="599998" y="51142"/>
                </a:lnTo>
                <a:lnTo>
                  <a:pt x="595807" y="38989"/>
                </a:lnTo>
                <a:lnTo>
                  <a:pt x="568236" y="4572"/>
                </a:lnTo>
                <a:lnTo>
                  <a:pt x="551218" y="0"/>
                </a:lnTo>
                <a:lnTo>
                  <a:pt x="542988" y="0"/>
                </a:lnTo>
                <a:lnTo>
                  <a:pt x="521639" y="33794"/>
                </a:lnTo>
                <a:lnTo>
                  <a:pt x="521639" y="38506"/>
                </a:lnTo>
                <a:lnTo>
                  <a:pt x="522198" y="42964"/>
                </a:lnTo>
                <a:lnTo>
                  <a:pt x="524510" y="51358"/>
                </a:lnTo>
                <a:lnTo>
                  <a:pt x="526135" y="55105"/>
                </a:lnTo>
                <a:lnTo>
                  <a:pt x="528243" y="58381"/>
                </a:lnTo>
                <a:lnTo>
                  <a:pt x="542607" y="58381"/>
                </a:lnTo>
                <a:lnTo>
                  <a:pt x="541210" y="54279"/>
                </a:lnTo>
                <a:lnTo>
                  <a:pt x="540016" y="48133"/>
                </a:lnTo>
                <a:lnTo>
                  <a:pt x="540016" y="39738"/>
                </a:lnTo>
                <a:lnTo>
                  <a:pt x="541934" y="34315"/>
                </a:lnTo>
                <a:lnTo>
                  <a:pt x="549592" y="25298"/>
                </a:lnTo>
                <a:lnTo>
                  <a:pt x="554278" y="23050"/>
                </a:lnTo>
                <a:lnTo>
                  <a:pt x="566534" y="23050"/>
                </a:lnTo>
                <a:lnTo>
                  <a:pt x="588200" y="55867"/>
                </a:lnTo>
                <a:lnTo>
                  <a:pt x="589991" y="64516"/>
                </a:lnTo>
                <a:lnTo>
                  <a:pt x="572477" y="64516"/>
                </a:lnTo>
                <a:lnTo>
                  <a:pt x="567309" y="64516"/>
                </a:lnTo>
                <a:lnTo>
                  <a:pt x="113753" y="64516"/>
                </a:lnTo>
                <a:lnTo>
                  <a:pt x="110820" y="51142"/>
                </a:lnTo>
                <a:lnTo>
                  <a:pt x="86982" y="10287"/>
                </a:lnTo>
                <a:lnTo>
                  <a:pt x="62039" y="0"/>
                </a:lnTo>
                <a:lnTo>
                  <a:pt x="53809" y="0"/>
                </a:lnTo>
                <a:lnTo>
                  <a:pt x="32461" y="33794"/>
                </a:lnTo>
                <a:lnTo>
                  <a:pt x="32461" y="38506"/>
                </a:lnTo>
                <a:lnTo>
                  <a:pt x="33032" y="42964"/>
                </a:lnTo>
                <a:lnTo>
                  <a:pt x="35331" y="51358"/>
                </a:lnTo>
                <a:lnTo>
                  <a:pt x="36957" y="55105"/>
                </a:lnTo>
                <a:lnTo>
                  <a:pt x="39065" y="58381"/>
                </a:lnTo>
                <a:lnTo>
                  <a:pt x="53428" y="58381"/>
                </a:lnTo>
                <a:lnTo>
                  <a:pt x="52044" y="54279"/>
                </a:lnTo>
                <a:lnTo>
                  <a:pt x="50838" y="48133"/>
                </a:lnTo>
                <a:lnTo>
                  <a:pt x="50838" y="39738"/>
                </a:lnTo>
                <a:lnTo>
                  <a:pt x="52755" y="34315"/>
                </a:lnTo>
                <a:lnTo>
                  <a:pt x="60413" y="25298"/>
                </a:lnTo>
                <a:lnTo>
                  <a:pt x="65112" y="23050"/>
                </a:lnTo>
                <a:lnTo>
                  <a:pt x="77368" y="23050"/>
                </a:lnTo>
                <a:lnTo>
                  <a:pt x="99034" y="55867"/>
                </a:lnTo>
                <a:lnTo>
                  <a:pt x="100825" y="64516"/>
                </a:lnTo>
                <a:lnTo>
                  <a:pt x="84455" y="64516"/>
                </a:lnTo>
                <a:lnTo>
                  <a:pt x="78130" y="64516"/>
                </a:lnTo>
                <a:lnTo>
                  <a:pt x="0" y="64516"/>
                </a:lnTo>
                <a:lnTo>
                  <a:pt x="0" y="89103"/>
                </a:lnTo>
                <a:lnTo>
                  <a:pt x="35331" y="89103"/>
                </a:lnTo>
                <a:lnTo>
                  <a:pt x="35331" y="119824"/>
                </a:lnTo>
                <a:lnTo>
                  <a:pt x="35090" y="123609"/>
                </a:lnTo>
                <a:lnTo>
                  <a:pt x="34137" y="127711"/>
                </a:lnTo>
                <a:lnTo>
                  <a:pt x="32461" y="132105"/>
                </a:lnTo>
                <a:lnTo>
                  <a:pt x="30543" y="130060"/>
                </a:lnTo>
                <a:lnTo>
                  <a:pt x="28244" y="128524"/>
                </a:lnTo>
                <a:lnTo>
                  <a:pt x="22885" y="126479"/>
                </a:lnTo>
                <a:lnTo>
                  <a:pt x="19913" y="125971"/>
                </a:lnTo>
                <a:lnTo>
                  <a:pt x="13982" y="125971"/>
                </a:lnTo>
                <a:lnTo>
                  <a:pt x="11633" y="126885"/>
                </a:lnTo>
                <a:lnTo>
                  <a:pt x="7607" y="130568"/>
                </a:lnTo>
                <a:lnTo>
                  <a:pt x="6604" y="132727"/>
                </a:lnTo>
                <a:lnTo>
                  <a:pt x="6604" y="138049"/>
                </a:lnTo>
                <a:lnTo>
                  <a:pt x="7950" y="142151"/>
                </a:lnTo>
                <a:lnTo>
                  <a:pt x="13309" y="152793"/>
                </a:lnTo>
                <a:lnTo>
                  <a:pt x="17233" y="158940"/>
                </a:lnTo>
                <a:lnTo>
                  <a:pt x="65493" y="224269"/>
                </a:lnTo>
                <a:lnTo>
                  <a:pt x="79857" y="215061"/>
                </a:lnTo>
                <a:lnTo>
                  <a:pt x="39636" y="168973"/>
                </a:lnTo>
                <a:lnTo>
                  <a:pt x="46151" y="165696"/>
                </a:lnTo>
                <a:lnTo>
                  <a:pt x="51371" y="161137"/>
                </a:lnTo>
                <a:lnTo>
                  <a:pt x="59220" y="149466"/>
                </a:lnTo>
                <a:lnTo>
                  <a:pt x="61188" y="143268"/>
                </a:lnTo>
                <a:lnTo>
                  <a:pt x="61188" y="89103"/>
                </a:lnTo>
                <a:lnTo>
                  <a:pt x="78130" y="89103"/>
                </a:lnTo>
                <a:lnTo>
                  <a:pt x="84455" y="89103"/>
                </a:lnTo>
                <a:lnTo>
                  <a:pt x="96520" y="89103"/>
                </a:lnTo>
                <a:lnTo>
                  <a:pt x="96520" y="199694"/>
                </a:lnTo>
                <a:lnTo>
                  <a:pt x="122364" y="218135"/>
                </a:lnTo>
                <a:lnTo>
                  <a:pt x="122364" y="89103"/>
                </a:lnTo>
                <a:lnTo>
                  <a:pt x="136156" y="89103"/>
                </a:lnTo>
                <a:lnTo>
                  <a:pt x="142481" y="89103"/>
                </a:lnTo>
                <a:lnTo>
                  <a:pt x="216585" y="89103"/>
                </a:lnTo>
                <a:lnTo>
                  <a:pt x="216585" y="110604"/>
                </a:lnTo>
                <a:lnTo>
                  <a:pt x="170053" y="110604"/>
                </a:lnTo>
                <a:lnTo>
                  <a:pt x="162242" y="113626"/>
                </a:lnTo>
                <a:lnTo>
                  <a:pt x="149415" y="125704"/>
                </a:lnTo>
                <a:lnTo>
                  <a:pt x="146202" y="132930"/>
                </a:lnTo>
                <a:lnTo>
                  <a:pt x="146202" y="141325"/>
                </a:lnTo>
                <a:lnTo>
                  <a:pt x="160705" y="186982"/>
                </a:lnTo>
                <a:lnTo>
                  <a:pt x="182118" y="215061"/>
                </a:lnTo>
                <a:lnTo>
                  <a:pt x="190728" y="205841"/>
                </a:lnTo>
                <a:lnTo>
                  <a:pt x="185572" y="200787"/>
                </a:lnTo>
                <a:lnTo>
                  <a:pt x="181038" y="195440"/>
                </a:lnTo>
                <a:lnTo>
                  <a:pt x="177101" y="189801"/>
                </a:lnTo>
                <a:lnTo>
                  <a:pt x="173786" y="183870"/>
                </a:lnTo>
                <a:lnTo>
                  <a:pt x="169760" y="175780"/>
                </a:lnTo>
                <a:lnTo>
                  <a:pt x="167754" y="167754"/>
                </a:lnTo>
                <a:lnTo>
                  <a:pt x="167754" y="152996"/>
                </a:lnTo>
                <a:lnTo>
                  <a:pt x="170002" y="147218"/>
                </a:lnTo>
                <a:lnTo>
                  <a:pt x="179006" y="137591"/>
                </a:lnTo>
                <a:lnTo>
                  <a:pt x="184416" y="135178"/>
                </a:lnTo>
                <a:lnTo>
                  <a:pt x="216585" y="135178"/>
                </a:lnTo>
                <a:lnTo>
                  <a:pt x="216585" y="199694"/>
                </a:lnTo>
                <a:lnTo>
                  <a:pt x="242430" y="218135"/>
                </a:lnTo>
                <a:lnTo>
                  <a:pt x="242430" y="89103"/>
                </a:lnTo>
                <a:lnTo>
                  <a:pt x="255943" y="89103"/>
                </a:lnTo>
                <a:lnTo>
                  <a:pt x="262547" y="89103"/>
                </a:lnTo>
                <a:lnTo>
                  <a:pt x="274320" y="89103"/>
                </a:lnTo>
                <a:lnTo>
                  <a:pt x="274320" y="199694"/>
                </a:lnTo>
                <a:lnTo>
                  <a:pt x="300177" y="218135"/>
                </a:lnTo>
                <a:lnTo>
                  <a:pt x="300177" y="89103"/>
                </a:lnTo>
                <a:lnTo>
                  <a:pt x="313956" y="89103"/>
                </a:lnTo>
                <a:lnTo>
                  <a:pt x="320281" y="89103"/>
                </a:lnTo>
                <a:lnTo>
                  <a:pt x="349288" y="89103"/>
                </a:lnTo>
                <a:lnTo>
                  <a:pt x="349288" y="119824"/>
                </a:lnTo>
                <a:lnTo>
                  <a:pt x="349046" y="123609"/>
                </a:lnTo>
                <a:lnTo>
                  <a:pt x="348094" y="127711"/>
                </a:lnTo>
                <a:lnTo>
                  <a:pt x="346417" y="132105"/>
                </a:lnTo>
                <a:lnTo>
                  <a:pt x="344500" y="130060"/>
                </a:lnTo>
                <a:lnTo>
                  <a:pt x="342201" y="128524"/>
                </a:lnTo>
                <a:lnTo>
                  <a:pt x="336842" y="126479"/>
                </a:lnTo>
                <a:lnTo>
                  <a:pt x="333870" y="125971"/>
                </a:lnTo>
                <a:lnTo>
                  <a:pt x="327939" y="125971"/>
                </a:lnTo>
                <a:lnTo>
                  <a:pt x="325589" y="126885"/>
                </a:lnTo>
                <a:lnTo>
                  <a:pt x="321564" y="130568"/>
                </a:lnTo>
                <a:lnTo>
                  <a:pt x="320560" y="132727"/>
                </a:lnTo>
                <a:lnTo>
                  <a:pt x="320560" y="138049"/>
                </a:lnTo>
                <a:lnTo>
                  <a:pt x="321906" y="142151"/>
                </a:lnTo>
                <a:lnTo>
                  <a:pt x="327266" y="152793"/>
                </a:lnTo>
                <a:lnTo>
                  <a:pt x="331190" y="158940"/>
                </a:lnTo>
                <a:lnTo>
                  <a:pt x="379450" y="224269"/>
                </a:lnTo>
                <a:lnTo>
                  <a:pt x="393814" y="215061"/>
                </a:lnTo>
                <a:lnTo>
                  <a:pt x="353593" y="168973"/>
                </a:lnTo>
                <a:lnTo>
                  <a:pt x="360108" y="165696"/>
                </a:lnTo>
                <a:lnTo>
                  <a:pt x="365328" y="161137"/>
                </a:lnTo>
                <a:lnTo>
                  <a:pt x="373176" y="149466"/>
                </a:lnTo>
                <a:lnTo>
                  <a:pt x="375145" y="143268"/>
                </a:lnTo>
                <a:lnTo>
                  <a:pt x="375145" y="89103"/>
                </a:lnTo>
                <a:lnTo>
                  <a:pt x="392087" y="89103"/>
                </a:lnTo>
                <a:lnTo>
                  <a:pt x="398411" y="89103"/>
                </a:lnTo>
                <a:lnTo>
                  <a:pt x="410476" y="89103"/>
                </a:lnTo>
                <a:lnTo>
                  <a:pt x="410476" y="199694"/>
                </a:lnTo>
                <a:lnTo>
                  <a:pt x="436321" y="218135"/>
                </a:lnTo>
                <a:lnTo>
                  <a:pt x="436321" y="89103"/>
                </a:lnTo>
                <a:lnTo>
                  <a:pt x="450113" y="89103"/>
                </a:lnTo>
                <a:lnTo>
                  <a:pt x="456438" y="89103"/>
                </a:lnTo>
                <a:lnTo>
                  <a:pt x="526516" y="89103"/>
                </a:lnTo>
                <a:lnTo>
                  <a:pt x="526516" y="129032"/>
                </a:lnTo>
                <a:lnTo>
                  <a:pt x="465810" y="129032"/>
                </a:lnTo>
                <a:lnTo>
                  <a:pt x="463080" y="130213"/>
                </a:lnTo>
                <a:lnTo>
                  <a:pt x="458673" y="134924"/>
                </a:lnTo>
                <a:lnTo>
                  <a:pt x="457581" y="137845"/>
                </a:lnTo>
                <a:lnTo>
                  <a:pt x="457581" y="141325"/>
                </a:lnTo>
                <a:lnTo>
                  <a:pt x="478066" y="178193"/>
                </a:lnTo>
                <a:lnTo>
                  <a:pt x="484962" y="178193"/>
                </a:lnTo>
                <a:lnTo>
                  <a:pt x="486295" y="177571"/>
                </a:lnTo>
                <a:lnTo>
                  <a:pt x="488607" y="175120"/>
                </a:lnTo>
                <a:lnTo>
                  <a:pt x="489178" y="173685"/>
                </a:lnTo>
                <a:lnTo>
                  <a:pt x="489178" y="159245"/>
                </a:lnTo>
                <a:lnTo>
                  <a:pt x="489750" y="157454"/>
                </a:lnTo>
                <a:lnTo>
                  <a:pt x="492048" y="154381"/>
                </a:lnTo>
                <a:lnTo>
                  <a:pt x="493382" y="153619"/>
                </a:lnTo>
                <a:lnTo>
                  <a:pt x="526516" y="153619"/>
                </a:lnTo>
                <a:lnTo>
                  <a:pt x="526516" y="202768"/>
                </a:lnTo>
                <a:lnTo>
                  <a:pt x="552373" y="218135"/>
                </a:lnTo>
                <a:lnTo>
                  <a:pt x="552373" y="89103"/>
                </a:lnTo>
                <a:lnTo>
                  <a:pt x="567309" y="89103"/>
                </a:lnTo>
                <a:lnTo>
                  <a:pt x="572477" y="89103"/>
                </a:lnTo>
                <a:lnTo>
                  <a:pt x="585685" y="89103"/>
                </a:lnTo>
                <a:lnTo>
                  <a:pt x="585685" y="199694"/>
                </a:lnTo>
                <a:lnTo>
                  <a:pt x="611543" y="218135"/>
                </a:lnTo>
                <a:lnTo>
                  <a:pt x="611543" y="89103"/>
                </a:lnTo>
                <a:lnTo>
                  <a:pt x="631647" y="89103"/>
                </a:lnTo>
                <a:lnTo>
                  <a:pt x="631647" y="64516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04810" y="1840920"/>
            <a:ext cx="285624" cy="196621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977705" y="1840920"/>
            <a:ext cx="155012" cy="19662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219989" y="1765652"/>
            <a:ext cx="411360" cy="25191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04810" y="2283338"/>
            <a:ext cx="285624" cy="19662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977705" y="2283338"/>
            <a:ext cx="155012" cy="196621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219989" y="2208071"/>
            <a:ext cx="411360" cy="25191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604814" y="2682125"/>
            <a:ext cx="285624" cy="19662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977708" y="2682125"/>
            <a:ext cx="207258" cy="201841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271663" y="2682125"/>
            <a:ext cx="285624" cy="196621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644558" y="2606857"/>
            <a:ext cx="442653" cy="231951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604814" y="3064946"/>
            <a:ext cx="285624" cy="19662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977708" y="3064946"/>
            <a:ext cx="207258" cy="20184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271663" y="3064946"/>
            <a:ext cx="285624" cy="196621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644558" y="2989677"/>
            <a:ext cx="442653" cy="231951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604799" y="3455834"/>
            <a:ext cx="285624" cy="196620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977695" y="3455834"/>
            <a:ext cx="155012" cy="196620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604799" y="3811517"/>
            <a:ext cx="285624" cy="19662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977695" y="3811517"/>
            <a:ext cx="155012" cy="196621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8971429" y="3798853"/>
            <a:ext cx="740410" cy="165735"/>
            <a:chOff x="8971429" y="3798853"/>
            <a:chExt cx="740410" cy="165735"/>
          </a:xfrm>
        </p:grpSpPr>
        <p:pic>
          <p:nvPicPr>
            <p:cNvPr id="79" name="object 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971429" y="3800081"/>
              <a:ext cx="206687" cy="16436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03086" y="3798853"/>
              <a:ext cx="82393" cy="15913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305895" y="3800081"/>
              <a:ext cx="405874" cy="164360"/>
            </a:xfrm>
            <a:prstGeom prst="rect">
              <a:avLst/>
            </a:prstGeom>
          </p:spPr>
        </p:pic>
      </p:grpSp>
      <p:sp>
        <p:nvSpPr>
          <p:cNvPr id="82" name="object 82"/>
          <p:cNvSpPr/>
          <p:nvPr/>
        </p:nvSpPr>
        <p:spPr>
          <a:xfrm>
            <a:off x="458520" y="1805957"/>
            <a:ext cx="53340" cy="144780"/>
          </a:xfrm>
          <a:custGeom>
            <a:avLst/>
            <a:gdLst/>
            <a:ahLst/>
            <a:cxnLst/>
            <a:rect l="l" t="t" r="r" b="b"/>
            <a:pathLst>
              <a:path w="53340" h="144780">
                <a:moveTo>
                  <a:pt x="53164" y="0"/>
                </a:moveTo>
                <a:lnTo>
                  <a:pt x="41753" y="0"/>
                </a:lnTo>
                <a:lnTo>
                  <a:pt x="38663" y="6243"/>
                </a:lnTo>
                <a:lnTo>
                  <a:pt x="33397" y="12650"/>
                </a:lnTo>
                <a:lnTo>
                  <a:pt x="0" y="36177"/>
                </a:lnTo>
                <a:lnTo>
                  <a:pt x="0" y="53294"/>
                </a:lnTo>
                <a:lnTo>
                  <a:pt x="35445" y="31950"/>
                </a:lnTo>
                <a:lnTo>
                  <a:pt x="35445" y="144781"/>
                </a:lnTo>
                <a:lnTo>
                  <a:pt x="53164" y="144781"/>
                </a:lnTo>
                <a:lnTo>
                  <a:pt x="531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7096" y="193060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20138" y="0"/>
                </a:moveTo>
                <a:lnTo>
                  <a:pt x="0" y="0"/>
                </a:lnTo>
                <a:lnTo>
                  <a:pt x="0" y="20134"/>
                </a:lnTo>
                <a:lnTo>
                  <a:pt x="20138" y="20134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42479" y="2205308"/>
            <a:ext cx="95587" cy="144781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567096" y="232995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20138" y="0"/>
                </a:moveTo>
                <a:lnTo>
                  <a:pt x="0" y="0"/>
                </a:lnTo>
                <a:lnTo>
                  <a:pt x="0" y="20134"/>
                </a:lnTo>
                <a:lnTo>
                  <a:pt x="20138" y="20134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8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45230" y="2604660"/>
            <a:ext cx="94449" cy="147196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567096" y="272930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20138" y="0"/>
                </a:moveTo>
                <a:lnTo>
                  <a:pt x="0" y="0"/>
                </a:lnTo>
                <a:lnTo>
                  <a:pt x="0" y="20134"/>
                </a:lnTo>
                <a:lnTo>
                  <a:pt x="20138" y="20134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object 8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39188" y="3004617"/>
            <a:ext cx="99885" cy="144175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567096" y="312865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20138" y="0"/>
                </a:moveTo>
                <a:lnTo>
                  <a:pt x="0" y="0"/>
                </a:lnTo>
                <a:lnTo>
                  <a:pt x="0" y="20134"/>
                </a:lnTo>
                <a:lnTo>
                  <a:pt x="20138" y="20134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" name="object 9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45230" y="3405780"/>
            <a:ext cx="95453" cy="144781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567096" y="352801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38" y="0"/>
                </a:moveTo>
                <a:lnTo>
                  <a:pt x="0" y="0"/>
                </a:lnTo>
                <a:lnTo>
                  <a:pt x="0" y="20135"/>
                </a:lnTo>
                <a:lnTo>
                  <a:pt x="20138" y="20135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44427" y="3802716"/>
            <a:ext cx="95252" cy="147196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567096" y="392736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38" y="0"/>
                </a:moveTo>
                <a:lnTo>
                  <a:pt x="0" y="0"/>
                </a:lnTo>
                <a:lnTo>
                  <a:pt x="0" y="20135"/>
                </a:lnTo>
                <a:lnTo>
                  <a:pt x="20138" y="20135"/>
                </a:lnTo>
                <a:lnTo>
                  <a:pt x="201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40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1845" y="113267"/>
              <a:ext cx="377898" cy="3449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62618" y="104362"/>
              <a:ext cx="249554" cy="365125"/>
            </a:xfrm>
            <a:custGeom>
              <a:avLst/>
              <a:gdLst/>
              <a:ahLst/>
              <a:cxnLst/>
              <a:rect l="l" t="t" r="r" b="b"/>
              <a:pathLst>
                <a:path w="249555" h="365125">
                  <a:moveTo>
                    <a:pt x="211429" y="137985"/>
                  </a:moveTo>
                  <a:lnTo>
                    <a:pt x="188874" y="102387"/>
                  </a:lnTo>
                  <a:lnTo>
                    <a:pt x="180276" y="102387"/>
                  </a:lnTo>
                  <a:lnTo>
                    <a:pt x="180276" y="129984"/>
                  </a:lnTo>
                  <a:lnTo>
                    <a:pt x="180276" y="181610"/>
                  </a:lnTo>
                  <a:lnTo>
                    <a:pt x="178943" y="184734"/>
                  </a:lnTo>
                  <a:lnTo>
                    <a:pt x="173596" y="190068"/>
                  </a:lnTo>
                  <a:lnTo>
                    <a:pt x="170484" y="191401"/>
                  </a:lnTo>
                  <a:lnTo>
                    <a:pt x="154457" y="191401"/>
                  </a:lnTo>
                  <a:lnTo>
                    <a:pt x="151345" y="190068"/>
                  </a:lnTo>
                  <a:lnTo>
                    <a:pt x="145999" y="184734"/>
                  </a:lnTo>
                  <a:lnTo>
                    <a:pt x="144665" y="181610"/>
                  </a:lnTo>
                  <a:lnTo>
                    <a:pt x="144665" y="129984"/>
                  </a:lnTo>
                  <a:lnTo>
                    <a:pt x="145999" y="126860"/>
                  </a:lnTo>
                  <a:lnTo>
                    <a:pt x="151345" y="121526"/>
                  </a:lnTo>
                  <a:lnTo>
                    <a:pt x="154457" y="120180"/>
                  </a:lnTo>
                  <a:lnTo>
                    <a:pt x="170484" y="120180"/>
                  </a:lnTo>
                  <a:lnTo>
                    <a:pt x="173596" y="121526"/>
                  </a:lnTo>
                  <a:lnTo>
                    <a:pt x="178943" y="126860"/>
                  </a:lnTo>
                  <a:lnTo>
                    <a:pt x="180276" y="129984"/>
                  </a:lnTo>
                  <a:lnTo>
                    <a:pt x="180276" y="102387"/>
                  </a:lnTo>
                  <a:lnTo>
                    <a:pt x="146888" y="102387"/>
                  </a:lnTo>
                  <a:lnTo>
                    <a:pt x="140246" y="103073"/>
                  </a:lnTo>
                  <a:lnTo>
                    <a:pt x="114122" y="132702"/>
                  </a:lnTo>
                  <a:lnTo>
                    <a:pt x="113512" y="140220"/>
                  </a:lnTo>
                  <a:lnTo>
                    <a:pt x="113512" y="175831"/>
                  </a:lnTo>
                  <a:lnTo>
                    <a:pt x="142036" y="208597"/>
                  </a:lnTo>
                  <a:lnTo>
                    <a:pt x="149110" y="209207"/>
                  </a:lnTo>
                  <a:lnTo>
                    <a:pt x="180276" y="209207"/>
                  </a:lnTo>
                  <a:lnTo>
                    <a:pt x="180251" y="235064"/>
                  </a:lnTo>
                  <a:lnTo>
                    <a:pt x="178943" y="238137"/>
                  </a:lnTo>
                  <a:lnTo>
                    <a:pt x="173596" y="243484"/>
                  </a:lnTo>
                  <a:lnTo>
                    <a:pt x="170484" y="244817"/>
                  </a:lnTo>
                  <a:lnTo>
                    <a:pt x="156083" y="244817"/>
                  </a:lnTo>
                  <a:lnTo>
                    <a:pt x="152450" y="243484"/>
                  </a:lnTo>
                  <a:lnTo>
                    <a:pt x="146215" y="238137"/>
                  </a:lnTo>
                  <a:lnTo>
                    <a:pt x="144691" y="235064"/>
                  </a:lnTo>
                  <a:lnTo>
                    <a:pt x="144665" y="231470"/>
                  </a:lnTo>
                  <a:lnTo>
                    <a:pt x="113512" y="231470"/>
                  </a:lnTo>
                  <a:lnTo>
                    <a:pt x="113512" y="253428"/>
                  </a:lnTo>
                  <a:lnTo>
                    <a:pt x="116547" y="260769"/>
                  </a:lnTo>
                  <a:lnTo>
                    <a:pt x="128714" y="272935"/>
                  </a:lnTo>
                  <a:lnTo>
                    <a:pt x="136055" y="275971"/>
                  </a:lnTo>
                  <a:lnTo>
                    <a:pt x="144665" y="275971"/>
                  </a:lnTo>
                  <a:lnTo>
                    <a:pt x="144665" y="302679"/>
                  </a:lnTo>
                  <a:lnTo>
                    <a:pt x="158902" y="346748"/>
                  </a:lnTo>
                  <a:lnTo>
                    <a:pt x="193624" y="364998"/>
                  </a:lnTo>
                  <a:lnTo>
                    <a:pt x="202526" y="364998"/>
                  </a:lnTo>
                  <a:lnTo>
                    <a:pt x="202526" y="333844"/>
                  </a:lnTo>
                  <a:lnTo>
                    <a:pt x="188582" y="333844"/>
                  </a:lnTo>
                  <a:lnTo>
                    <a:pt x="184353" y="330796"/>
                  </a:lnTo>
                  <a:lnTo>
                    <a:pt x="177520" y="318630"/>
                  </a:lnTo>
                  <a:lnTo>
                    <a:pt x="175818" y="311289"/>
                  </a:lnTo>
                  <a:lnTo>
                    <a:pt x="175818" y="275971"/>
                  </a:lnTo>
                  <a:lnTo>
                    <a:pt x="182905" y="275043"/>
                  </a:lnTo>
                  <a:lnTo>
                    <a:pt x="189458" y="272249"/>
                  </a:lnTo>
                  <a:lnTo>
                    <a:pt x="210781" y="235026"/>
                  </a:lnTo>
                  <a:lnTo>
                    <a:pt x="211429" y="224790"/>
                  </a:lnTo>
                  <a:lnTo>
                    <a:pt x="211429" y="191401"/>
                  </a:lnTo>
                  <a:lnTo>
                    <a:pt x="211429" y="137985"/>
                  </a:lnTo>
                  <a:close/>
                </a:path>
                <a:path w="249555" h="365125">
                  <a:moveTo>
                    <a:pt x="249262" y="66776"/>
                  </a:moveTo>
                  <a:lnTo>
                    <a:pt x="239382" y="29883"/>
                  </a:lnTo>
                  <a:lnTo>
                    <a:pt x="201180" y="1231"/>
                  </a:lnTo>
                  <a:lnTo>
                    <a:pt x="189179" y="0"/>
                  </a:lnTo>
                  <a:lnTo>
                    <a:pt x="102374" y="0"/>
                  </a:lnTo>
                  <a:lnTo>
                    <a:pt x="65493" y="11023"/>
                  </a:lnTo>
                  <a:lnTo>
                    <a:pt x="40500" y="41186"/>
                  </a:lnTo>
                  <a:lnTo>
                    <a:pt x="35610" y="66776"/>
                  </a:lnTo>
                  <a:lnTo>
                    <a:pt x="35610" y="111290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35610" y="142443"/>
                  </a:lnTo>
                  <a:lnTo>
                    <a:pt x="35610" y="333844"/>
                  </a:lnTo>
                  <a:lnTo>
                    <a:pt x="66763" y="333844"/>
                  </a:lnTo>
                  <a:lnTo>
                    <a:pt x="66763" y="142443"/>
                  </a:lnTo>
                  <a:lnTo>
                    <a:pt x="102374" y="142443"/>
                  </a:lnTo>
                  <a:lnTo>
                    <a:pt x="102374" y="111290"/>
                  </a:lnTo>
                  <a:lnTo>
                    <a:pt x="66763" y="111290"/>
                  </a:lnTo>
                  <a:lnTo>
                    <a:pt x="66763" y="66776"/>
                  </a:lnTo>
                  <a:lnTo>
                    <a:pt x="88747" y="33782"/>
                  </a:lnTo>
                  <a:lnTo>
                    <a:pt x="102374" y="31165"/>
                  </a:lnTo>
                  <a:lnTo>
                    <a:pt x="197180" y="31165"/>
                  </a:lnTo>
                  <a:lnTo>
                    <a:pt x="218109" y="66776"/>
                  </a:lnTo>
                  <a:lnTo>
                    <a:pt x="218109" y="106832"/>
                  </a:lnTo>
                  <a:lnTo>
                    <a:pt x="249262" y="106832"/>
                  </a:lnTo>
                  <a:lnTo>
                    <a:pt x="249262" y="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8062" y="215589"/>
              <a:ext cx="297334" cy="2226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41722" y="1043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2" y="53469"/>
                  </a:lnTo>
                  <a:lnTo>
                    <a:pt x="35608" y="66766"/>
                  </a:lnTo>
                  <a:lnTo>
                    <a:pt x="35608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8" y="142438"/>
                  </a:lnTo>
                  <a:lnTo>
                    <a:pt x="35608" y="333836"/>
                  </a:lnTo>
                  <a:lnTo>
                    <a:pt x="66766" y="333836"/>
                  </a:lnTo>
                  <a:lnTo>
                    <a:pt x="66766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6" y="111279"/>
                  </a:lnTo>
                  <a:lnTo>
                    <a:pt x="66766" y="66766"/>
                  </a:lnTo>
                  <a:lnTo>
                    <a:pt x="88743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5197" y="215589"/>
              <a:ext cx="507427" cy="2226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133725" y="1043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0" y="53469"/>
                  </a:lnTo>
                  <a:lnTo>
                    <a:pt x="35606" y="66766"/>
                  </a:lnTo>
                  <a:lnTo>
                    <a:pt x="35606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6" y="142438"/>
                  </a:lnTo>
                  <a:lnTo>
                    <a:pt x="35606" y="333836"/>
                  </a:lnTo>
                  <a:lnTo>
                    <a:pt x="66765" y="333836"/>
                  </a:lnTo>
                  <a:lnTo>
                    <a:pt x="66765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5" y="111279"/>
                  </a:lnTo>
                  <a:lnTo>
                    <a:pt x="66765" y="66766"/>
                  </a:lnTo>
                  <a:lnTo>
                    <a:pt x="88742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6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0790" y="104363"/>
              <a:ext cx="486060" cy="3338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06734" y="104362"/>
              <a:ext cx="1303655" cy="334010"/>
            </a:xfrm>
            <a:custGeom>
              <a:avLst/>
              <a:gdLst/>
              <a:ahLst/>
              <a:cxnLst/>
              <a:rect l="l" t="t" r="r" b="b"/>
              <a:pathLst>
                <a:path w="1303654" h="334009">
                  <a:moveTo>
                    <a:pt x="355193" y="111226"/>
                  </a:moveTo>
                  <a:lnTo>
                    <a:pt x="252831" y="111226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114833" y="142443"/>
                  </a:lnTo>
                  <a:lnTo>
                    <a:pt x="114833" y="191401"/>
                  </a:lnTo>
                  <a:lnTo>
                    <a:pt x="114833" y="222567"/>
                  </a:lnTo>
                  <a:lnTo>
                    <a:pt x="114833" y="253720"/>
                  </a:lnTo>
                  <a:lnTo>
                    <a:pt x="111582" y="259359"/>
                  </a:lnTo>
                  <a:lnTo>
                    <a:pt x="107569" y="263740"/>
                  </a:lnTo>
                  <a:lnTo>
                    <a:pt x="98069" y="269963"/>
                  </a:lnTo>
                  <a:lnTo>
                    <a:pt x="93179" y="271526"/>
                  </a:lnTo>
                  <a:lnTo>
                    <a:pt x="62318" y="271526"/>
                  </a:lnTo>
                  <a:lnTo>
                    <a:pt x="59194" y="270192"/>
                  </a:lnTo>
                  <a:lnTo>
                    <a:pt x="53860" y="264845"/>
                  </a:lnTo>
                  <a:lnTo>
                    <a:pt x="52527" y="261734"/>
                  </a:lnTo>
                  <a:lnTo>
                    <a:pt x="52527" y="214553"/>
                  </a:lnTo>
                  <a:lnTo>
                    <a:pt x="53860" y="211429"/>
                  </a:lnTo>
                  <a:lnTo>
                    <a:pt x="59194" y="206095"/>
                  </a:lnTo>
                  <a:lnTo>
                    <a:pt x="62318" y="204762"/>
                  </a:lnTo>
                  <a:lnTo>
                    <a:pt x="93179" y="204762"/>
                  </a:lnTo>
                  <a:lnTo>
                    <a:pt x="98069" y="206311"/>
                  </a:lnTo>
                  <a:lnTo>
                    <a:pt x="107569" y="212547"/>
                  </a:lnTo>
                  <a:lnTo>
                    <a:pt x="111582" y="216928"/>
                  </a:lnTo>
                  <a:lnTo>
                    <a:pt x="114833" y="222567"/>
                  </a:lnTo>
                  <a:lnTo>
                    <a:pt x="114833" y="191401"/>
                  </a:lnTo>
                  <a:lnTo>
                    <a:pt x="111582" y="185762"/>
                  </a:lnTo>
                  <a:lnTo>
                    <a:pt x="107569" y="181394"/>
                  </a:lnTo>
                  <a:lnTo>
                    <a:pt x="98069" y="175158"/>
                  </a:lnTo>
                  <a:lnTo>
                    <a:pt x="93179" y="173596"/>
                  </a:lnTo>
                  <a:lnTo>
                    <a:pt x="65874" y="173596"/>
                  </a:lnTo>
                  <a:lnTo>
                    <a:pt x="28752" y="195351"/>
                  </a:lnTo>
                  <a:lnTo>
                    <a:pt x="21361" y="222567"/>
                  </a:lnTo>
                  <a:lnTo>
                    <a:pt x="21463" y="259359"/>
                  </a:lnTo>
                  <a:lnTo>
                    <a:pt x="40360" y="295300"/>
                  </a:lnTo>
                  <a:lnTo>
                    <a:pt x="63652" y="302679"/>
                  </a:lnTo>
                  <a:lnTo>
                    <a:pt x="94068" y="302679"/>
                  </a:lnTo>
                  <a:lnTo>
                    <a:pt x="99402" y="301498"/>
                  </a:lnTo>
                  <a:lnTo>
                    <a:pt x="108902" y="296748"/>
                  </a:lnTo>
                  <a:lnTo>
                    <a:pt x="112471" y="293484"/>
                  </a:lnTo>
                  <a:lnTo>
                    <a:pt x="114833" y="289331"/>
                  </a:lnTo>
                  <a:lnTo>
                    <a:pt x="114833" y="333844"/>
                  </a:lnTo>
                  <a:lnTo>
                    <a:pt x="145999" y="333844"/>
                  </a:lnTo>
                  <a:lnTo>
                    <a:pt x="145999" y="289331"/>
                  </a:lnTo>
                  <a:lnTo>
                    <a:pt x="145999" y="271526"/>
                  </a:lnTo>
                  <a:lnTo>
                    <a:pt x="145999" y="222567"/>
                  </a:lnTo>
                  <a:lnTo>
                    <a:pt x="149263" y="216928"/>
                  </a:lnTo>
                  <a:lnTo>
                    <a:pt x="153263" y="212547"/>
                  </a:lnTo>
                  <a:lnTo>
                    <a:pt x="162763" y="206311"/>
                  </a:lnTo>
                  <a:lnTo>
                    <a:pt x="167665" y="204762"/>
                  </a:lnTo>
                  <a:lnTo>
                    <a:pt x="198526" y="204762"/>
                  </a:lnTo>
                  <a:lnTo>
                    <a:pt x="201637" y="206095"/>
                  </a:lnTo>
                  <a:lnTo>
                    <a:pt x="206984" y="211429"/>
                  </a:lnTo>
                  <a:lnTo>
                    <a:pt x="208318" y="214553"/>
                  </a:lnTo>
                  <a:lnTo>
                    <a:pt x="208318" y="261734"/>
                  </a:lnTo>
                  <a:lnTo>
                    <a:pt x="206984" y="264845"/>
                  </a:lnTo>
                  <a:lnTo>
                    <a:pt x="201637" y="270192"/>
                  </a:lnTo>
                  <a:lnTo>
                    <a:pt x="198526" y="271526"/>
                  </a:lnTo>
                  <a:lnTo>
                    <a:pt x="178346" y="271526"/>
                  </a:lnTo>
                  <a:lnTo>
                    <a:pt x="175158" y="270789"/>
                  </a:lnTo>
                  <a:lnTo>
                    <a:pt x="168922" y="267817"/>
                  </a:lnTo>
                  <a:lnTo>
                    <a:pt x="166179" y="265595"/>
                  </a:lnTo>
                  <a:lnTo>
                    <a:pt x="163804" y="262623"/>
                  </a:lnTo>
                  <a:lnTo>
                    <a:pt x="163855" y="296049"/>
                  </a:lnTo>
                  <a:lnTo>
                    <a:pt x="166471" y="298081"/>
                  </a:lnTo>
                  <a:lnTo>
                    <a:pt x="170180" y="299732"/>
                  </a:lnTo>
                  <a:lnTo>
                    <a:pt x="179311" y="302094"/>
                  </a:lnTo>
                  <a:lnTo>
                    <a:pt x="184569" y="302679"/>
                  </a:lnTo>
                  <a:lnTo>
                    <a:pt x="199415" y="302679"/>
                  </a:lnTo>
                  <a:lnTo>
                    <a:pt x="236524" y="277926"/>
                  </a:lnTo>
                  <a:lnTo>
                    <a:pt x="238442" y="271526"/>
                  </a:lnTo>
                  <a:lnTo>
                    <a:pt x="238671" y="270789"/>
                  </a:lnTo>
                  <a:lnTo>
                    <a:pt x="238785" y="269963"/>
                  </a:lnTo>
                  <a:lnTo>
                    <a:pt x="239369" y="263740"/>
                  </a:lnTo>
                  <a:lnTo>
                    <a:pt x="239344" y="214553"/>
                  </a:lnTo>
                  <a:lnTo>
                    <a:pt x="220472" y="180606"/>
                  </a:lnTo>
                  <a:lnTo>
                    <a:pt x="197180" y="173596"/>
                  </a:lnTo>
                  <a:lnTo>
                    <a:pt x="167665" y="173596"/>
                  </a:lnTo>
                  <a:lnTo>
                    <a:pt x="162763" y="175158"/>
                  </a:lnTo>
                  <a:lnTo>
                    <a:pt x="153263" y="181394"/>
                  </a:lnTo>
                  <a:lnTo>
                    <a:pt x="149263" y="185762"/>
                  </a:lnTo>
                  <a:lnTo>
                    <a:pt x="145999" y="191401"/>
                  </a:lnTo>
                  <a:lnTo>
                    <a:pt x="145999" y="142443"/>
                  </a:lnTo>
                  <a:lnTo>
                    <a:pt x="252831" y="142443"/>
                  </a:lnTo>
                  <a:lnTo>
                    <a:pt x="252831" y="142976"/>
                  </a:lnTo>
                  <a:lnTo>
                    <a:pt x="288429" y="142976"/>
                  </a:lnTo>
                  <a:lnTo>
                    <a:pt x="288429" y="333476"/>
                  </a:lnTo>
                  <a:lnTo>
                    <a:pt x="319595" y="333476"/>
                  </a:lnTo>
                  <a:lnTo>
                    <a:pt x="319595" y="142976"/>
                  </a:lnTo>
                  <a:lnTo>
                    <a:pt x="355193" y="142976"/>
                  </a:lnTo>
                  <a:lnTo>
                    <a:pt x="355193" y="111226"/>
                  </a:lnTo>
                  <a:close/>
                </a:path>
                <a:path w="1303654" h="334009">
                  <a:moveTo>
                    <a:pt x="1303299" y="111226"/>
                  </a:moveTo>
                  <a:lnTo>
                    <a:pt x="1200924" y="111226"/>
                  </a:lnTo>
                  <a:lnTo>
                    <a:pt x="1151953" y="111290"/>
                  </a:lnTo>
                  <a:lnTo>
                    <a:pt x="1151953" y="142443"/>
                  </a:lnTo>
                  <a:lnTo>
                    <a:pt x="1151953" y="246595"/>
                  </a:lnTo>
                  <a:lnTo>
                    <a:pt x="1150404" y="251866"/>
                  </a:lnTo>
                  <a:lnTo>
                    <a:pt x="1144168" y="260477"/>
                  </a:lnTo>
                  <a:lnTo>
                    <a:pt x="1140536" y="262623"/>
                  </a:lnTo>
                  <a:lnTo>
                    <a:pt x="1130744" y="262623"/>
                  </a:lnTo>
                  <a:lnTo>
                    <a:pt x="1125994" y="260692"/>
                  </a:lnTo>
                  <a:lnTo>
                    <a:pt x="1118273" y="252984"/>
                  </a:lnTo>
                  <a:lnTo>
                    <a:pt x="1116342" y="248234"/>
                  </a:lnTo>
                  <a:lnTo>
                    <a:pt x="1116342" y="142443"/>
                  </a:lnTo>
                  <a:lnTo>
                    <a:pt x="1151953" y="142443"/>
                  </a:lnTo>
                  <a:lnTo>
                    <a:pt x="1151953" y="111290"/>
                  </a:lnTo>
                  <a:lnTo>
                    <a:pt x="488289" y="111290"/>
                  </a:lnTo>
                  <a:lnTo>
                    <a:pt x="488289" y="66776"/>
                  </a:lnTo>
                  <a:lnTo>
                    <a:pt x="510273" y="33782"/>
                  </a:lnTo>
                  <a:lnTo>
                    <a:pt x="523900" y="31165"/>
                  </a:lnTo>
                  <a:lnTo>
                    <a:pt x="618705" y="31165"/>
                  </a:lnTo>
                  <a:lnTo>
                    <a:pt x="639635" y="66776"/>
                  </a:lnTo>
                  <a:lnTo>
                    <a:pt x="639635" y="106832"/>
                  </a:lnTo>
                  <a:lnTo>
                    <a:pt x="670788" y="106832"/>
                  </a:lnTo>
                  <a:lnTo>
                    <a:pt x="670788" y="66776"/>
                  </a:lnTo>
                  <a:lnTo>
                    <a:pt x="669683" y="53479"/>
                  </a:lnTo>
                  <a:lnTo>
                    <a:pt x="643953" y="11023"/>
                  </a:lnTo>
                  <a:lnTo>
                    <a:pt x="610704" y="0"/>
                  </a:lnTo>
                  <a:lnTo>
                    <a:pt x="523900" y="0"/>
                  </a:lnTo>
                  <a:lnTo>
                    <a:pt x="487006" y="11023"/>
                  </a:lnTo>
                  <a:lnTo>
                    <a:pt x="462026" y="41186"/>
                  </a:lnTo>
                  <a:lnTo>
                    <a:pt x="457136" y="66776"/>
                  </a:lnTo>
                  <a:lnTo>
                    <a:pt x="457136" y="111290"/>
                  </a:lnTo>
                  <a:lnTo>
                    <a:pt x="421525" y="111290"/>
                  </a:lnTo>
                  <a:lnTo>
                    <a:pt x="421525" y="142443"/>
                  </a:lnTo>
                  <a:lnTo>
                    <a:pt x="457136" y="142443"/>
                  </a:lnTo>
                  <a:lnTo>
                    <a:pt x="457136" y="333844"/>
                  </a:lnTo>
                  <a:lnTo>
                    <a:pt x="488289" y="333844"/>
                  </a:lnTo>
                  <a:lnTo>
                    <a:pt x="488289" y="142443"/>
                  </a:lnTo>
                  <a:lnTo>
                    <a:pt x="514997" y="142443"/>
                  </a:lnTo>
                  <a:lnTo>
                    <a:pt x="523900" y="142443"/>
                  </a:lnTo>
                  <a:lnTo>
                    <a:pt x="651649" y="142443"/>
                  </a:lnTo>
                  <a:lnTo>
                    <a:pt x="651649" y="173596"/>
                  </a:lnTo>
                  <a:lnTo>
                    <a:pt x="651649" y="204165"/>
                  </a:lnTo>
                  <a:lnTo>
                    <a:pt x="651649" y="267665"/>
                  </a:lnTo>
                  <a:lnTo>
                    <a:pt x="649490" y="271894"/>
                  </a:lnTo>
                  <a:lnTo>
                    <a:pt x="640892" y="278726"/>
                  </a:lnTo>
                  <a:lnTo>
                    <a:pt x="635622" y="280428"/>
                  </a:lnTo>
                  <a:lnTo>
                    <a:pt x="581317" y="280428"/>
                  </a:lnTo>
                  <a:lnTo>
                    <a:pt x="578205" y="279095"/>
                  </a:lnTo>
                  <a:lnTo>
                    <a:pt x="572858" y="273748"/>
                  </a:lnTo>
                  <a:lnTo>
                    <a:pt x="571525" y="270637"/>
                  </a:lnTo>
                  <a:lnTo>
                    <a:pt x="571525" y="201193"/>
                  </a:lnTo>
                  <a:lnTo>
                    <a:pt x="572858" y="198081"/>
                  </a:lnTo>
                  <a:lnTo>
                    <a:pt x="578205" y="192735"/>
                  </a:lnTo>
                  <a:lnTo>
                    <a:pt x="581317" y="191401"/>
                  </a:lnTo>
                  <a:lnTo>
                    <a:pt x="635622" y="191401"/>
                  </a:lnTo>
                  <a:lnTo>
                    <a:pt x="640892" y="193116"/>
                  </a:lnTo>
                  <a:lnTo>
                    <a:pt x="649490" y="199936"/>
                  </a:lnTo>
                  <a:lnTo>
                    <a:pt x="651649" y="204165"/>
                  </a:lnTo>
                  <a:lnTo>
                    <a:pt x="651649" y="173596"/>
                  </a:lnTo>
                  <a:lnTo>
                    <a:pt x="646303" y="169151"/>
                  </a:lnTo>
                  <a:lnTo>
                    <a:pt x="641781" y="165811"/>
                  </a:lnTo>
                  <a:lnTo>
                    <a:pt x="634365" y="161353"/>
                  </a:lnTo>
                  <a:lnTo>
                    <a:pt x="631469" y="160248"/>
                  </a:lnTo>
                  <a:lnTo>
                    <a:pt x="584885" y="160248"/>
                  </a:lnTo>
                  <a:lnTo>
                    <a:pt x="547751" y="180263"/>
                  </a:lnTo>
                  <a:lnTo>
                    <a:pt x="540423" y="204165"/>
                  </a:lnTo>
                  <a:lnTo>
                    <a:pt x="540423" y="267665"/>
                  </a:lnTo>
                  <a:lnTo>
                    <a:pt x="560387" y="304203"/>
                  </a:lnTo>
                  <a:lnTo>
                    <a:pt x="584885" y="311581"/>
                  </a:lnTo>
                  <a:lnTo>
                    <a:pt x="631469" y="311581"/>
                  </a:lnTo>
                  <a:lnTo>
                    <a:pt x="634365" y="310476"/>
                  </a:lnTo>
                  <a:lnTo>
                    <a:pt x="641781" y="306019"/>
                  </a:lnTo>
                  <a:lnTo>
                    <a:pt x="646303" y="302679"/>
                  </a:lnTo>
                  <a:lnTo>
                    <a:pt x="651649" y="298234"/>
                  </a:lnTo>
                  <a:lnTo>
                    <a:pt x="651649" y="333844"/>
                  </a:lnTo>
                  <a:lnTo>
                    <a:pt x="682802" y="333844"/>
                  </a:lnTo>
                  <a:lnTo>
                    <a:pt x="682802" y="298234"/>
                  </a:lnTo>
                  <a:lnTo>
                    <a:pt x="682802" y="280428"/>
                  </a:lnTo>
                  <a:lnTo>
                    <a:pt x="682802" y="191401"/>
                  </a:lnTo>
                  <a:lnTo>
                    <a:pt x="682802" y="173596"/>
                  </a:lnTo>
                  <a:lnTo>
                    <a:pt x="682802" y="142443"/>
                  </a:lnTo>
                  <a:lnTo>
                    <a:pt x="709510" y="142443"/>
                  </a:lnTo>
                  <a:lnTo>
                    <a:pt x="718413" y="142443"/>
                  </a:lnTo>
                  <a:lnTo>
                    <a:pt x="846162" y="142443"/>
                  </a:lnTo>
                  <a:lnTo>
                    <a:pt x="846162" y="173596"/>
                  </a:lnTo>
                  <a:lnTo>
                    <a:pt x="846162" y="204165"/>
                  </a:lnTo>
                  <a:lnTo>
                    <a:pt x="846162" y="267665"/>
                  </a:lnTo>
                  <a:lnTo>
                    <a:pt x="844016" y="271894"/>
                  </a:lnTo>
                  <a:lnTo>
                    <a:pt x="835406" y="278726"/>
                  </a:lnTo>
                  <a:lnTo>
                    <a:pt x="830135" y="280428"/>
                  </a:lnTo>
                  <a:lnTo>
                    <a:pt x="775830" y="280428"/>
                  </a:lnTo>
                  <a:lnTo>
                    <a:pt x="772718" y="279095"/>
                  </a:lnTo>
                  <a:lnTo>
                    <a:pt x="767372" y="273748"/>
                  </a:lnTo>
                  <a:lnTo>
                    <a:pt x="766038" y="270637"/>
                  </a:lnTo>
                  <a:lnTo>
                    <a:pt x="766038" y="201193"/>
                  </a:lnTo>
                  <a:lnTo>
                    <a:pt x="767372" y="198081"/>
                  </a:lnTo>
                  <a:lnTo>
                    <a:pt x="772718" y="192735"/>
                  </a:lnTo>
                  <a:lnTo>
                    <a:pt x="775830" y="191401"/>
                  </a:lnTo>
                  <a:lnTo>
                    <a:pt x="830135" y="191401"/>
                  </a:lnTo>
                  <a:lnTo>
                    <a:pt x="835406" y="193116"/>
                  </a:lnTo>
                  <a:lnTo>
                    <a:pt x="844016" y="199936"/>
                  </a:lnTo>
                  <a:lnTo>
                    <a:pt x="846162" y="204165"/>
                  </a:lnTo>
                  <a:lnTo>
                    <a:pt x="846162" y="173596"/>
                  </a:lnTo>
                  <a:lnTo>
                    <a:pt x="840816" y="169151"/>
                  </a:lnTo>
                  <a:lnTo>
                    <a:pt x="836295" y="165811"/>
                  </a:lnTo>
                  <a:lnTo>
                    <a:pt x="828878" y="161353"/>
                  </a:lnTo>
                  <a:lnTo>
                    <a:pt x="825982" y="160248"/>
                  </a:lnTo>
                  <a:lnTo>
                    <a:pt x="779399" y="160248"/>
                  </a:lnTo>
                  <a:lnTo>
                    <a:pt x="742264" y="180263"/>
                  </a:lnTo>
                  <a:lnTo>
                    <a:pt x="734936" y="204165"/>
                  </a:lnTo>
                  <a:lnTo>
                    <a:pt x="734936" y="267665"/>
                  </a:lnTo>
                  <a:lnTo>
                    <a:pt x="754900" y="304203"/>
                  </a:lnTo>
                  <a:lnTo>
                    <a:pt x="779399" y="311581"/>
                  </a:lnTo>
                  <a:lnTo>
                    <a:pt x="825982" y="311581"/>
                  </a:lnTo>
                  <a:lnTo>
                    <a:pt x="828878" y="310476"/>
                  </a:lnTo>
                  <a:lnTo>
                    <a:pt x="836295" y="306019"/>
                  </a:lnTo>
                  <a:lnTo>
                    <a:pt x="840816" y="302679"/>
                  </a:lnTo>
                  <a:lnTo>
                    <a:pt x="846162" y="298234"/>
                  </a:lnTo>
                  <a:lnTo>
                    <a:pt x="846162" y="333844"/>
                  </a:lnTo>
                  <a:lnTo>
                    <a:pt x="877316" y="333844"/>
                  </a:lnTo>
                  <a:lnTo>
                    <a:pt x="877316" y="298234"/>
                  </a:lnTo>
                  <a:lnTo>
                    <a:pt x="877316" y="280428"/>
                  </a:lnTo>
                  <a:lnTo>
                    <a:pt x="877316" y="191401"/>
                  </a:lnTo>
                  <a:lnTo>
                    <a:pt x="877316" y="173596"/>
                  </a:lnTo>
                  <a:lnTo>
                    <a:pt x="877316" y="142443"/>
                  </a:lnTo>
                  <a:lnTo>
                    <a:pt x="904024" y="142443"/>
                  </a:lnTo>
                  <a:lnTo>
                    <a:pt x="912926" y="142443"/>
                  </a:lnTo>
                  <a:lnTo>
                    <a:pt x="981481" y="142443"/>
                  </a:lnTo>
                  <a:lnTo>
                    <a:pt x="987120" y="147193"/>
                  </a:lnTo>
                  <a:lnTo>
                    <a:pt x="991489" y="152679"/>
                  </a:lnTo>
                  <a:lnTo>
                    <a:pt x="997724" y="165138"/>
                  </a:lnTo>
                  <a:lnTo>
                    <a:pt x="999286" y="171526"/>
                  </a:lnTo>
                  <a:lnTo>
                    <a:pt x="999286" y="212775"/>
                  </a:lnTo>
                  <a:lnTo>
                    <a:pt x="997953" y="215887"/>
                  </a:lnTo>
                  <a:lnTo>
                    <a:pt x="992606" y="221221"/>
                  </a:lnTo>
                  <a:lnTo>
                    <a:pt x="989495" y="222567"/>
                  </a:lnTo>
                  <a:lnTo>
                    <a:pt x="959218" y="222567"/>
                  </a:lnTo>
                  <a:lnTo>
                    <a:pt x="959218" y="209207"/>
                  </a:lnTo>
                  <a:lnTo>
                    <a:pt x="928065" y="209207"/>
                  </a:lnTo>
                  <a:lnTo>
                    <a:pt x="928065" y="311289"/>
                  </a:lnTo>
                  <a:lnTo>
                    <a:pt x="931100" y="318630"/>
                  </a:lnTo>
                  <a:lnTo>
                    <a:pt x="943279" y="330796"/>
                  </a:lnTo>
                  <a:lnTo>
                    <a:pt x="950620" y="333844"/>
                  </a:lnTo>
                  <a:lnTo>
                    <a:pt x="1025690" y="333844"/>
                  </a:lnTo>
                  <a:lnTo>
                    <a:pt x="1033030" y="330796"/>
                  </a:lnTo>
                  <a:lnTo>
                    <a:pt x="1045210" y="318630"/>
                  </a:lnTo>
                  <a:lnTo>
                    <a:pt x="1048245" y="311289"/>
                  </a:lnTo>
                  <a:lnTo>
                    <a:pt x="1048245" y="275971"/>
                  </a:lnTo>
                  <a:lnTo>
                    <a:pt x="1017092" y="275971"/>
                  </a:lnTo>
                  <a:lnTo>
                    <a:pt x="1017092" y="292887"/>
                  </a:lnTo>
                  <a:lnTo>
                    <a:pt x="1015758" y="296011"/>
                  </a:lnTo>
                  <a:lnTo>
                    <a:pt x="1010412" y="301345"/>
                  </a:lnTo>
                  <a:lnTo>
                    <a:pt x="1007300" y="302679"/>
                  </a:lnTo>
                  <a:lnTo>
                    <a:pt x="969010" y="302679"/>
                  </a:lnTo>
                  <a:lnTo>
                    <a:pt x="965898" y="301345"/>
                  </a:lnTo>
                  <a:lnTo>
                    <a:pt x="960551" y="296011"/>
                  </a:lnTo>
                  <a:lnTo>
                    <a:pt x="959218" y="292887"/>
                  </a:lnTo>
                  <a:lnTo>
                    <a:pt x="959218" y="253720"/>
                  </a:lnTo>
                  <a:lnTo>
                    <a:pt x="1007884" y="253720"/>
                  </a:lnTo>
                  <a:lnTo>
                    <a:pt x="1015238" y="250672"/>
                  </a:lnTo>
                  <a:lnTo>
                    <a:pt x="1027404" y="238518"/>
                  </a:lnTo>
                  <a:lnTo>
                    <a:pt x="1030439" y="231165"/>
                  </a:lnTo>
                  <a:lnTo>
                    <a:pt x="1030439" y="171818"/>
                  </a:lnTo>
                  <a:lnTo>
                    <a:pt x="1029322" y="165582"/>
                  </a:lnTo>
                  <a:lnTo>
                    <a:pt x="1024877" y="153123"/>
                  </a:lnTo>
                  <a:lnTo>
                    <a:pt x="1021537" y="147485"/>
                  </a:lnTo>
                  <a:lnTo>
                    <a:pt x="1017092" y="142443"/>
                  </a:lnTo>
                  <a:lnTo>
                    <a:pt x="1058481" y="142443"/>
                  </a:lnTo>
                  <a:lnTo>
                    <a:pt x="1067384" y="142443"/>
                  </a:lnTo>
                  <a:lnTo>
                    <a:pt x="1085189" y="142443"/>
                  </a:lnTo>
                  <a:lnTo>
                    <a:pt x="1085189" y="244817"/>
                  </a:lnTo>
                  <a:lnTo>
                    <a:pt x="1103172" y="285775"/>
                  </a:lnTo>
                  <a:lnTo>
                    <a:pt x="1125245" y="293776"/>
                  </a:lnTo>
                  <a:lnTo>
                    <a:pt x="1143050" y="293776"/>
                  </a:lnTo>
                  <a:lnTo>
                    <a:pt x="1176477" y="271018"/>
                  </a:lnTo>
                  <a:lnTo>
                    <a:pt x="1183119" y="242595"/>
                  </a:lnTo>
                  <a:lnTo>
                    <a:pt x="1183119" y="142443"/>
                  </a:lnTo>
                  <a:lnTo>
                    <a:pt x="1200924" y="142443"/>
                  </a:lnTo>
                  <a:lnTo>
                    <a:pt x="1200924" y="142976"/>
                  </a:lnTo>
                  <a:lnTo>
                    <a:pt x="1236535" y="142976"/>
                  </a:lnTo>
                  <a:lnTo>
                    <a:pt x="1236535" y="333476"/>
                  </a:lnTo>
                  <a:lnTo>
                    <a:pt x="1267688" y="333476"/>
                  </a:lnTo>
                  <a:lnTo>
                    <a:pt x="1267688" y="142976"/>
                  </a:lnTo>
                  <a:lnTo>
                    <a:pt x="1303299" y="142976"/>
                  </a:lnTo>
                  <a:lnTo>
                    <a:pt x="1303299" y="11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6361" y="215643"/>
              <a:ext cx="435764" cy="222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9164" y="195166"/>
              <a:ext cx="159350" cy="2408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6590" y="206740"/>
              <a:ext cx="168253" cy="2314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1193" y="199615"/>
              <a:ext cx="83234" cy="2385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1674" y="202733"/>
              <a:ext cx="166917" cy="2354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2451" y="309117"/>
              <a:ext cx="104775" cy="31750"/>
            </a:xfrm>
            <a:custGeom>
              <a:avLst/>
              <a:gdLst/>
              <a:ahLst/>
              <a:cxnLst/>
              <a:rect l="l" t="t" r="r" b="b"/>
              <a:pathLst>
                <a:path w="104775" h="31750">
                  <a:moveTo>
                    <a:pt x="104602" y="0"/>
                  </a:moveTo>
                  <a:lnTo>
                    <a:pt x="0" y="0"/>
                  </a:lnTo>
                  <a:lnTo>
                    <a:pt x="0" y="31158"/>
                  </a:lnTo>
                  <a:lnTo>
                    <a:pt x="104602" y="31158"/>
                  </a:lnTo>
                  <a:lnTo>
                    <a:pt x="104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2751" y="199615"/>
              <a:ext cx="83235" cy="2385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33234" y="199615"/>
              <a:ext cx="166917" cy="2434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52144" y="2688284"/>
              <a:ext cx="8297642" cy="2957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035666" y="2688284"/>
              <a:ext cx="8314690" cy="295910"/>
            </a:xfrm>
            <a:custGeom>
              <a:avLst/>
              <a:gdLst/>
              <a:ahLst/>
              <a:cxnLst/>
              <a:rect l="l" t="t" r="r" b="b"/>
              <a:pathLst>
                <a:path w="8314690" h="295910">
                  <a:moveTo>
                    <a:pt x="3" y="0"/>
                  </a:moveTo>
                  <a:lnTo>
                    <a:pt x="8314121" y="119"/>
                  </a:lnTo>
                  <a:lnTo>
                    <a:pt x="8314117" y="295772"/>
                  </a:lnTo>
                  <a:lnTo>
                    <a:pt x="0" y="295654"/>
                  </a:lnTo>
                  <a:lnTo>
                    <a:pt x="3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5670" y="908200"/>
              <a:ext cx="8314142" cy="17811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035670" y="908200"/>
              <a:ext cx="8314690" cy="1781810"/>
            </a:xfrm>
            <a:custGeom>
              <a:avLst/>
              <a:gdLst/>
              <a:ahLst/>
              <a:cxnLst/>
              <a:rect l="l" t="t" r="r" b="b"/>
              <a:pathLst>
                <a:path w="8314690" h="1781810">
                  <a:moveTo>
                    <a:pt x="25" y="0"/>
                  </a:moveTo>
                  <a:lnTo>
                    <a:pt x="8314142" y="115"/>
                  </a:lnTo>
                  <a:lnTo>
                    <a:pt x="8314117" y="1781196"/>
                  </a:lnTo>
                  <a:lnTo>
                    <a:pt x="0" y="1781078"/>
                  </a:lnTo>
                  <a:lnTo>
                    <a:pt x="25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878" y="1361480"/>
              <a:ext cx="224135" cy="8542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69069" y="1363338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7" y="0"/>
                  </a:moveTo>
                  <a:lnTo>
                    <a:pt x="0" y="0"/>
                  </a:lnTo>
                  <a:lnTo>
                    <a:pt x="0" y="2223"/>
                  </a:lnTo>
                  <a:lnTo>
                    <a:pt x="4870" y="2223"/>
                  </a:lnTo>
                  <a:lnTo>
                    <a:pt x="6738" y="2696"/>
                  </a:lnTo>
                  <a:lnTo>
                    <a:pt x="9787" y="4387"/>
                  </a:lnTo>
                  <a:lnTo>
                    <a:pt x="10615" y="5251"/>
                  </a:lnTo>
                  <a:lnTo>
                    <a:pt x="11548" y="7580"/>
                  </a:lnTo>
                  <a:lnTo>
                    <a:pt x="11818" y="10321"/>
                  </a:lnTo>
                  <a:lnTo>
                    <a:pt x="11818" y="72398"/>
                  </a:lnTo>
                  <a:lnTo>
                    <a:pt x="11343" y="75491"/>
                  </a:lnTo>
                  <a:lnTo>
                    <a:pt x="8812" y="78746"/>
                  </a:lnTo>
                  <a:lnTo>
                    <a:pt x="6346" y="79735"/>
                  </a:lnTo>
                  <a:lnTo>
                    <a:pt x="0" y="79735"/>
                  </a:lnTo>
                  <a:lnTo>
                    <a:pt x="0" y="81960"/>
                  </a:lnTo>
                  <a:lnTo>
                    <a:pt x="35337" y="81960"/>
                  </a:lnTo>
                  <a:lnTo>
                    <a:pt x="35337" y="79735"/>
                  </a:lnTo>
                  <a:lnTo>
                    <a:pt x="30424" y="79735"/>
                  </a:lnTo>
                  <a:lnTo>
                    <a:pt x="28597" y="79260"/>
                  </a:lnTo>
                  <a:lnTo>
                    <a:pt x="25548" y="77572"/>
                  </a:lnTo>
                  <a:lnTo>
                    <a:pt x="24698" y="76708"/>
                  </a:lnTo>
                  <a:lnTo>
                    <a:pt x="23784" y="74378"/>
                  </a:lnTo>
                  <a:lnTo>
                    <a:pt x="23519" y="71639"/>
                  </a:lnTo>
                  <a:lnTo>
                    <a:pt x="23519" y="9558"/>
                  </a:lnTo>
                  <a:lnTo>
                    <a:pt x="24015" y="6468"/>
                  </a:lnTo>
                  <a:lnTo>
                    <a:pt x="26564" y="3210"/>
                  </a:lnTo>
                  <a:lnTo>
                    <a:pt x="29011" y="2223"/>
                  </a:lnTo>
                  <a:lnTo>
                    <a:pt x="35337" y="2223"/>
                  </a:lnTo>
                  <a:lnTo>
                    <a:pt x="353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878" y="1512381"/>
              <a:ext cx="224135" cy="854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069" y="1514238"/>
              <a:ext cx="76776" cy="819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1878" y="1663283"/>
              <a:ext cx="224135" cy="854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9069" y="1665139"/>
              <a:ext cx="118212" cy="819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1878" y="1814183"/>
              <a:ext cx="258710" cy="8567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03644" y="1816041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7" y="0"/>
                  </a:moveTo>
                  <a:lnTo>
                    <a:pt x="0" y="0"/>
                  </a:lnTo>
                  <a:lnTo>
                    <a:pt x="0" y="2225"/>
                  </a:lnTo>
                  <a:lnTo>
                    <a:pt x="4870" y="2225"/>
                  </a:lnTo>
                  <a:lnTo>
                    <a:pt x="6738" y="2696"/>
                  </a:lnTo>
                  <a:lnTo>
                    <a:pt x="9787" y="4389"/>
                  </a:lnTo>
                  <a:lnTo>
                    <a:pt x="10615" y="5252"/>
                  </a:lnTo>
                  <a:lnTo>
                    <a:pt x="11548" y="7581"/>
                  </a:lnTo>
                  <a:lnTo>
                    <a:pt x="11818" y="10321"/>
                  </a:lnTo>
                  <a:lnTo>
                    <a:pt x="11818" y="72400"/>
                  </a:lnTo>
                  <a:lnTo>
                    <a:pt x="11339" y="75492"/>
                  </a:lnTo>
                  <a:lnTo>
                    <a:pt x="8812" y="78746"/>
                  </a:lnTo>
                  <a:lnTo>
                    <a:pt x="6343" y="79736"/>
                  </a:lnTo>
                  <a:lnTo>
                    <a:pt x="0" y="79736"/>
                  </a:lnTo>
                  <a:lnTo>
                    <a:pt x="0" y="81960"/>
                  </a:lnTo>
                  <a:lnTo>
                    <a:pt x="35337" y="81960"/>
                  </a:lnTo>
                  <a:lnTo>
                    <a:pt x="35337" y="79736"/>
                  </a:lnTo>
                  <a:lnTo>
                    <a:pt x="30422" y="79736"/>
                  </a:lnTo>
                  <a:lnTo>
                    <a:pt x="28597" y="79261"/>
                  </a:lnTo>
                  <a:lnTo>
                    <a:pt x="25548" y="77572"/>
                  </a:lnTo>
                  <a:lnTo>
                    <a:pt x="24698" y="76709"/>
                  </a:lnTo>
                  <a:lnTo>
                    <a:pt x="23784" y="74380"/>
                  </a:lnTo>
                  <a:lnTo>
                    <a:pt x="23519" y="71640"/>
                  </a:lnTo>
                  <a:lnTo>
                    <a:pt x="23519" y="9558"/>
                  </a:lnTo>
                  <a:lnTo>
                    <a:pt x="24011" y="6469"/>
                  </a:lnTo>
                  <a:lnTo>
                    <a:pt x="26564" y="3211"/>
                  </a:lnTo>
                  <a:lnTo>
                    <a:pt x="29011" y="2225"/>
                  </a:lnTo>
                  <a:lnTo>
                    <a:pt x="35337" y="2225"/>
                  </a:lnTo>
                  <a:lnTo>
                    <a:pt x="353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878" y="1965084"/>
              <a:ext cx="258710" cy="856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3644" y="1966942"/>
              <a:ext cx="76774" cy="819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1878" y="2115986"/>
              <a:ext cx="258710" cy="856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3644" y="2117844"/>
              <a:ext cx="118212" cy="819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1878" y="2268745"/>
              <a:ext cx="103160" cy="835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9589" y="2266887"/>
              <a:ext cx="259681" cy="8567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52328" y="2268745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6" y="0"/>
                  </a:moveTo>
                  <a:lnTo>
                    <a:pt x="0" y="0"/>
                  </a:lnTo>
                  <a:lnTo>
                    <a:pt x="0" y="2223"/>
                  </a:lnTo>
                  <a:lnTo>
                    <a:pt x="4870" y="2223"/>
                  </a:lnTo>
                  <a:lnTo>
                    <a:pt x="6738" y="2696"/>
                  </a:lnTo>
                  <a:lnTo>
                    <a:pt x="9787" y="4387"/>
                  </a:lnTo>
                  <a:lnTo>
                    <a:pt x="10615" y="5251"/>
                  </a:lnTo>
                  <a:lnTo>
                    <a:pt x="11548" y="7580"/>
                  </a:lnTo>
                  <a:lnTo>
                    <a:pt x="11822" y="10321"/>
                  </a:lnTo>
                  <a:lnTo>
                    <a:pt x="11822" y="72398"/>
                  </a:lnTo>
                  <a:lnTo>
                    <a:pt x="11343" y="75491"/>
                  </a:lnTo>
                  <a:lnTo>
                    <a:pt x="8812" y="78746"/>
                  </a:lnTo>
                  <a:lnTo>
                    <a:pt x="6346" y="79735"/>
                  </a:lnTo>
                  <a:lnTo>
                    <a:pt x="0" y="79735"/>
                  </a:lnTo>
                  <a:lnTo>
                    <a:pt x="0" y="81960"/>
                  </a:lnTo>
                  <a:lnTo>
                    <a:pt x="35336" y="81960"/>
                  </a:lnTo>
                  <a:lnTo>
                    <a:pt x="35336" y="79735"/>
                  </a:lnTo>
                  <a:lnTo>
                    <a:pt x="30422" y="79735"/>
                  </a:lnTo>
                  <a:lnTo>
                    <a:pt x="28597" y="79260"/>
                  </a:lnTo>
                  <a:lnTo>
                    <a:pt x="25552" y="77572"/>
                  </a:lnTo>
                  <a:lnTo>
                    <a:pt x="24698" y="76708"/>
                  </a:lnTo>
                  <a:lnTo>
                    <a:pt x="23784" y="74378"/>
                  </a:lnTo>
                  <a:lnTo>
                    <a:pt x="23517" y="71639"/>
                  </a:lnTo>
                  <a:lnTo>
                    <a:pt x="23517" y="9558"/>
                  </a:lnTo>
                  <a:lnTo>
                    <a:pt x="24014" y="6468"/>
                  </a:lnTo>
                  <a:lnTo>
                    <a:pt x="26563" y="3210"/>
                  </a:lnTo>
                  <a:lnTo>
                    <a:pt x="29011" y="2223"/>
                  </a:lnTo>
                  <a:lnTo>
                    <a:pt x="35336" y="2223"/>
                  </a:lnTo>
                  <a:lnTo>
                    <a:pt x="3533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878" y="2419645"/>
              <a:ext cx="103160" cy="835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9589" y="2417788"/>
              <a:ext cx="259681" cy="856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2328" y="2419645"/>
              <a:ext cx="76776" cy="8196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1391" y="1084064"/>
              <a:ext cx="1694300" cy="191014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3657599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39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1845" y="3770867"/>
              <a:ext cx="377898" cy="34496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962618" y="3761963"/>
              <a:ext cx="249554" cy="365125"/>
            </a:xfrm>
            <a:custGeom>
              <a:avLst/>
              <a:gdLst/>
              <a:ahLst/>
              <a:cxnLst/>
              <a:rect l="l" t="t" r="r" b="b"/>
              <a:pathLst>
                <a:path w="249555" h="365125">
                  <a:moveTo>
                    <a:pt x="211429" y="137985"/>
                  </a:moveTo>
                  <a:lnTo>
                    <a:pt x="188874" y="102387"/>
                  </a:lnTo>
                  <a:lnTo>
                    <a:pt x="180276" y="102387"/>
                  </a:lnTo>
                  <a:lnTo>
                    <a:pt x="180276" y="129984"/>
                  </a:lnTo>
                  <a:lnTo>
                    <a:pt x="180276" y="181610"/>
                  </a:lnTo>
                  <a:lnTo>
                    <a:pt x="178943" y="184734"/>
                  </a:lnTo>
                  <a:lnTo>
                    <a:pt x="173596" y="190068"/>
                  </a:lnTo>
                  <a:lnTo>
                    <a:pt x="170484" y="191401"/>
                  </a:lnTo>
                  <a:lnTo>
                    <a:pt x="154457" y="191401"/>
                  </a:lnTo>
                  <a:lnTo>
                    <a:pt x="151345" y="190068"/>
                  </a:lnTo>
                  <a:lnTo>
                    <a:pt x="145999" y="184734"/>
                  </a:lnTo>
                  <a:lnTo>
                    <a:pt x="144665" y="181610"/>
                  </a:lnTo>
                  <a:lnTo>
                    <a:pt x="144665" y="129984"/>
                  </a:lnTo>
                  <a:lnTo>
                    <a:pt x="145999" y="126860"/>
                  </a:lnTo>
                  <a:lnTo>
                    <a:pt x="151345" y="121526"/>
                  </a:lnTo>
                  <a:lnTo>
                    <a:pt x="154457" y="120180"/>
                  </a:lnTo>
                  <a:lnTo>
                    <a:pt x="170484" y="120180"/>
                  </a:lnTo>
                  <a:lnTo>
                    <a:pt x="173596" y="121526"/>
                  </a:lnTo>
                  <a:lnTo>
                    <a:pt x="178943" y="126860"/>
                  </a:lnTo>
                  <a:lnTo>
                    <a:pt x="180276" y="129984"/>
                  </a:lnTo>
                  <a:lnTo>
                    <a:pt x="180276" y="102387"/>
                  </a:lnTo>
                  <a:lnTo>
                    <a:pt x="146888" y="102387"/>
                  </a:lnTo>
                  <a:lnTo>
                    <a:pt x="140246" y="103073"/>
                  </a:lnTo>
                  <a:lnTo>
                    <a:pt x="114122" y="132702"/>
                  </a:lnTo>
                  <a:lnTo>
                    <a:pt x="113512" y="140220"/>
                  </a:lnTo>
                  <a:lnTo>
                    <a:pt x="113512" y="175831"/>
                  </a:lnTo>
                  <a:lnTo>
                    <a:pt x="142036" y="208597"/>
                  </a:lnTo>
                  <a:lnTo>
                    <a:pt x="149110" y="209207"/>
                  </a:lnTo>
                  <a:lnTo>
                    <a:pt x="180276" y="209207"/>
                  </a:lnTo>
                  <a:lnTo>
                    <a:pt x="180251" y="235064"/>
                  </a:lnTo>
                  <a:lnTo>
                    <a:pt x="178943" y="238137"/>
                  </a:lnTo>
                  <a:lnTo>
                    <a:pt x="173596" y="243484"/>
                  </a:lnTo>
                  <a:lnTo>
                    <a:pt x="170484" y="244817"/>
                  </a:lnTo>
                  <a:lnTo>
                    <a:pt x="156083" y="244817"/>
                  </a:lnTo>
                  <a:lnTo>
                    <a:pt x="152450" y="243484"/>
                  </a:lnTo>
                  <a:lnTo>
                    <a:pt x="146215" y="238137"/>
                  </a:lnTo>
                  <a:lnTo>
                    <a:pt x="144691" y="235064"/>
                  </a:lnTo>
                  <a:lnTo>
                    <a:pt x="144665" y="231470"/>
                  </a:lnTo>
                  <a:lnTo>
                    <a:pt x="113512" y="231470"/>
                  </a:lnTo>
                  <a:lnTo>
                    <a:pt x="113512" y="253428"/>
                  </a:lnTo>
                  <a:lnTo>
                    <a:pt x="116547" y="260769"/>
                  </a:lnTo>
                  <a:lnTo>
                    <a:pt x="128714" y="272935"/>
                  </a:lnTo>
                  <a:lnTo>
                    <a:pt x="136055" y="275971"/>
                  </a:lnTo>
                  <a:lnTo>
                    <a:pt x="144665" y="275971"/>
                  </a:lnTo>
                  <a:lnTo>
                    <a:pt x="144665" y="302679"/>
                  </a:lnTo>
                  <a:lnTo>
                    <a:pt x="158902" y="346748"/>
                  </a:lnTo>
                  <a:lnTo>
                    <a:pt x="193624" y="364998"/>
                  </a:lnTo>
                  <a:lnTo>
                    <a:pt x="202526" y="364998"/>
                  </a:lnTo>
                  <a:lnTo>
                    <a:pt x="202526" y="333844"/>
                  </a:lnTo>
                  <a:lnTo>
                    <a:pt x="188582" y="333844"/>
                  </a:lnTo>
                  <a:lnTo>
                    <a:pt x="184353" y="330796"/>
                  </a:lnTo>
                  <a:lnTo>
                    <a:pt x="177520" y="318630"/>
                  </a:lnTo>
                  <a:lnTo>
                    <a:pt x="175818" y="311289"/>
                  </a:lnTo>
                  <a:lnTo>
                    <a:pt x="175818" y="275971"/>
                  </a:lnTo>
                  <a:lnTo>
                    <a:pt x="182905" y="275043"/>
                  </a:lnTo>
                  <a:lnTo>
                    <a:pt x="189458" y="272249"/>
                  </a:lnTo>
                  <a:lnTo>
                    <a:pt x="210781" y="235026"/>
                  </a:lnTo>
                  <a:lnTo>
                    <a:pt x="211429" y="224790"/>
                  </a:lnTo>
                  <a:lnTo>
                    <a:pt x="211429" y="191401"/>
                  </a:lnTo>
                  <a:lnTo>
                    <a:pt x="211429" y="137985"/>
                  </a:lnTo>
                  <a:close/>
                </a:path>
                <a:path w="249555" h="365125">
                  <a:moveTo>
                    <a:pt x="249262" y="66776"/>
                  </a:moveTo>
                  <a:lnTo>
                    <a:pt x="239382" y="29883"/>
                  </a:lnTo>
                  <a:lnTo>
                    <a:pt x="201180" y="1231"/>
                  </a:lnTo>
                  <a:lnTo>
                    <a:pt x="189179" y="0"/>
                  </a:lnTo>
                  <a:lnTo>
                    <a:pt x="102374" y="0"/>
                  </a:lnTo>
                  <a:lnTo>
                    <a:pt x="65493" y="11023"/>
                  </a:lnTo>
                  <a:lnTo>
                    <a:pt x="40500" y="41173"/>
                  </a:lnTo>
                  <a:lnTo>
                    <a:pt x="35610" y="66776"/>
                  </a:lnTo>
                  <a:lnTo>
                    <a:pt x="35610" y="111290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35610" y="142443"/>
                  </a:lnTo>
                  <a:lnTo>
                    <a:pt x="35610" y="333844"/>
                  </a:lnTo>
                  <a:lnTo>
                    <a:pt x="66763" y="333844"/>
                  </a:lnTo>
                  <a:lnTo>
                    <a:pt x="66763" y="142443"/>
                  </a:lnTo>
                  <a:lnTo>
                    <a:pt x="102374" y="142443"/>
                  </a:lnTo>
                  <a:lnTo>
                    <a:pt x="102374" y="111290"/>
                  </a:lnTo>
                  <a:lnTo>
                    <a:pt x="66763" y="111290"/>
                  </a:lnTo>
                  <a:lnTo>
                    <a:pt x="66763" y="66776"/>
                  </a:lnTo>
                  <a:lnTo>
                    <a:pt x="88747" y="33782"/>
                  </a:lnTo>
                  <a:lnTo>
                    <a:pt x="102374" y="31165"/>
                  </a:lnTo>
                  <a:lnTo>
                    <a:pt x="197180" y="31165"/>
                  </a:lnTo>
                  <a:lnTo>
                    <a:pt x="218109" y="66776"/>
                  </a:lnTo>
                  <a:lnTo>
                    <a:pt x="218109" y="106832"/>
                  </a:lnTo>
                  <a:lnTo>
                    <a:pt x="249262" y="106832"/>
                  </a:lnTo>
                  <a:lnTo>
                    <a:pt x="249262" y="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8062" y="3873189"/>
              <a:ext cx="297334" cy="22260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541722" y="37619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10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2" y="53469"/>
                  </a:lnTo>
                  <a:lnTo>
                    <a:pt x="35608" y="66766"/>
                  </a:lnTo>
                  <a:lnTo>
                    <a:pt x="35608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8" y="142438"/>
                  </a:lnTo>
                  <a:lnTo>
                    <a:pt x="35608" y="333836"/>
                  </a:lnTo>
                  <a:lnTo>
                    <a:pt x="66766" y="333836"/>
                  </a:lnTo>
                  <a:lnTo>
                    <a:pt x="66766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6" y="111279"/>
                  </a:lnTo>
                  <a:lnTo>
                    <a:pt x="66766" y="66766"/>
                  </a:lnTo>
                  <a:lnTo>
                    <a:pt x="88743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5197" y="3873189"/>
              <a:ext cx="507427" cy="22260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133725" y="37619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10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0" y="53469"/>
                  </a:lnTo>
                  <a:lnTo>
                    <a:pt x="35606" y="66766"/>
                  </a:lnTo>
                  <a:lnTo>
                    <a:pt x="35606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6" y="142438"/>
                  </a:lnTo>
                  <a:lnTo>
                    <a:pt x="35606" y="333836"/>
                  </a:lnTo>
                  <a:lnTo>
                    <a:pt x="66765" y="333836"/>
                  </a:lnTo>
                  <a:lnTo>
                    <a:pt x="66765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5" y="111279"/>
                  </a:lnTo>
                  <a:lnTo>
                    <a:pt x="66765" y="66766"/>
                  </a:lnTo>
                  <a:lnTo>
                    <a:pt x="88742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6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0790" y="3761963"/>
              <a:ext cx="486060" cy="33383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806734" y="3761963"/>
              <a:ext cx="1303655" cy="334010"/>
            </a:xfrm>
            <a:custGeom>
              <a:avLst/>
              <a:gdLst/>
              <a:ahLst/>
              <a:cxnLst/>
              <a:rect l="l" t="t" r="r" b="b"/>
              <a:pathLst>
                <a:path w="1303654" h="334010">
                  <a:moveTo>
                    <a:pt x="355193" y="111226"/>
                  </a:moveTo>
                  <a:lnTo>
                    <a:pt x="252831" y="111226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114833" y="142443"/>
                  </a:lnTo>
                  <a:lnTo>
                    <a:pt x="114833" y="191401"/>
                  </a:lnTo>
                  <a:lnTo>
                    <a:pt x="114833" y="222567"/>
                  </a:lnTo>
                  <a:lnTo>
                    <a:pt x="114833" y="253720"/>
                  </a:lnTo>
                  <a:lnTo>
                    <a:pt x="111582" y="259359"/>
                  </a:lnTo>
                  <a:lnTo>
                    <a:pt x="107569" y="263740"/>
                  </a:lnTo>
                  <a:lnTo>
                    <a:pt x="98069" y="269963"/>
                  </a:lnTo>
                  <a:lnTo>
                    <a:pt x="93179" y="271526"/>
                  </a:lnTo>
                  <a:lnTo>
                    <a:pt x="62318" y="271526"/>
                  </a:lnTo>
                  <a:lnTo>
                    <a:pt x="59194" y="270192"/>
                  </a:lnTo>
                  <a:lnTo>
                    <a:pt x="53860" y="264845"/>
                  </a:lnTo>
                  <a:lnTo>
                    <a:pt x="52527" y="261734"/>
                  </a:lnTo>
                  <a:lnTo>
                    <a:pt x="52527" y="214553"/>
                  </a:lnTo>
                  <a:lnTo>
                    <a:pt x="53860" y="211429"/>
                  </a:lnTo>
                  <a:lnTo>
                    <a:pt x="59194" y="206095"/>
                  </a:lnTo>
                  <a:lnTo>
                    <a:pt x="62318" y="204762"/>
                  </a:lnTo>
                  <a:lnTo>
                    <a:pt x="93179" y="204762"/>
                  </a:lnTo>
                  <a:lnTo>
                    <a:pt x="98069" y="206311"/>
                  </a:lnTo>
                  <a:lnTo>
                    <a:pt x="107569" y="212547"/>
                  </a:lnTo>
                  <a:lnTo>
                    <a:pt x="111582" y="216928"/>
                  </a:lnTo>
                  <a:lnTo>
                    <a:pt x="114833" y="222567"/>
                  </a:lnTo>
                  <a:lnTo>
                    <a:pt x="114833" y="191401"/>
                  </a:lnTo>
                  <a:lnTo>
                    <a:pt x="111582" y="185762"/>
                  </a:lnTo>
                  <a:lnTo>
                    <a:pt x="107569" y="181394"/>
                  </a:lnTo>
                  <a:lnTo>
                    <a:pt x="98069" y="175158"/>
                  </a:lnTo>
                  <a:lnTo>
                    <a:pt x="93179" y="173596"/>
                  </a:lnTo>
                  <a:lnTo>
                    <a:pt x="65874" y="173596"/>
                  </a:lnTo>
                  <a:lnTo>
                    <a:pt x="28752" y="195351"/>
                  </a:lnTo>
                  <a:lnTo>
                    <a:pt x="21361" y="222567"/>
                  </a:lnTo>
                  <a:lnTo>
                    <a:pt x="21463" y="259359"/>
                  </a:lnTo>
                  <a:lnTo>
                    <a:pt x="40360" y="295300"/>
                  </a:lnTo>
                  <a:lnTo>
                    <a:pt x="63652" y="302679"/>
                  </a:lnTo>
                  <a:lnTo>
                    <a:pt x="94068" y="302679"/>
                  </a:lnTo>
                  <a:lnTo>
                    <a:pt x="99402" y="301498"/>
                  </a:lnTo>
                  <a:lnTo>
                    <a:pt x="108902" y="296748"/>
                  </a:lnTo>
                  <a:lnTo>
                    <a:pt x="112471" y="293484"/>
                  </a:lnTo>
                  <a:lnTo>
                    <a:pt x="114833" y="289331"/>
                  </a:lnTo>
                  <a:lnTo>
                    <a:pt x="114833" y="333844"/>
                  </a:lnTo>
                  <a:lnTo>
                    <a:pt x="145999" y="333844"/>
                  </a:lnTo>
                  <a:lnTo>
                    <a:pt x="145999" y="289331"/>
                  </a:lnTo>
                  <a:lnTo>
                    <a:pt x="145999" y="271526"/>
                  </a:lnTo>
                  <a:lnTo>
                    <a:pt x="145999" y="222567"/>
                  </a:lnTo>
                  <a:lnTo>
                    <a:pt x="149263" y="216928"/>
                  </a:lnTo>
                  <a:lnTo>
                    <a:pt x="153263" y="212547"/>
                  </a:lnTo>
                  <a:lnTo>
                    <a:pt x="162763" y="206311"/>
                  </a:lnTo>
                  <a:lnTo>
                    <a:pt x="167665" y="204762"/>
                  </a:lnTo>
                  <a:lnTo>
                    <a:pt x="198526" y="204762"/>
                  </a:lnTo>
                  <a:lnTo>
                    <a:pt x="201637" y="206095"/>
                  </a:lnTo>
                  <a:lnTo>
                    <a:pt x="206984" y="211429"/>
                  </a:lnTo>
                  <a:lnTo>
                    <a:pt x="208318" y="214553"/>
                  </a:lnTo>
                  <a:lnTo>
                    <a:pt x="208318" y="261734"/>
                  </a:lnTo>
                  <a:lnTo>
                    <a:pt x="206984" y="264845"/>
                  </a:lnTo>
                  <a:lnTo>
                    <a:pt x="201637" y="270192"/>
                  </a:lnTo>
                  <a:lnTo>
                    <a:pt x="198526" y="271526"/>
                  </a:lnTo>
                  <a:lnTo>
                    <a:pt x="178346" y="271526"/>
                  </a:lnTo>
                  <a:lnTo>
                    <a:pt x="175158" y="270789"/>
                  </a:lnTo>
                  <a:lnTo>
                    <a:pt x="168922" y="267817"/>
                  </a:lnTo>
                  <a:lnTo>
                    <a:pt x="166179" y="265595"/>
                  </a:lnTo>
                  <a:lnTo>
                    <a:pt x="163804" y="262623"/>
                  </a:lnTo>
                  <a:lnTo>
                    <a:pt x="163855" y="296049"/>
                  </a:lnTo>
                  <a:lnTo>
                    <a:pt x="166471" y="298081"/>
                  </a:lnTo>
                  <a:lnTo>
                    <a:pt x="170180" y="299732"/>
                  </a:lnTo>
                  <a:lnTo>
                    <a:pt x="179311" y="302094"/>
                  </a:lnTo>
                  <a:lnTo>
                    <a:pt x="184569" y="302679"/>
                  </a:lnTo>
                  <a:lnTo>
                    <a:pt x="199415" y="302679"/>
                  </a:lnTo>
                  <a:lnTo>
                    <a:pt x="236524" y="277926"/>
                  </a:lnTo>
                  <a:lnTo>
                    <a:pt x="238442" y="271526"/>
                  </a:lnTo>
                  <a:lnTo>
                    <a:pt x="238671" y="270789"/>
                  </a:lnTo>
                  <a:lnTo>
                    <a:pt x="238785" y="269963"/>
                  </a:lnTo>
                  <a:lnTo>
                    <a:pt x="239369" y="263740"/>
                  </a:lnTo>
                  <a:lnTo>
                    <a:pt x="239344" y="214553"/>
                  </a:lnTo>
                  <a:lnTo>
                    <a:pt x="220472" y="180606"/>
                  </a:lnTo>
                  <a:lnTo>
                    <a:pt x="197180" y="173596"/>
                  </a:lnTo>
                  <a:lnTo>
                    <a:pt x="167665" y="173596"/>
                  </a:lnTo>
                  <a:lnTo>
                    <a:pt x="162763" y="175158"/>
                  </a:lnTo>
                  <a:lnTo>
                    <a:pt x="153263" y="181394"/>
                  </a:lnTo>
                  <a:lnTo>
                    <a:pt x="149263" y="185762"/>
                  </a:lnTo>
                  <a:lnTo>
                    <a:pt x="145999" y="191401"/>
                  </a:lnTo>
                  <a:lnTo>
                    <a:pt x="145999" y="142443"/>
                  </a:lnTo>
                  <a:lnTo>
                    <a:pt x="252831" y="142443"/>
                  </a:lnTo>
                  <a:lnTo>
                    <a:pt x="252831" y="142976"/>
                  </a:lnTo>
                  <a:lnTo>
                    <a:pt x="288429" y="142976"/>
                  </a:lnTo>
                  <a:lnTo>
                    <a:pt x="288429" y="333476"/>
                  </a:lnTo>
                  <a:lnTo>
                    <a:pt x="319595" y="333476"/>
                  </a:lnTo>
                  <a:lnTo>
                    <a:pt x="319595" y="142976"/>
                  </a:lnTo>
                  <a:lnTo>
                    <a:pt x="355193" y="142976"/>
                  </a:lnTo>
                  <a:lnTo>
                    <a:pt x="355193" y="111226"/>
                  </a:lnTo>
                  <a:close/>
                </a:path>
                <a:path w="1303654" h="334010">
                  <a:moveTo>
                    <a:pt x="1303299" y="111226"/>
                  </a:moveTo>
                  <a:lnTo>
                    <a:pt x="1200924" y="111226"/>
                  </a:lnTo>
                  <a:lnTo>
                    <a:pt x="1151953" y="111290"/>
                  </a:lnTo>
                  <a:lnTo>
                    <a:pt x="1151953" y="142443"/>
                  </a:lnTo>
                  <a:lnTo>
                    <a:pt x="1151953" y="246595"/>
                  </a:lnTo>
                  <a:lnTo>
                    <a:pt x="1150404" y="251866"/>
                  </a:lnTo>
                  <a:lnTo>
                    <a:pt x="1144168" y="260477"/>
                  </a:lnTo>
                  <a:lnTo>
                    <a:pt x="1140536" y="262623"/>
                  </a:lnTo>
                  <a:lnTo>
                    <a:pt x="1130744" y="262623"/>
                  </a:lnTo>
                  <a:lnTo>
                    <a:pt x="1125994" y="260692"/>
                  </a:lnTo>
                  <a:lnTo>
                    <a:pt x="1118273" y="252984"/>
                  </a:lnTo>
                  <a:lnTo>
                    <a:pt x="1116342" y="248234"/>
                  </a:lnTo>
                  <a:lnTo>
                    <a:pt x="1116342" y="142443"/>
                  </a:lnTo>
                  <a:lnTo>
                    <a:pt x="1151953" y="142443"/>
                  </a:lnTo>
                  <a:lnTo>
                    <a:pt x="1151953" y="111290"/>
                  </a:lnTo>
                  <a:lnTo>
                    <a:pt x="488289" y="111290"/>
                  </a:lnTo>
                  <a:lnTo>
                    <a:pt x="488289" y="66776"/>
                  </a:lnTo>
                  <a:lnTo>
                    <a:pt x="510273" y="33782"/>
                  </a:lnTo>
                  <a:lnTo>
                    <a:pt x="523900" y="31165"/>
                  </a:lnTo>
                  <a:lnTo>
                    <a:pt x="618705" y="31165"/>
                  </a:lnTo>
                  <a:lnTo>
                    <a:pt x="639635" y="66776"/>
                  </a:lnTo>
                  <a:lnTo>
                    <a:pt x="639635" y="106832"/>
                  </a:lnTo>
                  <a:lnTo>
                    <a:pt x="670788" y="106832"/>
                  </a:lnTo>
                  <a:lnTo>
                    <a:pt x="670788" y="66776"/>
                  </a:lnTo>
                  <a:lnTo>
                    <a:pt x="669683" y="53479"/>
                  </a:lnTo>
                  <a:lnTo>
                    <a:pt x="643953" y="11023"/>
                  </a:lnTo>
                  <a:lnTo>
                    <a:pt x="610704" y="0"/>
                  </a:lnTo>
                  <a:lnTo>
                    <a:pt x="523900" y="0"/>
                  </a:lnTo>
                  <a:lnTo>
                    <a:pt x="487006" y="11023"/>
                  </a:lnTo>
                  <a:lnTo>
                    <a:pt x="462026" y="41173"/>
                  </a:lnTo>
                  <a:lnTo>
                    <a:pt x="457136" y="66776"/>
                  </a:lnTo>
                  <a:lnTo>
                    <a:pt x="457136" y="111290"/>
                  </a:lnTo>
                  <a:lnTo>
                    <a:pt x="421525" y="111290"/>
                  </a:lnTo>
                  <a:lnTo>
                    <a:pt x="421525" y="142443"/>
                  </a:lnTo>
                  <a:lnTo>
                    <a:pt x="457136" y="142443"/>
                  </a:lnTo>
                  <a:lnTo>
                    <a:pt x="457136" y="333844"/>
                  </a:lnTo>
                  <a:lnTo>
                    <a:pt x="488289" y="333844"/>
                  </a:lnTo>
                  <a:lnTo>
                    <a:pt x="488289" y="142443"/>
                  </a:lnTo>
                  <a:lnTo>
                    <a:pt x="514997" y="142443"/>
                  </a:lnTo>
                  <a:lnTo>
                    <a:pt x="523900" y="142443"/>
                  </a:lnTo>
                  <a:lnTo>
                    <a:pt x="651649" y="142443"/>
                  </a:lnTo>
                  <a:lnTo>
                    <a:pt x="651649" y="173596"/>
                  </a:lnTo>
                  <a:lnTo>
                    <a:pt x="651649" y="204165"/>
                  </a:lnTo>
                  <a:lnTo>
                    <a:pt x="651649" y="267665"/>
                  </a:lnTo>
                  <a:lnTo>
                    <a:pt x="649490" y="271894"/>
                  </a:lnTo>
                  <a:lnTo>
                    <a:pt x="640892" y="278726"/>
                  </a:lnTo>
                  <a:lnTo>
                    <a:pt x="635622" y="280428"/>
                  </a:lnTo>
                  <a:lnTo>
                    <a:pt x="581317" y="280428"/>
                  </a:lnTo>
                  <a:lnTo>
                    <a:pt x="578205" y="279095"/>
                  </a:lnTo>
                  <a:lnTo>
                    <a:pt x="572858" y="273748"/>
                  </a:lnTo>
                  <a:lnTo>
                    <a:pt x="571525" y="270637"/>
                  </a:lnTo>
                  <a:lnTo>
                    <a:pt x="571525" y="201193"/>
                  </a:lnTo>
                  <a:lnTo>
                    <a:pt x="572858" y="198081"/>
                  </a:lnTo>
                  <a:lnTo>
                    <a:pt x="578205" y="192735"/>
                  </a:lnTo>
                  <a:lnTo>
                    <a:pt x="581317" y="191401"/>
                  </a:lnTo>
                  <a:lnTo>
                    <a:pt x="635622" y="191401"/>
                  </a:lnTo>
                  <a:lnTo>
                    <a:pt x="640892" y="193116"/>
                  </a:lnTo>
                  <a:lnTo>
                    <a:pt x="649490" y="199936"/>
                  </a:lnTo>
                  <a:lnTo>
                    <a:pt x="651649" y="204165"/>
                  </a:lnTo>
                  <a:lnTo>
                    <a:pt x="651649" y="173596"/>
                  </a:lnTo>
                  <a:lnTo>
                    <a:pt x="646303" y="169151"/>
                  </a:lnTo>
                  <a:lnTo>
                    <a:pt x="641781" y="165811"/>
                  </a:lnTo>
                  <a:lnTo>
                    <a:pt x="634365" y="161353"/>
                  </a:lnTo>
                  <a:lnTo>
                    <a:pt x="631469" y="160248"/>
                  </a:lnTo>
                  <a:lnTo>
                    <a:pt x="584885" y="160248"/>
                  </a:lnTo>
                  <a:lnTo>
                    <a:pt x="547751" y="180263"/>
                  </a:lnTo>
                  <a:lnTo>
                    <a:pt x="540423" y="204165"/>
                  </a:lnTo>
                  <a:lnTo>
                    <a:pt x="540423" y="267665"/>
                  </a:lnTo>
                  <a:lnTo>
                    <a:pt x="560387" y="304203"/>
                  </a:lnTo>
                  <a:lnTo>
                    <a:pt x="584885" y="311581"/>
                  </a:lnTo>
                  <a:lnTo>
                    <a:pt x="631469" y="311581"/>
                  </a:lnTo>
                  <a:lnTo>
                    <a:pt x="634365" y="310476"/>
                  </a:lnTo>
                  <a:lnTo>
                    <a:pt x="641781" y="306019"/>
                  </a:lnTo>
                  <a:lnTo>
                    <a:pt x="646303" y="302679"/>
                  </a:lnTo>
                  <a:lnTo>
                    <a:pt x="651649" y="298234"/>
                  </a:lnTo>
                  <a:lnTo>
                    <a:pt x="651649" y="333844"/>
                  </a:lnTo>
                  <a:lnTo>
                    <a:pt x="682802" y="333844"/>
                  </a:lnTo>
                  <a:lnTo>
                    <a:pt x="682802" y="298234"/>
                  </a:lnTo>
                  <a:lnTo>
                    <a:pt x="682802" y="280428"/>
                  </a:lnTo>
                  <a:lnTo>
                    <a:pt x="682802" y="191401"/>
                  </a:lnTo>
                  <a:lnTo>
                    <a:pt x="682802" y="173596"/>
                  </a:lnTo>
                  <a:lnTo>
                    <a:pt x="682802" y="142443"/>
                  </a:lnTo>
                  <a:lnTo>
                    <a:pt x="709510" y="142443"/>
                  </a:lnTo>
                  <a:lnTo>
                    <a:pt x="718413" y="142443"/>
                  </a:lnTo>
                  <a:lnTo>
                    <a:pt x="846162" y="142443"/>
                  </a:lnTo>
                  <a:lnTo>
                    <a:pt x="846162" y="173596"/>
                  </a:lnTo>
                  <a:lnTo>
                    <a:pt x="846162" y="204165"/>
                  </a:lnTo>
                  <a:lnTo>
                    <a:pt x="846162" y="267665"/>
                  </a:lnTo>
                  <a:lnTo>
                    <a:pt x="844016" y="271894"/>
                  </a:lnTo>
                  <a:lnTo>
                    <a:pt x="835406" y="278726"/>
                  </a:lnTo>
                  <a:lnTo>
                    <a:pt x="830135" y="280428"/>
                  </a:lnTo>
                  <a:lnTo>
                    <a:pt x="775830" y="280428"/>
                  </a:lnTo>
                  <a:lnTo>
                    <a:pt x="772718" y="279095"/>
                  </a:lnTo>
                  <a:lnTo>
                    <a:pt x="767372" y="273748"/>
                  </a:lnTo>
                  <a:lnTo>
                    <a:pt x="766038" y="270637"/>
                  </a:lnTo>
                  <a:lnTo>
                    <a:pt x="766038" y="201193"/>
                  </a:lnTo>
                  <a:lnTo>
                    <a:pt x="767372" y="198081"/>
                  </a:lnTo>
                  <a:lnTo>
                    <a:pt x="772718" y="192735"/>
                  </a:lnTo>
                  <a:lnTo>
                    <a:pt x="775830" y="191401"/>
                  </a:lnTo>
                  <a:lnTo>
                    <a:pt x="830135" y="191401"/>
                  </a:lnTo>
                  <a:lnTo>
                    <a:pt x="835406" y="193116"/>
                  </a:lnTo>
                  <a:lnTo>
                    <a:pt x="844016" y="199936"/>
                  </a:lnTo>
                  <a:lnTo>
                    <a:pt x="846162" y="204165"/>
                  </a:lnTo>
                  <a:lnTo>
                    <a:pt x="846162" y="173596"/>
                  </a:lnTo>
                  <a:lnTo>
                    <a:pt x="840816" y="169151"/>
                  </a:lnTo>
                  <a:lnTo>
                    <a:pt x="836295" y="165811"/>
                  </a:lnTo>
                  <a:lnTo>
                    <a:pt x="828878" y="161353"/>
                  </a:lnTo>
                  <a:lnTo>
                    <a:pt x="825982" y="160248"/>
                  </a:lnTo>
                  <a:lnTo>
                    <a:pt x="779399" y="160248"/>
                  </a:lnTo>
                  <a:lnTo>
                    <a:pt x="742264" y="180263"/>
                  </a:lnTo>
                  <a:lnTo>
                    <a:pt x="734936" y="204165"/>
                  </a:lnTo>
                  <a:lnTo>
                    <a:pt x="734936" y="267665"/>
                  </a:lnTo>
                  <a:lnTo>
                    <a:pt x="754900" y="304203"/>
                  </a:lnTo>
                  <a:lnTo>
                    <a:pt x="779399" y="311581"/>
                  </a:lnTo>
                  <a:lnTo>
                    <a:pt x="825982" y="311581"/>
                  </a:lnTo>
                  <a:lnTo>
                    <a:pt x="828878" y="310476"/>
                  </a:lnTo>
                  <a:lnTo>
                    <a:pt x="836295" y="306019"/>
                  </a:lnTo>
                  <a:lnTo>
                    <a:pt x="840816" y="302679"/>
                  </a:lnTo>
                  <a:lnTo>
                    <a:pt x="846162" y="298234"/>
                  </a:lnTo>
                  <a:lnTo>
                    <a:pt x="846162" y="333844"/>
                  </a:lnTo>
                  <a:lnTo>
                    <a:pt x="877316" y="333844"/>
                  </a:lnTo>
                  <a:lnTo>
                    <a:pt x="877316" y="298234"/>
                  </a:lnTo>
                  <a:lnTo>
                    <a:pt x="877316" y="280428"/>
                  </a:lnTo>
                  <a:lnTo>
                    <a:pt x="877316" y="191401"/>
                  </a:lnTo>
                  <a:lnTo>
                    <a:pt x="877316" y="173596"/>
                  </a:lnTo>
                  <a:lnTo>
                    <a:pt x="877316" y="142443"/>
                  </a:lnTo>
                  <a:lnTo>
                    <a:pt x="904024" y="142443"/>
                  </a:lnTo>
                  <a:lnTo>
                    <a:pt x="912926" y="142443"/>
                  </a:lnTo>
                  <a:lnTo>
                    <a:pt x="981481" y="142443"/>
                  </a:lnTo>
                  <a:lnTo>
                    <a:pt x="987120" y="147193"/>
                  </a:lnTo>
                  <a:lnTo>
                    <a:pt x="991489" y="152679"/>
                  </a:lnTo>
                  <a:lnTo>
                    <a:pt x="997724" y="165138"/>
                  </a:lnTo>
                  <a:lnTo>
                    <a:pt x="999286" y="171526"/>
                  </a:lnTo>
                  <a:lnTo>
                    <a:pt x="999286" y="212775"/>
                  </a:lnTo>
                  <a:lnTo>
                    <a:pt x="997953" y="215887"/>
                  </a:lnTo>
                  <a:lnTo>
                    <a:pt x="992606" y="221221"/>
                  </a:lnTo>
                  <a:lnTo>
                    <a:pt x="989495" y="222567"/>
                  </a:lnTo>
                  <a:lnTo>
                    <a:pt x="959218" y="222567"/>
                  </a:lnTo>
                  <a:lnTo>
                    <a:pt x="959218" y="209207"/>
                  </a:lnTo>
                  <a:lnTo>
                    <a:pt x="928065" y="209207"/>
                  </a:lnTo>
                  <a:lnTo>
                    <a:pt x="928065" y="311289"/>
                  </a:lnTo>
                  <a:lnTo>
                    <a:pt x="931100" y="318630"/>
                  </a:lnTo>
                  <a:lnTo>
                    <a:pt x="943279" y="330796"/>
                  </a:lnTo>
                  <a:lnTo>
                    <a:pt x="950620" y="333844"/>
                  </a:lnTo>
                  <a:lnTo>
                    <a:pt x="1025690" y="333844"/>
                  </a:lnTo>
                  <a:lnTo>
                    <a:pt x="1033030" y="330796"/>
                  </a:lnTo>
                  <a:lnTo>
                    <a:pt x="1045210" y="318630"/>
                  </a:lnTo>
                  <a:lnTo>
                    <a:pt x="1048245" y="311289"/>
                  </a:lnTo>
                  <a:lnTo>
                    <a:pt x="1048245" y="275971"/>
                  </a:lnTo>
                  <a:lnTo>
                    <a:pt x="1017092" y="275971"/>
                  </a:lnTo>
                  <a:lnTo>
                    <a:pt x="1017092" y="292887"/>
                  </a:lnTo>
                  <a:lnTo>
                    <a:pt x="1015758" y="296011"/>
                  </a:lnTo>
                  <a:lnTo>
                    <a:pt x="1010412" y="301345"/>
                  </a:lnTo>
                  <a:lnTo>
                    <a:pt x="1007300" y="302679"/>
                  </a:lnTo>
                  <a:lnTo>
                    <a:pt x="969010" y="302679"/>
                  </a:lnTo>
                  <a:lnTo>
                    <a:pt x="965898" y="301345"/>
                  </a:lnTo>
                  <a:lnTo>
                    <a:pt x="960551" y="296011"/>
                  </a:lnTo>
                  <a:lnTo>
                    <a:pt x="959218" y="292887"/>
                  </a:lnTo>
                  <a:lnTo>
                    <a:pt x="959218" y="253720"/>
                  </a:lnTo>
                  <a:lnTo>
                    <a:pt x="1007884" y="253720"/>
                  </a:lnTo>
                  <a:lnTo>
                    <a:pt x="1015238" y="250672"/>
                  </a:lnTo>
                  <a:lnTo>
                    <a:pt x="1027404" y="238518"/>
                  </a:lnTo>
                  <a:lnTo>
                    <a:pt x="1030439" y="231165"/>
                  </a:lnTo>
                  <a:lnTo>
                    <a:pt x="1030439" y="171818"/>
                  </a:lnTo>
                  <a:lnTo>
                    <a:pt x="1029322" y="165582"/>
                  </a:lnTo>
                  <a:lnTo>
                    <a:pt x="1024877" y="153123"/>
                  </a:lnTo>
                  <a:lnTo>
                    <a:pt x="1021537" y="147485"/>
                  </a:lnTo>
                  <a:lnTo>
                    <a:pt x="1017092" y="142443"/>
                  </a:lnTo>
                  <a:lnTo>
                    <a:pt x="1058481" y="142443"/>
                  </a:lnTo>
                  <a:lnTo>
                    <a:pt x="1067384" y="142443"/>
                  </a:lnTo>
                  <a:lnTo>
                    <a:pt x="1085189" y="142443"/>
                  </a:lnTo>
                  <a:lnTo>
                    <a:pt x="1085189" y="244817"/>
                  </a:lnTo>
                  <a:lnTo>
                    <a:pt x="1103172" y="285775"/>
                  </a:lnTo>
                  <a:lnTo>
                    <a:pt x="1125245" y="293776"/>
                  </a:lnTo>
                  <a:lnTo>
                    <a:pt x="1143050" y="293776"/>
                  </a:lnTo>
                  <a:lnTo>
                    <a:pt x="1176477" y="271018"/>
                  </a:lnTo>
                  <a:lnTo>
                    <a:pt x="1183119" y="242595"/>
                  </a:lnTo>
                  <a:lnTo>
                    <a:pt x="1183119" y="142443"/>
                  </a:lnTo>
                  <a:lnTo>
                    <a:pt x="1200924" y="142443"/>
                  </a:lnTo>
                  <a:lnTo>
                    <a:pt x="1200924" y="142976"/>
                  </a:lnTo>
                  <a:lnTo>
                    <a:pt x="1236535" y="142976"/>
                  </a:lnTo>
                  <a:lnTo>
                    <a:pt x="1236535" y="333476"/>
                  </a:lnTo>
                  <a:lnTo>
                    <a:pt x="1267688" y="333476"/>
                  </a:lnTo>
                  <a:lnTo>
                    <a:pt x="1267688" y="142976"/>
                  </a:lnTo>
                  <a:lnTo>
                    <a:pt x="1303299" y="142976"/>
                  </a:lnTo>
                  <a:lnTo>
                    <a:pt x="1303299" y="11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6361" y="3873243"/>
              <a:ext cx="435764" cy="2225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9164" y="3852766"/>
              <a:ext cx="159350" cy="2408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6590" y="3864340"/>
              <a:ext cx="168253" cy="2314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1193" y="3857215"/>
              <a:ext cx="83234" cy="23858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41674" y="3857215"/>
              <a:ext cx="166917" cy="2434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562451" y="3966717"/>
              <a:ext cx="104775" cy="31750"/>
            </a:xfrm>
            <a:custGeom>
              <a:avLst/>
              <a:gdLst/>
              <a:ahLst/>
              <a:cxnLst/>
              <a:rect l="l" t="t" r="r" b="b"/>
              <a:pathLst>
                <a:path w="104775" h="31750">
                  <a:moveTo>
                    <a:pt x="104602" y="0"/>
                  </a:moveTo>
                  <a:lnTo>
                    <a:pt x="0" y="0"/>
                  </a:lnTo>
                  <a:lnTo>
                    <a:pt x="0" y="31158"/>
                  </a:lnTo>
                  <a:lnTo>
                    <a:pt x="104602" y="31158"/>
                  </a:lnTo>
                  <a:lnTo>
                    <a:pt x="104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2751" y="3857215"/>
              <a:ext cx="83235" cy="23858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28338" y="3860333"/>
              <a:ext cx="176709" cy="2354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97571" y="6772438"/>
              <a:ext cx="7880684" cy="2819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51981" y="4641533"/>
              <a:ext cx="7923521" cy="213046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6763" y="5112331"/>
              <a:ext cx="93243" cy="9719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9753" y="5110131"/>
              <a:ext cx="169269" cy="10130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103241" y="5112331"/>
              <a:ext cx="45085" cy="97790"/>
            </a:xfrm>
            <a:custGeom>
              <a:avLst/>
              <a:gdLst/>
              <a:ahLst/>
              <a:cxnLst/>
              <a:rect l="l" t="t" r="r" b="b"/>
              <a:pathLst>
                <a:path w="45084" h="97789">
                  <a:moveTo>
                    <a:pt x="44503" y="0"/>
                  </a:moveTo>
                  <a:lnTo>
                    <a:pt x="0" y="0"/>
                  </a:lnTo>
                  <a:lnTo>
                    <a:pt x="0" y="2639"/>
                  </a:lnTo>
                  <a:lnTo>
                    <a:pt x="6137" y="2639"/>
                  </a:lnTo>
                  <a:lnTo>
                    <a:pt x="8488" y="3200"/>
                  </a:lnTo>
                  <a:lnTo>
                    <a:pt x="12330" y="5205"/>
                  </a:lnTo>
                  <a:lnTo>
                    <a:pt x="13370" y="6231"/>
                  </a:lnTo>
                  <a:lnTo>
                    <a:pt x="14544" y="8992"/>
                  </a:lnTo>
                  <a:lnTo>
                    <a:pt x="14889" y="12242"/>
                  </a:lnTo>
                  <a:lnTo>
                    <a:pt x="14889" y="85859"/>
                  </a:lnTo>
                  <a:lnTo>
                    <a:pt x="14288" y="89524"/>
                  </a:lnTo>
                  <a:lnTo>
                    <a:pt x="11102" y="93383"/>
                  </a:lnTo>
                  <a:lnTo>
                    <a:pt x="7992" y="94557"/>
                  </a:lnTo>
                  <a:lnTo>
                    <a:pt x="0" y="94557"/>
                  </a:lnTo>
                  <a:lnTo>
                    <a:pt x="0" y="97195"/>
                  </a:lnTo>
                  <a:lnTo>
                    <a:pt x="44503" y="97195"/>
                  </a:lnTo>
                  <a:lnTo>
                    <a:pt x="44503" y="94557"/>
                  </a:lnTo>
                  <a:lnTo>
                    <a:pt x="38314" y="94557"/>
                  </a:lnTo>
                  <a:lnTo>
                    <a:pt x="36014" y="93995"/>
                  </a:lnTo>
                  <a:lnTo>
                    <a:pt x="32176" y="91989"/>
                  </a:lnTo>
                  <a:lnTo>
                    <a:pt x="31104" y="90965"/>
                  </a:lnTo>
                  <a:lnTo>
                    <a:pt x="29959" y="88202"/>
                  </a:lnTo>
                  <a:lnTo>
                    <a:pt x="29621" y="84956"/>
                  </a:lnTo>
                  <a:lnTo>
                    <a:pt x="29621" y="11336"/>
                  </a:lnTo>
                  <a:lnTo>
                    <a:pt x="30243" y="7670"/>
                  </a:lnTo>
                  <a:lnTo>
                    <a:pt x="33455" y="3812"/>
                  </a:lnTo>
                  <a:lnTo>
                    <a:pt x="36540" y="2639"/>
                  </a:lnTo>
                  <a:lnTo>
                    <a:pt x="44503" y="2639"/>
                  </a:lnTo>
                  <a:lnTo>
                    <a:pt x="445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6763" y="5291279"/>
              <a:ext cx="93243" cy="9719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79753" y="5289079"/>
              <a:ext cx="169269" cy="10130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3241" y="5291279"/>
              <a:ext cx="96685" cy="9719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66763" y="5470228"/>
              <a:ext cx="93243" cy="9719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9753" y="5468029"/>
              <a:ext cx="169269" cy="1013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03241" y="5470228"/>
              <a:ext cx="148866" cy="9719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6763" y="5649176"/>
              <a:ext cx="93243" cy="9719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79753" y="573244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59"/>
                  </a:lnTo>
                  <a:lnTo>
                    <a:pt x="835" y="3812"/>
                  </a:lnTo>
                  <a:lnTo>
                    <a:pt x="0" y="5694"/>
                  </a:lnTo>
                  <a:lnTo>
                    <a:pt x="0" y="10090"/>
                  </a:lnTo>
                  <a:lnTo>
                    <a:pt x="835" y="11973"/>
                  </a:lnTo>
                  <a:lnTo>
                    <a:pt x="4130" y="15050"/>
                  </a:lnTo>
                  <a:lnTo>
                    <a:pt x="6137" y="15833"/>
                  </a:lnTo>
                  <a:lnTo>
                    <a:pt x="10815" y="15833"/>
                  </a:lnTo>
                  <a:lnTo>
                    <a:pt x="12799" y="15050"/>
                  </a:lnTo>
                  <a:lnTo>
                    <a:pt x="16088" y="11973"/>
                  </a:lnTo>
                  <a:lnTo>
                    <a:pt x="16924" y="10090"/>
                  </a:lnTo>
                  <a:lnTo>
                    <a:pt x="16924" y="5720"/>
                  </a:lnTo>
                  <a:lnTo>
                    <a:pt x="16117" y="3862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7521" y="5646977"/>
              <a:ext cx="175039" cy="10159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146779" y="5649176"/>
              <a:ext cx="45085" cy="97790"/>
            </a:xfrm>
            <a:custGeom>
              <a:avLst/>
              <a:gdLst/>
              <a:ahLst/>
              <a:cxnLst/>
              <a:rect l="l" t="t" r="r" b="b"/>
              <a:pathLst>
                <a:path w="45084" h="97789">
                  <a:moveTo>
                    <a:pt x="44507" y="0"/>
                  </a:moveTo>
                  <a:lnTo>
                    <a:pt x="0" y="0"/>
                  </a:lnTo>
                  <a:lnTo>
                    <a:pt x="0" y="2639"/>
                  </a:lnTo>
                  <a:lnTo>
                    <a:pt x="6137" y="2639"/>
                  </a:lnTo>
                  <a:lnTo>
                    <a:pt x="8488" y="3200"/>
                  </a:lnTo>
                  <a:lnTo>
                    <a:pt x="12330" y="5205"/>
                  </a:lnTo>
                  <a:lnTo>
                    <a:pt x="13374" y="6231"/>
                  </a:lnTo>
                  <a:lnTo>
                    <a:pt x="14547" y="8992"/>
                  </a:lnTo>
                  <a:lnTo>
                    <a:pt x="14889" y="12244"/>
                  </a:lnTo>
                  <a:lnTo>
                    <a:pt x="14889" y="85860"/>
                  </a:lnTo>
                  <a:lnTo>
                    <a:pt x="14288" y="89524"/>
                  </a:lnTo>
                  <a:lnTo>
                    <a:pt x="11102" y="93384"/>
                  </a:lnTo>
                  <a:lnTo>
                    <a:pt x="7992" y="94557"/>
                  </a:lnTo>
                  <a:lnTo>
                    <a:pt x="0" y="94557"/>
                  </a:lnTo>
                  <a:lnTo>
                    <a:pt x="0" y="97196"/>
                  </a:lnTo>
                  <a:lnTo>
                    <a:pt x="44507" y="97196"/>
                  </a:lnTo>
                  <a:lnTo>
                    <a:pt x="44507" y="94557"/>
                  </a:lnTo>
                  <a:lnTo>
                    <a:pt x="38318" y="94557"/>
                  </a:lnTo>
                  <a:lnTo>
                    <a:pt x="36014" y="93996"/>
                  </a:lnTo>
                  <a:lnTo>
                    <a:pt x="32180" y="91991"/>
                  </a:lnTo>
                  <a:lnTo>
                    <a:pt x="31104" y="90965"/>
                  </a:lnTo>
                  <a:lnTo>
                    <a:pt x="29959" y="88204"/>
                  </a:lnTo>
                  <a:lnTo>
                    <a:pt x="29621" y="84956"/>
                  </a:lnTo>
                  <a:lnTo>
                    <a:pt x="29621" y="11337"/>
                  </a:lnTo>
                  <a:lnTo>
                    <a:pt x="30243" y="7672"/>
                  </a:lnTo>
                  <a:lnTo>
                    <a:pt x="33459" y="3812"/>
                  </a:lnTo>
                  <a:lnTo>
                    <a:pt x="36540" y="2639"/>
                  </a:lnTo>
                  <a:lnTo>
                    <a:pt x="44507" y="2639"/>
                  </a:lnTo>
                  <a:lnTo>
                    <a:pt x="445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66763" y="5828126"/>
              <a:ext cx="93243" cy="9719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79753" y="591139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59"/>
                  </a:lnTo>
                  <a:lnTo>
                    <a:pt x="835" y="3812"/>
                  </a:lnTo>
                  <a:lnTo>
                    <a:pt x="0" y="5695"/>
                  </a:lnTo>
                  <a:lnTo>
                    <a:pt x="0" y="10091"/>
                  </a:lnTo>
                  <a:lnTo>
                    <a:pt x="835" y="11973"/>
                  </a:lnTo>
                  <a:lnTo>
                    <a:pt x="4130" y="15052"/>
                  </a:lnTo>
                  <a:lnTo>
                    <a:pt x="6137" y="15833"/>
                  </a:lnTo>
                  <a:lnTo>
                    <a:pt x="10815" y="15833"/>
                  </a:lnTo>
                  <a:lnTo>
                    <a:pt x="12799" y="15052"/>
                  </a:lnTo>
                  <a:lnTo>
                    <a:pt x="16088" y="11973"/>
                  </a:lnTo>
                  <a:lnTo>
                    <a:pt x="16924" y="10091"/>
                  </a:lnTo>
                  <a:lnTo>
                    <a:pt x="16924" y="5721"/>
                  </a:lnTo>
                  <a:lnTo>
                    <a:pt x="16117" y="3863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17521" y="5825926"/>
              <a:ext cx="175039" cy="10159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46779" y="5828126"/>
              <a:ext cx="96688" cy="9719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6763" y="6007075"/>
              <a:ext cx="93243" cy="9719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79753" y="609034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59"/>
                  </a:lnTo>
                  <a:lnTo>
                    <a:pt x="835" y="3812"/>
                  </a:lnTo>
                  <a:lnTo>
                    <a:pt x="0" y="5694"/>
                  </a:lnTo>
                  <a:lnTo>
                    <a:pt x="0" y="10090"/>
                  </a:lnTo>
                  <a:lnTo>
                    <a:pt x="835" y="11973"/>
                  </a:lnTo>
                  <a:lnTo>
                    <a:pt x="4130" y="15052"/>
                  </a:lnTo>
                  <a:lnTo>
                    <a:pt x="6137" y="15833"/>
                  </a:lnTo>
                  <a:lnTo>
                    <a:pt x="10815" y="15833"/>
                  </a:lnTo>
                  <a:lnTo>
                    <a:pt x="12799" y="15052"/>
                  </a:lnTo>
                  <a:lnTo>
                    <a:pt x="16088" y="11973"/>
                  </a:lnTo>
                  <a:lnTo>
                    <a:pt x="16924" y="10090"/>
                  </a:lnTo>
                  <a:lnTo>
                    <a:pt x="16924" y="5720"/>
                  </a:lnTo>
                  <a:lnTo>
                    <a:pt x="16117" y="3862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17521" y="6004875"/>
              <a:ext cx="175039" cy="10159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46779" y="6007075"/>
              <a:ext cx="148870" cy="9719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6763" y="6186023"/>
              <a:ext cx="93243" cy="9719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79753" y="6269291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60"/>
                  </a:lnTo>
                  <a:lnTo>
                    <a:pt x="835" y="3812"/>
                  </a:lnTo>
                  <a:lnTo>
                    <a:pt x="0" y="5695"/>
                  </a:lnTo>
                  <a:lnTo>
                    <a:pt x="0" y="10091"/>
                  </a:lnTo>
                  <a:lnTo>
                    <a:pt x="835" y="11974"/>
                  </a:lnTo>
                  <a:lnTo>
                    <a:pt x="4130" y="15052"/>
                  </a:lnTo>
                  <a:lnTo>
                    <a:pt x="6137" y="15833"/>
                  </a:lnTo>
                  <a:lnTo>
                    <a:pt x="10815" y="15833"/>
                  </a:lnTo>
                  <a:lnTo>
                    <a:pt x="12799" y="15052"/>
                  </a:lnTo>
                  <a:lnTo>
                    <a:pt x="16088" y="11974"/>
                  </a:lnTo>
                  <a:lnTo>
                    <a:pt x="16924" y="10091"/>
                  </a:lnTo>
                  <a:lnTo>
                    <a:pt x="16924" y="5721"/>
                  </a:lnTo>
                  <a:lnTo>
                    <a:pt x="16117" y="3863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52779" y="6183824"/>
              <a:ext cx="327023" cy="10159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334019" y="6186023"/>
              <a:ext cx="45085" cy="97790"/>
            </a:xfrm>
            <a:custGeom>
              <a:avLst/>
              <a:gdLst/>
              <a:ahLst/>
              <a:cxnLst/>
              <a:rect l="l" t="t" r="r" b="b"/>
              <a:pathLst>
                <a:path w="45084" h="97789">
                  <a:moveTo>
                    <a:pt x="44507" y="0"/>
                  </a:moveTo>
                  <a:lnTo>
                    <a:pt x="0" y="0"/>
                  </a:lnTo>
                  <a:lnTo>
                    <a:pt x="0" y="2639"/>
                  </a:lnTo>
                  <a:lnTo>
                    <a:pt x="6137" y="2639"/>
                  </a:lnTo>
                  <a:lnTo>
                    <a:pt x="8488" y="3200"/>
                  </a:lnTo>
                  <a:lnTo>
                    <a:pt x="12330" y="5205"/>
                  </a:lnTo>
                  <a:lnTo>
                    <a:pt x="13374" y="6231"/>
                  </a:lnTo>
                  <a:lnTo>
                    <a:pt x="14547" y="8992"/>
                  </a:lnTo>
                  <a:lnTo>
                    <a:pt x="14889" y="12244"/>
                  </a:lnTo>
                  <a:lnTo>
                    <a:pt x="14889" y="85859"/>
                  </a:lnTo>
                  <a:lnTo>
                    <a:pt x="14288" y="89524"/>
                  </a:lnTo>
                  <a:lnTo>
                    <a:pt x="11102" y="93384"/>
                  </a:lnTo>
                  <a:lnTo>
                    <a:pt x="7992" y="94557"/>
                  </a:lnTo>
                  <a:lnTo>
                    <a:pt x="0" y="94557"/>
                  </a:lnTo>
                  <a:lnTo>
                    <a:pt x="0" y="97196"/>
                  </a:lnTo>
                  <a:lnTo>
                    <a:pt x="44507" y="97196"/>
                  </a:lnTo>
                  <a:lnTo>
                    <a:pt x="44507" y="94557"/>
                  </a:lnTo>
                  <a:lnTo>
                    <a:pt x="38318" y="94557"/>
                  </a:lnTo>
                  <a:lnTo>
                    <a:pt x="36018" y="93996"/>
                  </a:lnTo>
                  <a:lnTo>
                    <a:pt x="32180" y="91991"/>
                  </a:lnTo>
                  <a:lnTo>
                    <a:pt x="31107" y="90965"/>
                  </a:lnTo>
                  <a:lnTo>
                    <a:pt x="29959" y="88204"/>
                  </a:lnTo>
                  <a:lnTo>
                    <a:pt x="29621" y="84956"/>
                  </a:lnTo>
                  <a:lnTo>
                    <a:pt x="29621" y="11336"/>
                  </a:lnTo>
                  <a:lnTo>
                    <a:pt x="30243" y="7672"/>
                  </a:lnTo>
                  <a:lnTo>
                    <a:pt x="33458" y="3812"/>
                  </a:lnTo>
                  <a:lnTo>
                    <a:pt x="36540" y="2639"/>
                  </a:lnTo>
                  <a:lnTo>
                    <a:pt x="44507" y="2639"/>
                  </a:lnTo>
                  <a:lnTo>
                    <a:pt x="445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6763" y="6364972"/>
              <a:ext cx="93243" cy="9719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879753" y="644824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59"/>
                  </a:lnTo>
                  <a:lnTo>
                    <a:pt x="835" y="3812"/>
                  </a:lnTo>
                  <a:lnTo>
                    <a:pt x="0" y="5694"/>
                  </a:lnTo>
                  <a:lnTo>
                    <a:pt x="0" y="10091"/>
                  </a:lnTo>
                  <a:lnTo>
                    <a:pt x="835" y="11973"/>
                  </a:lnTo>
                  <a:lnTo>
                    <a:pt x="4130" y="15052"/>
                  </a:lnTo>
                  <a:lnTo>
                    <a:pt x="6137" y="15833"/>
                  </a:lnTo>
                  <a:lnTo>
                    <a:pt x="10815" y="15833"/>
                  </a:lnTo>
                  <a:lnTo>
                    <a:pt x="12799" y="15052"/>
                  </a:lnTo>
                  <a:lnTo>
                    <a:pt x="16088" y="11973"/>
                  </a:lnTo>
                  <a:lnTo>
                    <a:pt x="16924" y="10091"/>
                  </a:lnTo>
                  <a:lnTo>
                    <a:pt x="16924" y="5720"/>
                  </a:lnTo>
                  <a:lnTo>
                    <a:pt x="16117" y="3863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52779" y="6362773"/>
              <a:ext cx="327023" cy="10159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34019" y="6364972"/>
              <a:ext cx="96688" cy="9719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6763" y="6543921"/>
              <a:ext cx="93243" cy="97196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879753" y="6627189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10839" y="0"/>
                  </a:moveTo>
                  <a:lnTo>
                    <a:pt x="8464" y="0"/>
                  </a:lnTo>
                  <a:lnTo>
                    <a:pt x="6137" y="0"/>
                  </a:lnTo>
                  <a:lnTo>
                    <a:pt x="4130" y="759"/>
                  </a:lnTo>
                  <a:lnTo>
                    <a:pt x="835" y="3812"/>
                  </a:lnTo>
                  <a:lnTo>
                    <a:pt x="0" y="5694"/>
                  </a:lnTo>
                  <a:lnTo>
                    <a:pt x="0" y="10090"/>
                  </a:lnTo>
                  <a:lnTo>
                    <a:pt x="835" y="11973"/>
                  </a:lnTo>
                  <a:lnTo>
                    <a:pt x="4130" y="15050"/>
                  </a:lnTo>
                  <a:lnTo>
                    <a:pt x="6137" y="15831"/>
                  </a:lnTo>
                  <a:lnTo>
                    <a:pt x="10815" y="15831"/>
                  </a:lnTo>
                  <a:lnTo>
                    <a:pt x="12799" y="15050"/>
                  </a:lnTo>
                  <a:lnTo>
                    <a:pt x="16088" y="11973"/>
                  </a:lnTo>
                  <a:lnTo>
                    <a:pt x="16924" y="10090"/>
                  </a:lnTo>
                  <a:lnTo>
                    <a:pt x="16924" y="5720"/>
                  </a:lnTo>
                  <a:lnTo>
                    <a:pt x="16117" y="3862"/>
                  </a:lnTo>
                  <a:lnTo>
                    <a:pt x="12848" y="784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52779" y="6541721"/>
              <a:ext cx="327023" cy="10159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34019" y="6543921"/>
              <a:ext cx="148870" cy="97196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66445" y="6720682"/>
              <a:ext cx="287655" cy="101600"/>
            </a:xfrm>
            <a:custGeom>
              <a:avLst/>
              <a:gdLst/>
              <a:ahLst/>
              <a:cxnLst/>
              <a:rect l="l" t="t" r="r" b="b"/>
              <a:pathLst>
                <a:path w="287655" h="101600">
                  <a:moveTo>
                    <a:pt x="133832" y="2197"/>
                  </a:moveTo>
                  <a:lnTo>
                    <a:pt x="104343" y="2197"/>
                  </a:lnTo>
                  <a:lnTo>
                    <a:pt x="67233" y="78181"/>
                  </a:lnTo>
                  <a:lnTo>
                    <a:pt x="29781" y="2197"/>
                  </a:lnTo>
                  <a:lnTo>
                    <a:pt x="0" y="2197"/>
                  </a:lnTo>
                  <a:lnTo>
                    <a:pt x="0" y="4838"/>
                  </a:lnTo>
                  <a:lnTo>
                    <a:pt x="4292" y="4838"/>
                  </a:lnTo>
                  <a:lnTo>
                    <a:pt x="7391" y="5295"/>
                  </a:lnTo>
                  <a:lnTo>
                    <a:pt x="11290" y="7175"/>
                  </a:lnTo>
                  <a:lnTo>
                    <a:pt x="12623" y="8331"/>
                  </a:lnTo>
                  <a:lnTo>
                    <a:pt x="14363" y="11620"/>
                  </a:lnTo>
                  <a:lnTo>
                    <a:pt x="14884" y="14757"/>
                  </a:lnTo>
                  <a:lnTo>
                    <a:pt x="14884" y="87972"/>
                  </a:lnTo>
                  <a:lnTo>
                    <a:pt x="14312" y="91478"/>
                  </a:lnTo>
                  <a:lnTo>
                    <a:pt x="11315" y="95504"/>
                  </a:lnTo>
                  <a:lnTo>
                    <a:pt x="8178" y="96748"/>
                  </a:lnTo>
                  <a:lnTo>
                    <a:pt x="0" y="96748"/>
                  </a:lnTo>
                  <a:lnTo>
                    <a:pt x="0" y="99390"/>
                  </a:lnTo>
                  <a:lnTo>
                    <a:pt x="36512" y="99390"/>
                  </a:lnTo>
                  <a:lnTo>
                    <a:pt x="36512" y="96748"/>
                  </a:lnTo>
                  <a:lnTo>
                    <a:pt x="28651" y="96748"/>
                  </a:lnTo>
                  <a:lnTo>
                    <a:pt x="25628" y="95745"/>
                  </a:lnTo>
                  <a:lnTo>
                    <a:pt x="22339" y="92252"/>
                  </a:lnTo>
                  <a:lnTo>
                    <a:pt x="21628" y="88519"/>
                  </a:lnTo>
                  <a:lnTo>
                    <a:pt x="21628" y="17614"/>
                  </a:lnTo>
                  <a:lnTo>
                    <a:pt x="61747" y="99390"/>
                  </a:lnTo>
                  <a:lnTo>
                    <a:pt x="64249" y="99390"/>
                  </a:lnTo>
                  <a:lnTo>
                    <a:pt x="104216" y="17614"/>
                  </a:lnTo>
                  <a:lnTo>
                    <a:pt x="104216" y="87972"/>
                  </a:lnTo>
                  <a:lnTo>
                    <a:pt x="103644" y="91478"/>
                  </a:lnTo>
                  <a:lnTo>
                    <a:pt x="100685" y="95504"/>
                  </a:lnTo>
                  <a:lnTo>
                    <a:pt x="97548" y="96748"/>
                  </a:lnTo>
                  <a:lnTo>
                    <a:pt x="89319" y="96748"/>
                  </a:lnTo>
                  <a:lnTo>
                    <a:pt x="89319" y="99390"/>
                  </a:lnTo>
                  <a:lnTo>
                    <a:pt x="133832" y="99390"/>
                  </a:lnTo>
                  <a:lnTo>
                    <a:pt x="133832" y="96748"/>
                  </a:lnTo>
                  <a:lnTo>
                    <a:pt x="126047" y="96748"/>
                  </a:lnTo>
                  <a:lnTo>
                    <a:pt x="123024" y="95745"/>
                  </a:lnTo>
                  <a:lnTo>
                    <a:pt x="119672" y="92252"/>
                  </a:lnTo>
                  <a:lnTo>
                    <a:pt x="118948" y="88519"/>
                  </a:lnTo>
                  <a:lnTo>
                    <a:pt x="118948" y="13601"/>
                  </a:lnTo>
                  <a:lnTo>
                    <a:pt x="119519" y="10109"/>
                  </a:lnTo>
                  <a:lnTo>
                    <a:pt x="122516" y="6083"/>
                  </a:lnTo>
                  <a:lnTo>
                    <a:pt x="125679" y="4838"/>
                  </a:lnTo>
                  <a:lnTo>
                    <a:pt x="133832" y="4838"/>
                  </a:lnTo>
                  <a:lnTo>
                    <a:pt x="133832" y="2197"/>
                  </a:lnTo>
                  <a:close/>
                </a:path>
                <a:path w="287655" h="101600">
                  <a:moveTo>
                    <a:pt x="165036" y="91186"/>
                  </a:moveTo>
                  <a:lnTo>
                    <a:pt x="164236" y="89319"/>
                  </a:lnTo>
                  <a:lnTo>
                    <a:pt x="160972" y="86245"/>
                  </a:lnTo>
                  <a:lnTo>
                    <a:pt x="158953" y="85458"/>
                  </a:lnTo>
                  <a:lnTo>
                    <a:pt x="156578" y="85458"/>
                  </a:lnTo>
                  <a:lnTo>
                    <a:pt x="154254" y="85458"/>
                  </a:lnTo>
                  <a:lnTo>
                    <a:pt x="152247" y="86220"/>
                  </a:lnTo>
                  <a:lnTo>
                    <a:pt x="148958" y="89268"/>
                  </a:lnTo>
                  <a:lnTo>
                    <a:pt x="148120" y="91160"/>
                  </a:lnTo>
                  <a:lnTo>
                    <a:pt x="148120" y="95554"/>
                  </a:lnTo>
                  <a:lnTo>
                    <a:pt x="148958" y="97434"/>
                  </a:lnTo>
                  <a:lnTo>
                    <a:pt x="152247" y="100507"/>
                  </a:lnTo>
                  <a:lnTo>
                    <a:pt x="154254" y="101295"/>
                  </a:lnTo>
                  <a:lnTo>
                    <a:pt x="158927" y="101295"/>
                  </a:lnTo>
                  <a:lnTo>
                    <a:pt x="160921" y="100507"/>
                  </a:lnTo>
                  <a:lnTo>
                    <a:pt x="164211" y="97434"/>
                  </a:lnTo>
                  <a:lnTo>
                    <a:pt x="165036" y="95554"/>
                  </a:lnTo>
                  <a:lnTo>
                    <a:pt x="165036" y="91186"/>
                  </a:lnTo>
                  <a:close/>
                </a:path>
                <a:path w="287655" h="101600">
                  <a:moveTo>
                    <a:pt x="287566" y="96748"/>
                  </a:moveTo>
                  <a:lnTo>
                    <a:pt x="263525" y="66992"/>
                  </a:lnTo>
                  <a:lnTo>
                    <a:pt x="261175" y="61709"/>
                  </a:lnTo>
                  <a:lnTo>
                    <a:pt x="245618" y="26911"/>
                  </a:lnTo>
                  <a:lnTo>
                    <a:pt x="245618" y="61709"/>
                  </a:lnTo>
                  <a:lnTo>
                    <a:pt x="210146" y="61709"/>
                  </a:lnTo>
                  <a:lnTo>
                    <a:pt x="228117" y="22504"/>
                  </a:lnTo>
                  <a:lnTo>
                    <a:pt x="245618" y="61709"/>
                  </a:lnTo>
                  <a:lnTo>
                    <a:pt x="245618" y="26911"/>
                  </a:lnTo>
                  <a:lnTo>
                    <a:pt x="243649" y="22504"/>
                  </a:lnTo>
                  <a:lnTo>
                    <a:pt x="233603" y="0"/>
                  </a:lnTo>
                  <a:lnTo>
                    <a:pt x="231013" y="0"/>
                  </a:lnTo>
                  <a:lnTo>
                    <a:pt x="194475" y="79984"/>
                  </a:lnTo>
                  <a:lnTo>
                    <a:pt x="191312" y="87007"/>
                  </a:lnTo>
                  <a:lnTo>
                    <a:pt x="188442" y="91668"/>
                  </a:lnTo>
                  <a:lnTo>
                    <a:pt x="184556" y="95110"/>
                  </a:lnTo>
                  <a:lnTo>
                    <a:pt x="181762" y="96037"/>
                  </a:lnTo>
                  <a:lnTo>
                    <a:pt x="177419" y="96748"/>
                  </a:lnTo>
                  <a:lnTo>
                    <a:pt x="177419" y="99390"/>
                  </a:lnTo>
                  <a:lnTo>
                    <a:pt x="210172" y="99390"/>
                  </a:lnTo>
                  <a:lnTo>
                    <a:pt x="210172" y="96748"/>
                  </a:lnTo>
                  <a:lnTo>
                    <a:pt x="205181" y="96405"/>
                  </a:lnTo>
                  <a:lnTo>
                    <a:pt x="201917" y="95669"/>
                  </a:lnTo>
                  <a:lnTo>
                    <a:pt x="198920" y="93459"/>
                  </a:lnTo>
                  <a:lnTo>
                    <a:pt x="198158" y="92138"/>
                  </a:lnTo>
                  <a:lnTo>
                    <a:pt x="198196" y="88684"/>
                  </a:lnTo>
                  <a:lnTo>
                    <a:pt x="199047" y="85979"/>
                  </a:lnTo>
                  <a:lnTo>
                    <a:pt x="207721" y="66992"/>
                  </a:lnTo>
                  <a:lnTo>
                    <a:pt x="247967" y="66992"/>
                  </a:lnTo>
                  <a:lnTo>
                    <a:pt x="254101" y="80822"/>
                  </a:lnTo>
                  <a:lnTo>
                    <a:pt x="256146" y="85369"/>
                  </a:lnTo>
                  <a:lnTo>
                    <a:pt x="257162" y="88684"/>
                  </a:lnTo>
                  <a:lnTo>
                    <a:pt x="257162" y="92379"/>
                  </a:lnTo>
                  <a:lnTo>
                    <a:pt x="256451" y="93726"/>
                  </a:lnTo>
                  <a:lnTo>
                    <a:pt x="253530" y="95923"/>
                  </a:lnTo>
                  <a:lnTo>
                    <a:pt x="250736" y="96558"/>
                  </a:lnTo>
                  <a:lnTo>
                    <a:pt x="246608" y="96748"/>
                  </a:lnTo>
                  <a:lnTo>
                    <a:pt x="246608" y="99390"/>
                  </a:lnTo>
                  <a:lnTo>
                    <a:pt x="287566" y="99390"/>
                  </a:lnTo>
                  <a:lnTo>
                    <a:pt x="287566" y="967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66453" y="6718178"/>
              <a:ext cx="1336079" cy="312063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13743" y="4781102"/>
              <a:ext cx="2132965" cy="2261870"/>
            </a:xfrm>
            <a:custGeom>
              <a:avLst/>
              <a:gdLst/>
              <a:ahLst/>
              <a:cxnLst/>
              <a:rect l="l" t="t" r="r" b="b"/>
              <a:pathLst>
                <a:path w="2132965" h="2261870">
                  <a:moveTo>
                    <a:pt x="0" y="243481"/>
                  </a:moveTo>
                  <a:lnTo>
                    <a:pt x="2132953" y="243481"/>
                  </a:lnTo>
                </a:path>
                <a:path w="2132965" h="2261870">
                  <a:moveTo>
                    <a:pt x="0" y="469503"/>
                  </a:moveTo>
                  <a:lnTo>
                    <a:pt x="2132953" y="469503"/>
                  </a:lnTo>
                </a:path>
                <a:path w="2132965" h="2261870">
                  <a:moveTo>
                    <a:pt x="0" y="649803"/>
                  </a:moveTo>
                  <a:lnTo>
                    <a:pt x="2132953" y="649803"/>
                  </a:lnTo>
                </a:path>
                <a:path w="2132965" h="2261870">
                  <a:moveTo>
                    <a:pt x="0" y="830105"/>
                  </a:moveTo>
                  <a:lnTo>
                    <a:pt x="2132953" y="830105"/>
                  </a:lnTo>
                </a:path>
                <a:path w="2132965" h="2261870">
                  <a:moveTo>
                    <a:pt x="0" y="1010408"/>
                  </a:moveTo>
                  <a:lnTo>
                    <a:pt x="2132953" y="1010408"/>
                  </a:lnTo>
                </a:path>
                <a:path w="2132965" h="2261870">
                  <a:moveTo>
                    <a:pt x="0" y="1190710"/>
                  </a:moveTo>
                  <a:lnTo>
                    <a:pt x="2132953" y="1190710"/>
                  </a:lnTo>
                </a:path>
                <a:path w="2132965" h="2261870">
                  <a:moveTo>
                    <a:pt x="0" y="1371013"/>
                  </a:moveTo>
                  <a:lnTo>
                    <a:pt x="2132953" y="1371013"/>
                  </a:lnTo>
                </a:path>
                <a:path w="2132965" h="2261870">
                  <a:moveTo>
                    <a:pt x="0" y="1551315"/>
                  </a:moveTo>
                  <a:lnTo>
                    <a:pt x="2132953" y="1551315"/>
                  </a:lnTo>
                </a:path>
                <a:path w="2132965" h="2261870">
                  <a:moveTo>
                    <a:pt x="0" y="1731614"/>
                  </a:moveTo>
                  <a:lnTo>
                    <a:pt x="2132953" y="1731614"/>
                  </a:lnTo>
                </a:path>
                <a:path w="2132965" h="2261870">
                  <a:moveTo>
                    <a:pt x="0" y="1911916"/>
                  </a:moveTo>
                  <a:lnTo>
                    <a:pt x="2132953" y="1911916"/>
                  </a:lnTo>
                </a:path>
                <a:path w="2132965" h="2261870">
                  <a:moveTo>
                    <a:pt x="0" y="2092218"/>
                  </a:moveTo>
                  <a:lnTo>
                    <a:pt x="2132953" y="2092218"/>
                  </a:lnTo>
                </a:path>
                <a:path w="2132965" h="2261870">
                  <a:moveTo>
                    <a:pt x="0" y="2261678"/>
                  </a:moveTo>
                  <a:lnTo>
                    <a:pt x="2132953" y="2261678"/>
                  </a:lnTo>
                </a:path>
                <a:path w="2132965" h="2261870">
                  <a:moveTo>
                    <a:pt x="2992" y="2261678"/>
                  </a:moveTo>
                  <a:lnTo>
                    <a:pt x="2992" y="289191"/>
                  </a:lnTo>
                </a:path>
                <a:path w="2132965" h="2261870">
                  <a:moveTo>
                    <a:pt x="2992" y="1951019"/>
                  </a:moveTo>
                  <a:lnTo>
                    <a:pt x="2992" y="0"/>
                  </a:lnTo>
                </a:path>
                <a:path w="2132965" h="2261870">
                  <a:moveTo>
                    <a:pt x="0" y="4229"/>
                  </a:moveTo>
                  <a:lnTo>
                    <a:pt x="2132953" y="4229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69903" y="4861937"/>
              <a:ext cx="328279" cy="1040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40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9400" y="113267"/>
              <a:ext cx="377899" cy="3449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60179" y="104362"/>
              <a:ext cx="249554" cy="365125"/>
            </a:xfrm>
            <a:custGeom>
              <a:avLst/>
              <a:gdLst/>
              <a:ahLst/>
              <a:cxnLst/>
              <a:rect l="l" t="t" r="r" b="b"/>
              <a:pathLst>
                <a:path w="249555" h="365125">
                  <a:moveTo>
                    <a:pt x="211429" y="137985"/>
                  </a:moveTo>
                  <a:lnTo>
                    <a:pt x="188874" y="102387"/>
                  </a:lnTo>
                  <a:lnTo>
                    <a:pt x="180263" y="102387"/>
                  </a:lnTo>
                  <a:lnTo>
                    <a:pt x="180263" y="129984"/>
                  </a:lnTo>
                  <a:lnTo>
                    <a:pt x="180263" y="181610"/>
                  </a:lnTo>
                  <a:lnTo>
                    <a:pt x="178930" y="184734"/>
                  </a:lnTo>
                  <a:lnTo>
                    <a:pt x="173583" y="190068"/>
                  </a:lnTo>
                  <a:lnTo>
                    <a:pt x="170472" y="191401"/>
                  </a:lnTo>
                  <a:lnTo>
                    <a:pt x="154457" y="191401"/>
                  </a:lnTo>
                  <a:lnTo>
                    <a:pt x="151333" y="190068"/>
                  </a:lnTo>
                  <a:lnTo>
                    <a:pt x="145986" y="184734"/>
                  </a:lnTo>
                  <a:lnTo>
                    <a:pt x="144665" y="181610"/>
                  </a:lnTo>
                  <a:lnTo>
                    <a:pt x="144665" y="129984"/>
                  </a:lnTo>
                  <a:lnTo>
                    <a:pt x="145986" y="126860"/>
                  </a:lnTo>
                  <a:lnTo>
                    <a:pt x="151333" y="121526"/>
                  </a:lnTo>
                  <a:lnTo>
                    <a:pt x="154457" y="120180"/>
                  </a:lnTo>
                  <a:lnTo>
                    <a:pt x="170472" y="120180"/>
                  </a:lnTo>
                  <a:lnTo>
                    <a:pt x="173583" y="121526"/>
                  </a:lnTo>
                  <a:lnTo>
                    <a:pt x="178930" y="126860"/>
                  </a:lnTo>
                  <a:lnTo>
                    <a:pt x="180263" y="129984"/>
                  </a:lnTo>
                  <a:lnTo>
                    <a:pt x="180263" y="102387"/>
                  </a:lnTo>
                  <a:lnTo>
                    <a:pt x="146888" y="102387"/>
                  </a:lnTo>
                  <a:lnTo>
                    <a:pt x="140233" y="103073"/>
                  </a:lnTo>
                  <a:lnTo>
                    <a:pt x="114109" y="132702"/>
                  </a:lnTo>
                  <a:lnTo>
                    <a:pt x="113499" y="140220"/>
                  </a:lnTo>
                  <a:lnTo>
                    <a:pt x="113499" y="175831"/>
                  </a:lnTo>
                  <a:lnTo>
                    <a:pt x="142024" y="208597"/>
                  </a:lnTo>
                  <a:lnTo>
                    <a:pt x="149110" y="209207"/>
                  </a:lnTo>
                  <a:lnTo>
                    <a:pt x="180263" y="209207"/>
                  </a:lnTo>
                  <a:lnTo>
                    <a:pt x="180251" y="235064"/>
                  </a:lnTo>
                  <a:lnTo>
                    <a:pt x="178930" y="238137"/>
                  </a:lnTo>
                  <a:lnTo>
                    <a:pt x="173583" y="243484"/>
                  </a:lnTo>
                  <a:lnTo>
                    <a:pt x="170472" y="244817"/>
                  </a:lnTo>
                  <a:lnTo>
                    <a:pt x="156083" y="244817"/>
                  </a:lnTo>
                  <a:lnTo>
                    <a:pt x="152450" y="243484"/>
                  </a:lnTo>
                  <a:lnTo>
                    <a:pt x="146215" y="238137"/>
                  </a:lnTo>
                  <a:lnTo>
                    <a:pt x="144678" y="235064"/>
                  </a:lnTo>
                  <a:lnTo>
                    <a:pt x="144665" y="231470"/>
                  </a:lnTo>
                  <a:lnTo>
                    <a:pt x="113499" y="231470"/>
                  </a:lnTo>
                  <a:lnTo>
                    <a:pt x="113499" y="253428"/>
                  </a:lnTo>
                  <a:lnTo>
                    <a:pt x="116535" y="260769"/>
                  </a:lnTo>
                  <a:lnTo>
                    <a:pt x="128714" y="272935"/>
                  </a:lnTo>
                  <a:lnTo>
                    <a:pt x="136055" y="275971"/>
                  </a:lnTo>
                  <a:lnTo>
                    <a:pt x="144665" y="275971"/>
                  </a:lnTo>
                  <a:lnTo>
                    <a:pt x="144665" y="302679"/>
                  </a:lnTo>
                  <a:lnTo>
                    <a:pt x="158902" y="346748"/>
                  </a:lnTo>
                  <a:lnTo>
                    <a:pt x="193624" y="364998"/>
                  </a:lnTo>
                  <a:lnTo>
                    <a:pt x="202526" y="364998"/>
                  </a:lnTo>
                  <a:lnTo>
                    <a:pt x="202526" y="333844"/>
                  </a:lnTo>
                  <a:lnTo>
                    <a:pt x="188582" y="333844"/>
                  </a:lnTo>
                  <a:lnTo>
                    <a:pt x="184340" y="330796"/>
                  </a:lnTo>
                  <a:lnTo>
                    <a:pt x="177520" y="318630"/>
                  </a:lnTo>
                  <a:lnTo>
                    <a:pt x="175818" y="311289"/>
                  </a:lnTo>
                  <a:lnTo>
                    <a:pt x="175818" y="275971"/>
                  </a:lnTo>
                  <a:lnTo>
                    <a:pt x="182892" y="275043"/>
                  </a:lnTo>
                  <a:lnTo>
                    <a:pt x="189445" y="272249"/>
                  </a:lnTo>
                  <a:lnTo>
                    <a:pt x="195465" y="267589"/>
                  </a:lnTo>
                  <a:lnTo>
                    <a:pt x="200964" y="261061"/>
                  </a:lnTo>
                  <a:lnTo>
                    <a:pt x="205536" y="253212"/>
                  </a:lnTo>
                  <a:lnTo>
                    <a:pt x="208699" y="244817"/>
                  </a:lnTo>
                  <a:lnTo>
                    <a:pt x="208813" y="244538"/>
                  </a:lnTo>
                  <a:lnTo>
                    <a:pt x="210769" y="235026"/>
                  </a:lnTo>
                  <a:lnTo>
                    <a:pt x="211429" y="224790"/>
                  </a:lnTo>
                  <a:lnTo>
                    <a:pt x="211429" y="191401"/>
                  </a:lnTo>
                  <a:lnTo>
                    <a:pt x="211429" y="137985"/>
                  </a:lnTo>
                  <a:close/>
                </a:path>
                <a:path w="249555" h="365125">
                  <a:moveTo>
                    <a:pt x="249262" y="66776"/>
                  </a:moveTo>
                  <a:lnTo>
                    <a:pt x="239369" y="29883"/>
                  </a:lnTo>
                  <a:lnTo>
                    <a:pt x="201168" y="1231"/>
                  </a:lnTo>
                  <a:lnTo>
                    <a:pt x="189166" y="0"/>
                  </a:lnTo>
                  <a:lnTo>
                    <a:pt x="102374" y="0"/>
                  </a:lnTo>
                  <a:lnTo>
                    <a:pt x="65481" y="11023"/>
                  </a:lnTo>
                  <a:lnTo>
                    <a:pt x="40500" y="41186"/>
                  </a:lnTo>
                  <a:lnTo>
                    <a:pt x="35610" y="66776"/>
                  </a:lnTo>
                  <a:lnTo>
                    <a:pt x="35610" y="111290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35610" y="142443"/>
                  </a:lnTo>
                  <a:lnTo>
                    <a:pt x="35610" y="333844"/>
                  </a:lnTo>
                  <a:lnTo>
                    <a:pt x="66763" y="333844"/>
                  </a:lnTo>
                  <a:lnTo>
                    <a:pt x="66763" y="142443"/>
                  </a:lnTo>
                  <a:lnTo>
                    <a:pt x="102374" y="142443"/>
                  </a:lnTo>
                  <a:lnTo>
                    <a:pt x="102374" y="111290"/>
                  </a:lnTo>
                  <a:lnTo>
                    <a:pt x="66763" y="111290"/>
                  </a:lnTo>
                  <a:lnTo>
                    <a:pt x="66763" y="66776"/>
                  </a:lnTo>
                  <a:lnTo>
                    <a:pt x="88734" y="33782"/>
                  </a:lnTo>
                  <a:lnTo>
                    <a:pt x="102374" y="31165"/>
                  </a:lnTo>
                  <a:lnTo>
                    <a:pt x="197180" y="31165"/>
                  </a:lnTo>
                  <a:lnTo>
                    <a:pt x="218109" y="66776"/>
                  </a:lnTo>
                  <a:lnTo>
                    <a:pt x="218109" y="106832"/>
                  </a:lnTo>
                  <a:lnTo>
                    <a:pt x="249262" y="106832"/>
                  </a:lnTo>
                  <a:lnTo>
                    <a:pt x="249262" y="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5617" y="215589"/>
              <a:ext cx="297334" cy="2226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39279" y="1043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0" y="53469"/>
                  </a:lnTo>
                  <a:lnTo>
                    <a:pt x="35606" y="66766"/>
                  </a:lnTo>
                  <a:lnTo>
                    <a:pt x="35606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6" y="142438"/>
                  </a:lnTo>
                  <a:lnTo>
                    <a:pt x="35606" y="333836"/>
                  </a:lnTo>
                  <a:lnTo>
                    <a:pt x="66765" y="333836"/>
                  </a:lnTo>
                  <a:lnTo>
                    <a:pt x="66765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5" y="111279"/>
                  </a:lnTo>
                  <a:lnTo>
                    <a:pt x="66765" y="66766"/>
                  </a:lnTo>
                  <a:lnTo>
                    <a:pt x="88742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6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2752" y="215589"/>
              <a:ext cx="507427" cy="2226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131280" y="1043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0" y="53469"/>
                  </a:lnTo>
                  <a:lnTo>
                    <a:pt x="35606" y="66766"/>
                  </a:lnTo>
                  <a:lnTo>
                    <a:pt x="35606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6" y="142438"/>
                  </a:lnTo>
                  <a:lnTo>
                    <a:pt x="35606" y="333836"/>
                  </a:lnTo>
                  <a:lnTo>
                    <a:pt x="66765" y="333836"/>
                  </a:lnTo>
                  <a:lnTo>
                    <a:pt x="66765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5" y="111279"/>
                  </a:lnTo>
                  <a:lnTo>
                    <a:pt x="66765" y="66766"/>
                  </a:lnTo>
                  <a:lnTo>
                    <a:pt x="88743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8345" y="104363"/>
              <a:ext cx="486060" cy="3338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04295" y="104362"/>
              <a:ext cx="1303655" cy="334010"/>
            </a:xfrm>
            <a:custGeom>
              <a:avLst/>
              <a:gdLst/>
              <a:ahLst/>
              <a:cxnLst/>
              <a:rect l="l" t="t" r="r" b="b"/>
              <a:pathLst>
                <a:path w="1303654" h="334009">
                  <a:moveTo>
                    <a:pt x="355193" y="111226"/>
                  </a:moveTo>
                  <a:lnTo>
                    <a:pt x="252818" y="111226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114833" y="142443"/>
                  </a:lnTo>
                  <a:lnTo>
                    <a:pt x="114833" y="191401"/>
                  </a:lnTo>
                  <a:lnTo>
                    <a:pt x="114833" y="222567"/>
                  </a:lnTo>
                  <a:lnTo>
                    <a:pt x="114833" y="253720"/>
                  </a:lnTo>
                  <a:lnTo>
                    <a:pt x="111569" y="259359"/>
                  </a:lnTo>
                  <a:lnTo>
                    <a:pt x="107569" y="263740"/>
                  </a:lnTo>
                  <a:lnTo>
                    <a:pt x="98069" y="269963"/>
                  </a:lnTo>
                  <a:lnTo>
                    <a:pt x="93167" y="271526"/>
                  </a:lnTo>
                  <a:lnTo>
                    <a:pt x="62306" y="271526"/>
                  </a:lnTo>
                  <a:lnTo>
                    <a:pt x="59194" y="270192"/>
                  </a:lnTo>
                  <a:lnTo>
                    <a:pt x="53848" y="264845"/>
                  </a:lnTo>
                  <a:lnTo>
                    <a:pt x="52514" y="261734"/>
                  </a:lnTo>
                  <a:lnTo>
                    <a:pt x="52514" y="214553"/>
                  </a:lnTo>
                  <a:lnTo>
                    <a:pt x="53848" y="211429"/>
                  </a:lnTo>
                  <a:lnTo>
                    <a:pt x="59194" y="206095"/>
                  </a:lnTo>
                  <a:lnTo>
                    <a:pt x="62306" y="204762"/>
                  </a:lnTo>
                  <a:lnTo>
                    <a:pt x="93167" y="204762"/>
                  </a:lnTo>
                  <a:lnTo>
                    <a:pt x="98069" y="206311"/>
                  </a:lnTo>
                  <a:lnTo>
                    <a:pt x="107569" y="212547"/>
                  </a:lnTo>
                  <a:lnTo>
                    <a:pt x="111569" y="216928"/>
                  </a:lnTo>
                  <a:lnTo>
                    <a:pt x="114833" y="222567"/>
                  </a:lnTo>
                  <a:lnTo>
                    <a:pt x="114833" y="191401"/>
                  </a:lnTo>
                  <a:lnTo>
                    <a:pt x="111569" y="185762"/>
                  </a:lnTo>
                  <a:lnTo>
                    <a:pt x="107569" y="181394"/>
                  </a:lnTo>
                  <a:lnTo>
                    <a:pt x="98069" y="175158"/>
                  </a:lnTo>
                  <a:lnTo>
                    <a:pt x="93167" y="173596"/>
                  </a:lnTo>
                  <a:lnTo>
                    <a:pt x="65874" y="173596"/>
                  </a:lnTo>
                  <a:lnTo>
                    <a:pt x="28740" y="195351"/>
                  </a:lnTo>
                  <a:lnTo>
                    <a:pt x="21361" y="222567"/>
                  </a:lnTo>
                  <a:lnTo>
                    <a:pt x="21463" y="259359"/>
                  </a:lnTo>
                  <a:lnTo>
                    <a:pt x="40360" y="295300"/>
                  </a:lnTo>
                  <a:lnTo>
                    <a:pt x="63652" y="302679"/>
                  </a:lnTo>
                  <a:lnTo>
                    <a:pt x="94056" y="302679"/>
                  </a:lnTo>
                  <a:lnTo>
                    <a:pt x="99402" y="301498"/>
                  </a:lnTo>
                  <a:lnTo>
                    <a:pt x="108902" y="296748"/>
                  </a:lnTo>
                  <a:lnTo>
                    <a:pt x="112458" y="293484"/>
                  </a:lnTo>
                  <a:lnTo>
                    <a:pt x="114833" y="289331"/>
                  </a:lnTo>
                  <a:lnTo>
                    <a:pt x="114833" y="333844"/>
                  </a:lnTo>
                  <a:lnTo>
                    <a:pt x="145986" y="333844"/>
                  </a:lnTo>
                  <a:lnTo>
                    <a:pt x="145986" y="289331"/>
                  </a:lnTo>
                  <a:lnTo>
                    <a:pt x="145986" y="271526"/>
                  </a:lnTo>
                  <a:lnTo>
                    <a:pt x="145986" y="222567"/>
                  </a:lnTo>
                  <a:lnTo>
                    <a:pt x="149250" y="216928"/>
                  </a:lnTo>
                  <a:lnTo>
                    <a:pt x="153263" y="212547"/>
                  </a:lnTo>
                  <a:lnTo>
                    <a:pt x="162763" y="206311"/>
                  </a:lnTo>
                  <a:lnTo>
                    <a:pt x="167652" y="204762"/>
                  </a:lnTo>
                  <a:lnTo>
                    <a:pt x="198513" y="204762"/>
                  </a:lnTo>
                  <a:lnTo>
                    <a:pt x="201637" y="206095"/>
                  </a:lnTo>
                  <a:lnTo>
                    <a:pt x="206971" y="211429"/>
                  </a:lnTo>
                  <a:lnTo>
                    <a:pt x="208305" y="214553"/>
                  </a:lnTo>
                  <a:lnTo>
                    <a:pt x="208305" y="261734"/>
                  </a:lnTo>
                  <a:lnTo>
                    <a:pt x="206971" y="264845"/>
                  </a:lnTo>
                  <a:lnTo>
                    <a:pt x="201637" y="270192"/>
                  </a:lnTo>
                  <a:lnTo>
                    <a:pt x="198513" y="271526"/>
                  </a:lnTo>
                  <a:lnTo>
                    <a:pt x="178333" y="271526"/>
                  </a:lnTo>
                  <a:lnTo>
                    <a:pt x="175145" y="270789"/>
                  </a:lnTo>
                  <a:lnTo>
                    <a:pt x="168910" y="267817"/>
                  </a:lnTo>
                  <a:lnTo>
                    <a:pt x="166166" y="265595"/>
                  </a:lnTo>
                  <a:lnTo>
                    <a:pt x="163791" y="262623"/>
                  </a:lnTo>
                  <a:lnTo>
                    <a:pt x="163855" y="296049"/>
                  </a:lnTo>
                  <a:lnTo>
                    <a:pt x="166471" y="298081"/>
                  </a:lnTo>
                  <a:lnTo>
                    <a:pt x="170167" y="299732"/>
                  </a:lnTo>
                  <a:lnTo>
                    <a:pt x="179298" y="302094"/>
                  </a:lnTo>
                  <a:lnTo>
                    <a:pt x="184569" y="302679"/>
                  </a:lnTo>
                  <a:lnTo>
                    <a:pt x="199402" y="302679"/>
                  </a:lnTo>
                  <a:lnTo>
                    <a:pt x="236512" y="277926"/>
                  </a:lnTo>
                  <a:lnTo>
                    <a:pt x="239369" y="263740"/>
                  </a:lnTo>
                  <a:lnTo>
                    <a:pt x="239344" y="214553"/>
                  </a:lnTo>
                  <a:lnTo>
                    <a:pt x="220459" y="180606"/>
                  </a:lnTo>
                  <a:lnTo>
                    <a:pt x="197180" y="173596"/>
                  </a:lnTo>
                  <a:lnTo>
                    <a:pt x="167652" y="173596"/>
                  </a:lnTo>
                  <a:lnTo>
                    <a:pt x="162763" y="175158"/>
                  </a:lnTo>
                  <a:lnTo>
                    <a:pt x="153263" y="181394"/>
                  </a:lnTo>
                  <a:lnTo>
                    <a:pt x="149250" y="185762"/>
                  </a:lnTo>
                  <a:lnTo>
                    <a:pt x="145986" y="191401"/>
                  </a:lnTo>
                  <a:lnTo>
                    <a:pt x="145986" y="142443"/>
                  </a:lnTo>
                  <a:lnTo>
                    <a:pt x="252818" y="142443"/>
                  </a:lnTo>
                  <a:lnTo>
                    <a:pt x="252818" y="142976"/>
                  </a:lnTo>
                  <a:lnTo>
                    <a:pt x="288429" y="142976"/>
                  </a:lnTo>
                  <a:lnTo>
                    <a:pt x="288429" y="333476"/>
                  </a:lnTo>
                  <a:lnTo>
                    <a:pt x="319582" y="333476"/>
                  </a:lnTo>
                  <a:lnTo>
                    <a:pt x="319582" y="142976"/>
                  </a:lnTo>
                  <a:lnTo>
                    <a:pt x="355193" y="142976"/>
                  </a:lnTo>
                  <a:lnTo>
                    <a:pt x="355193" y="111226"/>
                  </a:lnTo>
                  <a:close/>
                </a:path>
                <a:path w="1303654" h="334009">
                  <a:moveTo>
                    <a:pt x="1303286" y="111226"/>
                  </a:moveTo>
                  <a:lnTo>
                    <a:pt x="1200912" y="111226"/>
                  </a:lnTo>
                  <a:lnTo>
                    <a:pt x="1151953" y="111290"/>
                  </a:lnTo>
                  <a:lnTo>
                    <a:pt x="1151953" y="142443"/>
                  </a:lnTo>
                  <a:lnTo>
                    <a:pt x="1151953" y="246595"/>
                  </a:lnTo>
                  <a:lnTo>
                    <a:pt x="1150391" y="251866"/>
                  </a:lnTo>
                  <a:lnTo>
                    <a:pt x="1144168" y="260477"/>
                  </a:lnTo>
                  <a:lnTo>
                    <a:pt x="1140523" y="262623"/>
                  </a:lnTo>
                  <a:lnTo>
                    <a:pt x="1130731" y="262623"/>
                  </a:lnTo>
                  <a:lnTo>
                    <a:pt x="1125982" y="260692"/>
                  </a:lnTo>
                  <a:lnTo>
                    <a:pt x="1118273" y="252984"/>
                  </a:lnTo>
                  <a:lnTo>
                    <a:pt x="1116342" y="248234"/>
                  </a:lnTo>
                  <a:lnTo>
                    <a:pt x="1116342" y="142443"/>
                  </a:lnTo>
                  <a:lnTo>
                    <a:pt x="1151953" y="142443"/>
                  </a:lnTo>
                  <a:lnTo>
                    <a:pt x="1151953" y="111290"/>
                  </a:lnTo>
                  <a:lnTo>
                    <a:pt x="488289" y="111290"/>
                  </a:lnTo>
                  <a:lnTo>
                    <a:pt x="488289" y="66776"/>
                  </a:lnTo>
                  <a:lnTo>
                    <a:pt x="510260" y="33782"/>
                  </a:lnTo>
                  <a:lnTo>
                    <a:pt x="523887" y="31165"/>
                  </a:lnTo>
                  <a:lnTo>
                    <a:pt x="618705" y="31165"/>
                  </a:lnTo>
                  <a:lnTo>
                    <a:pt x="639622" y="66776"/>
                  </a:lnTo>
                  <a:lnTo>
                    <a:pt x="639622" y="106832"/>
                  </a:lnTo>
                  <a:lnTo>
                    <a:pt x="670788" y="106832"/>
                  </a:lnTo>
                  <a:lnTo>
                    <a:pt x="670788" y="66776"/>
                  </a:lnTo>
                  <a:lnTo>
                    <a:pt x="669683" y="53479"/>
                  </a:lnTo>
                  <a:lnTo>
                    <a:pt x="643953" y="11023"/>
                  </a:lnTo>
                  <a:lnTo>
                    <a:pt x="610692" y="0"/>
                  </a:lnTo>
                  <a:lnTo>
                    <a:pt x="523887" y="0"/>
                  </a:lnTo>
                  <a:lnTo>
                    <a:pt x="487006" y="11023"/>
                  </a:lnTo>
                  <a:lnTo>
                    <a:pt x="462026" y="41186"/>
                  </a:lnTo>
                  <a:lnTo>
                    <a:pt x="457123" y="66776"/>
                  </a:lnTo>
                  <a:lnTo>
                    <a:pt x="457123" y="111290"/>
                  </a:lnTo>
                  <a:lnTo>
                    <a:pt x="421525" y="111290"/>
                  </a:lnTo>
                  <a:lnTo>
                    <a:pt x="421525" y="142443"/>
                  </a:lnTo>
                  <a:lnTo>
                    <a:pt x="457123" y="142443"/>
                  </a:lnTo>
                  <a:lnTo>
                    <a:pt x="457123" y="333844"/>
                  </a:lnTo>
                  <a:lnTo>
                    <a:pt x="488289" y="333844"/>
                  </a:lnTo>
                  <a:lnTo>
                    <a:pt x="488289" y="142443"/>
                  </a:lnTo>
                  <a:lnTo>
                    <a:pt x="514997" y="142443"/>
                  </a:lnTo>
                  <a:lnTo>
                    <a:pt x="523887" y="142443"/>
                  </a:lnTo>
                  <a:lnTo>
                    <a:pt x="651637" y="142443"/>
                  </a:lnTo>
                  <a:lnTo>
                    <a:pt x="651637" y="173596"/>
                  </a:lnTo>
                  <a:lnTo>
                    <a:pt x="651637" y="204165"/>
                  </a:lnTo>
                  <a:lnTo>
                    <a:pt x="651637" y="267665"/>
                  </a:lnTo>
                  <a:lnTo>
                    <a:pt x="649490" y="271894"/>
                  </a:lnTo>
                  <a:lnTo>
                    <a:pt x="640880" y="278726"/>
                  </a:lnTo>
                  <a:lnTo>
                    <a:pt x="635622" y="280428"/>
                  </a:lnTo>
                  <a:lnTo>
                    <a:pt x="581317" y="280428"/>
                  </a:lnTo>
                  <a:lnTo>
                    <a:pt x="578192" y="279095"/>
                  </a:lnTo>
                  <a:lnTo>
                    <a:pt x="572858" y="273748"/>
                  </a:lnTo>
                  <a:lnTo>
                    <a:pt x="571525" y="270637"/>
                  </a:lnTo>
                  <a:lnTo>
                    <a:pt x="571525" y="201193"/>
                  </a:lnTo>
                  <a:lnTo>
                    <a:pt x="572858" y="198081"/>
                  </a:lnTo>
                  <a:lnTo>
                    <a:pt x="578192" y="192735"/>
                  </a:lnTo>
                  <a:lnTo>
                    <a:pt x="581317" y="191401"/>
                  </a:lnTo>
                  <a:lnTo>
                    <a:pt x="635622" y="191401"/>
                  </a:lnTo>
                  <a:lnTo>
                    <a:pt x="640880" y="193116"/>
                  </a:lnTo>
                  <a:lnTo>
                    <a:pt x="649490" y="199936"/>
                  </a:lnTo>
                  <a:lnTo>
                    <a:pt x="651637" y="204165"/>
                  </a:lnTo>
                  <a:lnTo>
                    <a:pt x="651637" y="173596"/>
                  </a:lnTo>
                  <a:lnTo>
                    <a:pt x="646303" y="169151"/>
                  </a:lnTo>
                  <a:lnTo>
                    <a:pt x="641769" y="165811"/>
                  </a:lnTo>
                  <a:lnTo>
                    <a:pt x="634365" y="161353"/>
                  </a:lnTo>
                  <a:lnTo>
                    <a:pt x="631469" y="160248"/>
                  </a:lnTo>
                  <a:lnTo>
                    <a:pt x="584873" y="160248"/>
                  </a:lnTo>
                  <a:lnTo>
                    <a:pt x="547751" y="180263"/>
                  </a:lnTo>
                  <a:lnTo>
                    <a:pt x="540423" y="204165"/>
                  </a:lnTo>
                  <a:lnTo>
                    <a:pt x="540423" y="267665"/>
                  </a:lnTo>
                  <a:lnTo>
                    <a:pt x="560374" y="304203"/>
                  </a:lnTo>
                  <a:lnTo>
                    <a:pt x="584873" y="311581"/>
                  </a:lnTo>
                  <a:lnTo>
                    <a:pt x="631469" y="311581"/>
                  </a:lnTo>
                  <a:lnTo>
                    <a:pt x="634365" y="310476"/>
                  </a:lnTo>
                  <a:lnTo>
                    <a:pt x="641769" y="306019"/>
                  </a:lnTo>
                  <a:lnTo>
                    <a:pt x="646303" y="302679"/>
                  </a:lnTo>
                  <a:lnTo>
                    <a:pt x="651637" y="298234"/>
                  </a:lnTo>
                  <a:lnTo>
                    <a:pt x="651637" y="333844"/>
                  </a:lnTo>
                  <a:lnTo>
                    <a:pt x="682802" y="333844"/>
                  </a:lnTo>
                  <a:lnTo>
                    <a:pt x="682802" y="298234"/>
                  </a:lnTo>
                  <a:lnTo>
                    <a:pt x="682802" y="280428"/>
                  </a:lnTo>
                  <a:lnTo>
                    <a:pt x="682802" y="191401"/>
                  </a:lnTo>
                  <a:lnTo>
                    <a:pt x="682802" y="173596"/>
                  </a:lnTo>
                  <a:lnTo>
                    <a:pt x="682802" y="142443"/>
                  </a:lnTo>
                  <a:lnTo>
                    <a:pt x="709510" y="142443"/>
                  </a:lnTo>
                  <a:lnTo>
                    <a:pt x="718413" y="142443"/>
                  </a:lnTo>
                  <a:lnTo>
                    <a:pt x="846162" y="142443"/>
                  </a:lnTo>
                  <a:lnTo>
                    <a:pt x="846162" y="173596"/>
                  </a:lnTo>
                  <a:lnTo>
                    <a:pt x="846162" y="204165"/>
                  </a:lnTo>
                  <a:lnTo>
                    <a:pt x="846162" y="267665"/>
                  </a:lnTo>
                  <a:lnTo>
                    <a:pt x="844003" y="271894"/>
                  </a:lnTo>
                  <a:lnTo>
                    <a:pt x="835406" y="278726"/>
                  </a:lnTo>
                  <a:lnTo>
                    <a:pt x="830135" y="280428"/>
                  </a:lnTo>
                  <a:lnTo>
                    <a:pt x="775830" y="280428"/>
                  </a:lnTo>
                  <a:lnTo>
                    <a:pt x="772718" y="279095"/>
                  </a:lnTo>
                  <a:lnTo>
                    <a:pt x="767372" y="273748"/>
                  </a:lnTo>
                  <a:lnTo>
                    <a:pt x="766038" y="270637"/>
                  </a:lnTo>
                  <a:lnTo>
                    <a:pt x="766038" y="201193"/>
                  </a:lnTo>
                  <a:lnTo>
                    <a:pt x="767372" y="198081"/>
                  </a:lnTo>
                  <a:lnTo>
                    <a:pt x="772718" y="192735"/>
                  </a:lnTo>
                  <a:lnTo>
                    <a:pt x="775830" y="191401"/>
                  </a:lnTo>
                  <a:lnTo>
                    <a:pt x="830135" y="191401"/>
                  </a:lnTo>
                  <a:lnTo>
                    <a:pt x="835406" y="193116"/>
                  </a:lnTo>
                  <a:lnTo>
                    <a:pt x="844003" y="199936"/>
                  </a:lnTo>
                  <a:lnTo>
                    <a:pt x="846162" y="204165"/>
                  </a:lnTo>
                  <a:lnTo>
                    <a:pt x="846162" y="173596"/>
                  </a:lnTo>
                  <a:lnTo>
                    <a:pt x="840816" y="169151"/>
                  </a:lnTo>
                  <a:lnTo>
                    <a:pt x="836295" y="165811"/>
                  </a:lnTo>
                  <a:lnTo>
                    <a:pt x="828878" y="161353"/>
                  </a:lnTo>
                  <a:lnTo>
                    <a:pt x="825982" y="160248"/>
                  </a:lnTo>
                  <a:lnTo>
                    <a:pt x="779386" y="160248"/>
                  </a:lnTo>
                  <a:lnTo>
                    <a:pt x="742264" y="180263"/>
                  </a:lnTo>
                  <a:lnTo>
                    <a:pt x="734936" y="204165"/>
                  </a:lnTo>
                  <a:lnTo>
                    <a:pt x="734936" y="267665"/>
                  </a:lnTo>
                  <a:lnTo>
                    <a:pt x="754900" y="304203"/>
                  </a:lnTo>
                  <a:lnTo>
                    <a:pt x="779386" y="311581"/>
                  </a:lnTo>
                  <a:lnTo>
                    <a:pt x="825982" y="311581"/>
                  </a:lnTo>
                  <a:lnTo>
                    <a:pt x="828878" y="310476"/>
                  </a:lnTo>
                  <a:lnTo>
                    <a:pt x="836295" y="306019"/>
                  </a:lnTo>
                  <a:lnTo>
                    <a:pt x="840816" y="302679"/>
                  </a:lnTo>
                  <a:lnTo>
                    <a:pt x="846162" y="298234"/>
                  </a:lnTo>
                  <a:lnTo>
                    <a:pt x="846162" y="333844"/>
                  </a:lnTo>
                  <a:lnTo>
                    <a:pt x="877316" y="333844"/>
                  </a:lnTo>
                  <a:lnTo>
                    <a:pt x="877316" y="298234"/>
                  </a:lnTo>
                  <a:lnTo>
                    <a:pt x="877316" y="280428"/>
                  </a:lnTo>
                  <a:lnTo>
                    <a:pt x="877316" y="191401"/>
                  </a:lnTo>
                  <a:lnTo>
                    <a:pt x="877316" y="173596"/>
                  </a:lnTo>
                  <a:lnTo>
                    <a:pt x="877316" y="142443"/>
                  </a:lnTo>
                  <a:lnTo>
                    <a:pt x="904024" y="142443"/>
                  </a:lnTo>
                  <a:lnTo>
                    <a:pt x="912926" y="142443"/>
                  </a:lnTo>
                  <a:lnTo>
                    <a:pt x="981468" y="142443"/>
                  </a:lnTo>
                  <a:lnTo>
                    <a:pt x="987107" y="147193"/>
                  </a:lnTo>
                  <a:lnTo>
                    <a:pt x="991489" y="152679"/>
                  </a:lnTo>
                  <a:lnTo>
                    <a:pt x="997712" y="165138"/>
                  </a:lnTo>
                  <a:lnTo>
                    <a:pt x="999274" y="171526"/>
                  </a:lnTo>
                  <a:lnTo>
                    <a:pt x="999274" y="212775"/>
                  </a:lnTo>
                  <a:lnTo>
                    <a:pt x="997940" y="215887"/>
                  </a:lnTo>
                  <a:lnTo>
                    <a:pt x="992606" y="221221"/>
                  </a:lnTo>
                  <a:lnTo>
                    <a:pt x="989482" y="222567"/>
                  </a:lnTo>
                  <a:lnTo>
                    <a:pt x="959218" y="222567"/>
                  </a:lnTo>
                  <a:lnTo>
                    <a:pt x="959218" y="209207"/>
                  </a:lnTo>
                  <a:lnTo>
                    <a:pt x="928052" y="209207"/>
                  </a:lnTo>
                  <a:lnTo>
                    <a:pt x="928052" y="311289"/>
                  </a:lnTo>
                  <a:lnTo>
                    <a:pt x="931100" y="318630"/>
                  </a:lnTo>
                  <a:lnTo>
                    <a:pt x="943267" y="330796"/>
                  </a:lnTo>
                  <a:lnTo>
                    <a:pt x="950607" y="333844"/>
                  </a:lnTo>
                  <a:lnTo>
                    <a:pt x="1025690" y="333844"/>
                  </a:lnTo>
                  <a:lnTo>
                    <a:pt x="1033030" y="330796"/>
                  </a:lnTo>
                  <a:lnTo>
                    <a:pt x="1045197" y="318630"/>
                  </a:lnTo>
                  <a:lnTo>
                    <a:pt x="1048245" y="311289"/>
                  </a:lnTo>
                  <a:lnTo>
                    <a:pt x="1048245" y="275971"/>
                  </a:lnTo>
                  <a:lnTo>
                    <a:pt x="1017079" y="275971"/>
                  </a:lnTo>
                  <a:lnTo>
                    <a:pt x="1017079" y="292887"/>
                  </a:lnTo>
                  <a:lnTo>
                    <a:pt x="1015746" y="296011"/>
                  </a:lnTo>
                  <a:lnTo>
                    <a:pt x="1010399" y="301345"/>
                  </a:lnTo>
                  <a:lnTo>
                    <a:pt x="1007287" y="302679"/>
                  </a:lnTo>
                  <a:lnTo>
                    <a:pt x="969010" y="302679"/>
                  </a:lnTo>
                  <a:lnTo>
                    <a:pt x="965898" y="301345"/>
                  </a:lnTo>
                  <a:lnTo>
                    <a:pt x="960551" y="296011"/>
                  </a:lnTo>
                  <a:lnTo>
                    <a:pt x="959218" y="292887"/>
                  </a:lnTo>
                  <a:lnTo>
                    <a:pt x="959218" y="253720"/>
                  </a:lnTo>
                  <a:lnTo>
                    <a:pt x="1007884" y="253720"/>
                  </a:lnTo>
                  <a:lnTo>
                    <a:pt x="1015225" y="250672"/>
                  </a:lnTo>
                  <a:lnTo>
                    <a:pt x="1027391" y="238518"/>
                  </a:lnTo>
                  <a:lnTo>
                    <a:pt x="1030439" y="231165"/>
                  </a:lnTo>
                  <a:lnTo>
                    <a:pt x="1030439" y="171818"/>
                  </a:lnTo>
                  <a:lnTo>
                    <a:pt x="1029322" y="165582"/>
                  </a:lnTo>
                  <a:lnTo>
                    <a:pt x="1024877" y="153123"/>
                  </a:lnTo>
                  <a:lnTo>
                    <a:pt x="1021537" y="147485"/>
                  </a:lnTo>
                  <a:lnTo>
                    <a:pt x="1017079" y="142443"/>
                  </a:lnTo>
                  <a:lnTo>
                    <a:pt x="1058481" y="142443"/>
                  </a:lnTo>
                  <a:lnTo>
                    <a:pt x="1067384" y="142443"/>
                  </a:lnTo>
                  <a:lnTo>
                    <a:pt x="1085189" y="142443"/>
                  </a:lnTo>
                  <a:lnTo>
                    <a:pt x="1085189" y="244817"/>
                  </a:lnTo>
                  <a:lnTo>
                    <a:pt x="1103172" y="285775"/>
                  </a:lnTo>
                  <a:lnTo>
                    <a:pt x="1125245" y="293776"/>
                  </a:lnTo>
                  <a:lnTo>
                    <a:pt x="1143050" y="293776"/>
                  </a:lnTo>
                  <a:lnTo>
                    <a:pt x="1176477" y="271018"/>
                  </a:lnTo>
                  <a:lnTo>
                    <a:pt x="1183106" y="242595"/>
                  </a:lnTo>
                  <a:lnTo>
                    <a:pt x="1183106" y="142443"/>
                  </a:lnTo>
                  <a:lnTo>
                    <a:pt x="1200912" y="142443"/>
                  </a:lnTo>
                  <a:lnTo>
                    <a:pt x="1200912" y="142976"/>
                  </a:lnTo>
                  <a:lnTo>
                    <a:pt x="1236522" y="142976"/>
                  </a:lnTo>
                  <a:lnTo>
                    <a:pt x="1236522" y="333476"/>
                  </a:lnTo>
                  <a:lnTo>
                    <a:pt x="1267675" y="333476"/>
                  </a:lnTo>
                  <a:lnTo>
                    <a:pt x="1267675" y="142976"/>
                  </a:lnTo>
                  <a:lnTo>
                    <a:pt x="1303286" y="142976"/>
                  </a:lnTo>
                  <a:lnTo>
                    <a:pt x="1303286" y="11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3916" y="215643"/>
              <a:ext cx="435766" cy="222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6721" y="195166"/>
              <a:ext cx="159349" cy="2408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4145" y="206740"/>
              <a:ext cx="168253" cy="2314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8748" y="199615"/>
              <a:ext cx="83235" cy="2385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34333" y="202733"/>
              <a:ext cx="176710" cy="23546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0007" y="309117"/>
              <a:ext cx="104775" cy="31750"/>
            </a:xfrm>
            <a:custGeom>
              <a:avLst/>
              <a:gdLst/>
              <a:ahLst/>
              <a:cxnLst/>
              <a:rect l="l" t="t" r="r" b="b"/>
              <a:pathLst>
                <a:path w="104775" h="31750">
                  <a:moveTo>
                    <a:pt x="104601" y="0"/>
                  </a:moveTo>
                  <a:lnTo>
                    <a:pt x="0" y="0"/>
                  </a:lnTo>
                  <a:lnTo>
                    <a:pt x="0" y="31158"/>
                  </a:lnTo>
                  <a:lnTo>
                    <a:pt x="104601" y="31158"/>
                  </a:lnTo>
                  <a:lnTo>
                    <a:pt x="104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0306" y="199615"/>
              <a:ext cx="83235" cy="2385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5893" y="199615"/>
              <a:ext cx="176709" cy="2434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52144" y="2688284"/>
              <a:ext cx="8297642" cy="2957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035666" y="2688284"/>
              <a:ext cx="8314690" cy="295910"/>
            </a:xfrm>
            <a:custGeom>
              <a:avLst/>
              <a:gdLst/>
              <a:ahLst/>
              <a:cxnLst/>
              <a:rect l="l" t="t" r="r" b="b"/>
              <a:pathLst>
                <a:path w="8314690" h="295910">
                  <a:moveTo>
                    <a:pt x="3" y="0"/>
                  </a:moveTo>
                  <a:lnTo>
                    <a:pt x="8314121" y="119"/>
                  </a:lnTo>
                  <a:lnTo>
                    <a:pt x="8314117" y="295772"/>
                  </a:lnTo>
                  <a:lnTo>
                    <a:pt x="0" y="295654"/>
                  </a:lnTo>
                  <a:lnTo>
                    <a:pt x="3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5670" y="908200"/>
              <a:ext cx="8314142" cy="17811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035670" y="908200"/>
              <a:ext cx="8314690" cy="1781810"/>
            </a:xfrm>
            <a:custGeom>
              <a:avLst/>
              <a:gdLst/>
              <a:ahLst/>
              <a:cxnLst/>
              <a:rect l="l" t="t" r="r" b="b"/>
              <a:pathLst>
                <a:path w="8314690" h="1781810">
                  <a:moveTo>
                    <a:pt x="25" y="0"/>
                  </a:moveTo>
                  <a:lnTo>
                    <a:pt x="8314142" y="115"/>
                  </a:lnTo>
                  <a:lnTo>
                    <a:pt x="8314117" y="1781196"/>
                  </a:lnTo>
                  <a:lnTo>
                    <a:pt x="0" y="1781078"/>
                  </a:lnTo>
                  <a:lnTo>
                    <a:pt x="25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878" y="1361480"/>
              <a:ext cx="224135" cy="8542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69069" y="1363338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7" y="0"/>
                  </a:moveTo>
                  <a:lnTo>
                    <a:pt x="0" y="0"/>
                  </a:lnTo>
                  <a:lnTo>
                    <a:pt x="0" y="2223"/>
                  </a:lnTo>
                  <a:lnTo>
                    <a:pt x="4870" y="2223"/>
                  </a:lnTo>
                  <a:lnTo>
                    <a:pt x="6738" y="2696"/>
                  </a:lnTo>
                  <a:lnTo>
                    <a:pt x="9787" y="4387"/>
                  </a:lnTo>
                  <a:lnTo>
                    <a:pt x="10615" y="5251"/>
                  </a:lnTo>
                  <a:lnTo>
                    <a:pt x="11548" y="7580"/>
                  </a:lnTo>
                  <a:lnTo>
                    <a:pt x="11818" y="10321"/>
                  </a:lnTo>
                  <a:lnTo>
                    <a:pt x="11818" y="72398"/>
                  </a:lnTo>
                  <a:lnTo>
                    <a:pt x="11343" y="75491"/>
                  </a:lnTo>
                  <a:lnTo>
                    <a:pt x="8812" y="78746"/>
                  </a:lnTo>
                  <a:lnTo>
                    <a:pt x="6346" y="79735"/>
                  </a:lnTo>
                  <a:lnTo>
                    <a:pt x="0" y="79735"/>
                  </a:lnTo>
                  <a:lnTo>
                    <a:pt x="0" y="81960"/>
                  </a:lnTo>
                  <a:lnTo>
                    <a:pt x="35337" y="81960"/>
                  </a:lnTo>
                  <a:lnTo>
                    <a:pt x="35337" y="79735"/>
                  </a:lnTo>
                  <a:lnTo>
                    <a:pt x="30424" y="79735"/>
                  </a:lnTo>
                  <a:lnTo>
                    <a:pt x="28597" y="79260"/>
                  </a:lnTo>
                  <a:lnTo>
                    <a:pt x="25548" y="77572"/>
                  </a:lnTo>
                  <a:lnTo>
                    <a:pt x="24698" y="76708"/>
                  </a:lnTo>
                  <a:lnTo>
                    <a:pt x="23784" y="74378"/>
                  </a:lnTo>
                  <a:lnTo>
                    <a:pt x="23519" y="71639"/>
                  </a:lnTo>
                  <a:lnTo>
                    <a:pt x="23519" y="9558"/>
                  </a:lnTo>
                  <a:lnTo>
                    <a:pt x="24015" y="6468"/>
                  </a:lnTo>
                  <a:lnTo>
                    <a:pt x="26564" y="3210"/>
                  </a:lnTo>
                  <a:lnTo>
                    <a:pt x="29011" y="2223"/>
                  </a:lnTo>
                  <a:lnTo>
                    <a:pt x="35337" y="2223"/>
                  </a:lnTo>
                  <a:lnTo>
                    <a:pt x="353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878" y="1512381"/>
              <a:ext cx="224135" cy="854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069" y="1514238"/>
              <a:ext cx="76776" cy="819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1878" y="1663283"/>
              <a:ext cx="224135" cy="854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9069" y="1665139"/>
              <a:ext cx="118212" cy="819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1878" y="1814183"/>
              <a:ext cx="258710" cy="8567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03644" y="1816041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7" y="0"/>
                  </a:moveTo>
                  <a:lnTo>
                    <a:pt x="0" y="0"/>
                  </a:lnTo>
                  <a:lnTo>
                    <a:pt x="0" y="2225"/>
                  </a:lnTo>
                  <a:lnTo>
                    <a:pt x="4870" y="2225"/>
                  </a:lnTo>
                  <a:lnTo>
                    <a:pt x="6738" y="2696"/>
                  </a:lnTo>
                  <a:lnTo>
                    <a:pt x="9787" y="4389"/>
                  </a:lnTo>
                  <a:lnTo>
                    <a:pt x="10615" y="5252"/>
                  </a:lnTo>
                  <a:lnTo>
                    <a:pt x="11548" y="7581"/>
                  </a:lnTo>
                  <a:lnTo>
                    <a:pt x="11818" y="10321"/>
                  </a:lnTo>
                  <a:lnTo>
                    <a:pt x="11818" y="72400"/>
                  </a:lnTo>
                  <a:lnTo>
                    <a:pt x="11339" y="75492"/>
                  </a:lnTo>
                  <a:lnTo>
                    <a:pt x="8812" y="78746"/>
                  </a:lnTo>
                  <a:lnTo>
                    <a:pt x="6343" y="79736"/>
                  </a:lnTo>
                  <a:lnTo>
                    <a:pt x="0" y="79736"/>
                  </a:lnTo>
                  <a:lnTo>
                    <a:pt x="0" y="81960"/>
                  </a:lnTo>
                  <a:lnTo>
                    <a:pt x="35337" y="81960"/>
                  </a:lnTo>
                  <a:lnTo>
                    <a:pt x="35337" y="79736"/>
                  </a:lnTo>
                  <a:lnTo>
                    <a:pt x="30422" y="79736"/>
                  </a:lnTo>
                  <a:lnTo>
                    <a:pt x="28597" y="79261"/>
                  </a:lnTo>
                  <a:lnTo>
                    <a:pt x="25548" y="77572"/>
                  </a:lnTo>
                  <a:lnTo>
                    <a:pt x="24698" y="76709"/>
                  </a:lnTo>
                  <a:lnTo>
                    <a:pt x="23784" y="74380"/>
                  </a:lnTo>
                  <a:lnTo>
                    <a:pt x="23519" y="71640"/>
                  </a:lnTo>
                  <a:lnTo>
                    <a:pt x="23519" y="9558"/>
                  </a:lnTo>
                  <a:lnTo>
                    <a:pt x="24011" y="6469"/>
                  </a:lnTo>
                  <a:lnTo>
                    <a:pt x="26564" y="3211"/>
                  </a:lnTo>
                  <a:lnTo>
                    <a:pt x="29011" y="2225"/>
                  </a:lnTo>
                  <a:lnTo>
                    <a:pt x="35337" y="2225"/>
                  </a:lnTo>
                  <a:lnTo>
                    <a:pt x="353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878" y="1965084"/>
              <a:ext cx="258710" cy="856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3644" y="1966942"/>
              <a:ext cx="76774" cy="819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1878" y="2115986"/>
              <a:ext cx="258710" cy="856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3644" y="2117844"/>
              <a:ext cx="118212" cy="819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1878" y="2268745"/>
              <a:ext cx="103160" cy="835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9589" y="2266887"/>
              <a:ext cx="259681" cy="8567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52328" y="2268745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59" h="82550">
                  <a:moveTo>
                    <a:pt x="35336" y="0"/>
                  </a:moveTo>
                  <a:lnTo>
                    <a:pt x="0" y="0"/>
                  </a:lnTo>
                  <a:lnTo>
                    <a:pt x="0" y="2223"/>
                  </a:lnTo>
                  <a:lnTo>
                    <a:pt x="4870" y="2223"/>
                  </a:lnTo>
                  <a:lnTo>
                    <a:pt x="6738" y="2696"/>
                  </a:lnTo>
                  <a:lnTo>
                    <a:pt x="9787" y="4387"/>
                  </a:lnTo>
                  <a:lnTo>
                    <a:pt x="10615" y="5251"/>
                  </a:lnTo>
                  <a:lnTo>
                    <a:pt x="11548" y="7580"/>
                  </a:lnTo>
                  <a:lnTo>
                    <a:pt x="11822" y="10321"/>
                  </a:lnTo>
                  <a:lnTo>
                    <a:pt x="11822" y="72398"/>
                  </a:lnTo>
                  <a:lnTo>
                    <a:pt x="11343" y="75491"/>
                  </a:lnTo>
                  <a:lnTo>
                    <a:pt x="8812" y="78746"/>
                  </a:lnTo>
                  <a:lnTo>
                    <a:pt x="6346" y="79735"/>
                  </a:lnTo>
                  <a:lnTo>
                    <a:pt x="0" y="79735"/>
                  </a:lnTo>
                  <a:lnTo>
                    <a:pt x="0" y="81960"/>
                  </a:lnTo>
                  <a:lnTo>
                    <a:pt x="35336" y="81960"/>
                  </a:lnTo>
                  <a:lnTo>
                    <a:pt x="35336" y="79735"/>
                  </a:lnTo>
                  <a:lnTo>
                    <a:pt x="30422" y="79735"/>
                  </a:lnTo>
                  <a:lnTo>
                    <a:pt x="28597" y="79260"/>
                  </a:lnTo>
                  <a:lnTo>
                    <a:pt x="25552" y="77572"/>
                  </a:lnTo>
                  <a:lnTo>
                    <a:pt x="24698" y="76708"/>
                  </a:lnTo>
                  <a:lnTo>
                    <a:pt x="23784" y="74378"/>
                  </a:lnTo>
                  <a:lnTo>
                    <a:pt x="23517" y="71639"/>
                  </a:lnTo>
                  <a:lnTo>
                    <a:pt x="23517" y="9558"/>
                  </a:lnTo>
                  <a:lnTo>
                    <a:pt x="24014" y="6468"/>
                  </a:lnTo>
                  <a:lnTo>
                    <a:pt x="26563" y="3210"/>
                  </a:lnTo>
                  <a:lnTo>
                    <a:pt x="29011" y="2223"/>
                  </a:lnTo>
                  <a:lnTo>
                    <a:pt x="35336" y="2223"/>
                  </a:lnTo>
                  <a:lnTo>
                    <a:pt x="3533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878" y="2419645"/>
              <a:ext cx="103160" cy="835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9589" y="2417788"/>
              <a:ext cx="259681" cy="856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2328" y="2419645"/>
              <a:ext cx="76776" cy="8196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1391" y="1084064"/>
              <a:ext cx="1694300" cy="191014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3657599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39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3183" y="3770867"/>
              <a:ext cx="377899" cy="34496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963964" y="3761963"/>
              <a:ext cx="249554" cy="365125"/>
            </a:xfrm>
            <a:custGeom>
              <a:avLst/>
              <a:gdLst/>
              <a:ahLst/>
              <a:cxnLst/>
              <a:rect l="l" t="t" r="r" b="b"/>
              <a:pathLst>
                <a:path w="249555" h="365125">
                  <a:moveTo>
                    <a:pt x="211429" y="137985"/>
                  </a:moveTo>
                  <a:lnTo>
                    <a:pt x="188874" y="102387"/>
                  </a:lnTo>
                  <a:lnTo>
                    <a:pt x="180263" y="102387"/>
                  </a:lnTo>
                  <a:lnTo>
                    <a:pt x="180263" y="129984"/>
                  </a:lnTo>
                  <a:lnTo>
                    <a:pt x="180263" y="181610"/>
                  </a:lnTo>
                  <a:lnTo>
                    <a:pt x="178930" y="184734"/>
                  </a:lnTo>
                  <a:lnTo>
                    <a:pt x="173583" y="190068"/>
                  </a:lnTo>
                  <a:lnTo>
                    <a:pt x="170472" y="191401"/>
                  </a:lnTo>
                  <a:lnTo>
                    <a:pt x="154444" y="191401"/>
                  </a:lnTo>
                  <a:lnTo>
                    <a:pt x="151333" y="190068"/>
                  </a:lnTo>
                  <a:lnTo>
                    <a:pt x="145986" y="184734"/>
                  </a:lnTo>
                  <a:lnTo>
                    <a:pt x="144653" y="181610"/>
                  </a:lnTo>
                  <a:lnTo>
                    <a:pt x="144653" y="129984"/>
                  </a:lnTo>
                  <a:lnTo>
                    <a:pt x="145986" y="126860"/>
                  </a:lnTo>
                  <a:lnTo>
                    <a:pt x="151333" y="121526"/>
                  </a:lnTo>
                  <a:lnTo>
                    <a:pt x="154444" y="120180"/>
                  </a:lnTo>
                  <a:lnTo>
                    <a:pt x="170472" y="120180"/>
                  </a:lnTo>
                  <a:lnTo>
                    <a:pt x="173583" y="121526"/>
                  </a:lnTo>
                  <a:lnTo>
                    <a:pt x="178930" y="126860"/>
                  </a:lnTo>
                  <a:lnTo>
                    <a:pt x="180263" y="129984"/>
                  </a:lnTo>
                  <a:lnTo>
                    <a:pt x="180263" y="102387"/>
                  </a:lnTo>
                  <a:lnTo>
                    <a:pt x="146888" y="102387"/>
                  </a:lnTo>
                  <a:lnTo>
                    <a:pt x="140233" y="103073"/>
                  </a:lnTo>
                  <a:lnTo>
                    <a:pt x="114109" y="132702"/>
                  </a:lnTo>
                  <a:lnTo>
                    <a:pt x="113499" y="140220"/>
                  </a:lnTo>
                  <a:lnTo>
                    <a:pt x="113499" y="175831"/>
                  </a:lnTo>
                  <a:lnTo>
                    <a:pt x="142024" y="208597"/>
                  </a:lnTo>
                  <a:lnTo>
                    <a:pt x="149110" y="209207"/>
                  </a:lnTo>
                  <a:lnTo>
                    <a:pt x="180263" y="209207"/>
                  </a:lnTo>
                  <a:lnTo>
                    <a:pt x="180251" y="235064"/>
                  </a:lnTo>
                  <a:lnTo>
                    <a:pt x="178930" y="238137"/>
                  </a:lnTo>
                  <a:lnTo>
                    <a:pt x="173583" y="243484"/>
                  </a:lnTo>
                  <a:lnTo>
                    <a:pt x="170472" y="244817"/>
                  </a:lnTo>
                  <a:lnTo>
                    <a:pt x="156083" y="244817"/>
                  </a:lnTo>
                  <a:lnTo>
                    <a:pt x="152450" y="243484"/>
                  </a:lnTo>
                  <a:lnTo>
                    <a:pt x="146215" y="238137"/>
                  </a:lnTo>
                  <a:lnTo>
                    <a:pt x="144678" y="235064"/>
                  </a:lnTo>
                  <a:lnTo>
                    <a:pt x="144653" y="231470"/>
                  </a:lnTo>
                  <a:lnTo>
                    <a:pt x="113499" y="231470"/>
                  </a:lnTo>
                  <a:lnTo>
                    <a:pt x="113499" y="253428"/>
                  </a:lnTo>
                  <a:lnTo>
                    <a:pt x="116535" y="260769"/>
                  </a:lnTo>
                  <a:lnTo>
                    <a:pt x="128701" y="272935"/>
                  </a:lnTo>
                  <a:lnTo>
                    <a:pt x="136055" y="275971"/>
                  </a:lnTo>
                  <a:lnTo>
                    <a:pt x="144653" y="275971"/>
                  </a:lnTo>
                  <a:lnTo>
                    <a:pt x="144653" y="302679"/>
                  </a:lnTo>
                  <a:lnTo>
                    <a:pt x="158902" y="346748"/>
                  </a:lnTo>
                  <a:lnTo>
                    <a:pt x="193624" y="364998"/>
                  </a:lnTo>
                  <a:lnTo>
                    <a:pt x="202526" y="364998"/>
                  </a:lnTo>
                  <a:lnTo>
                    <a:pt x="202526" y="333844"/>
                  </a:lnTo>
                  <a:lnTo>
                    <a:pt x="188569" y="333844"/>
                  </a:lnTo>
                  <a:lnTo>
                    <a:pt x="184340" y="330796"/>
                  </a:lnTo>
                  <a:lnTo>
                    <a:pt x="177520" y="318630"/>
                  </a:lnTo>
                  <a:lnTo>
                    <a:pt x="175818" y="311289"/>
                  </a:lnTo>
                  <a:lnTo>
                    <a:pt x="175818" y="275971"/>
                  </a:lnTo>
                  <a:lnTo>
                    <a:pt x="182892" y="275043"/>
                  </a:lnTo>
                  <a:lnTo>
                    <a:pt x="189445" y="272249"/>
                  </a:lnTo>
                  <a:lnTo>
                    <a:pt x="195465" y="267589"/>
                  </a:lnTo>
                  <a:lnTo>
                    <a:pt x="200964" y="261061"/>
                  </a:lnTo>
                  <a:lnTo>
                    <a:pt x="205536" y="253212"/>
                  </a:lnTo>
                  <a:lnTo>
                    <a:pt x="208699" y="244817"/>
                  </a:lnTo>
                  <a:lnTo>
                    <a:pt x="208813" y="244538"/>
                  </a:lnTo>
                  <a:lnTo>
                    <a:pt x="210769" y="235026"/>
                  </a:lnTo>
                  <a:lnTo>
                    <a:pt x="211429" y="224790"/>
                  </a:lnTo>
                  <a:lnTo>
                    <a:pt x="211429" y="191401"/>
                  </a:lnTo>
                  <a:lnTo>
                    <a:pt x="211429" y="137985"/>
                  </a:lnTo>
                  <a:close/>
                </a:path>
                <a:path w="249555" h="365125">
                  <a:moveTo>
                    <a:pt x="249262" y="66776"/>
                  </a:moveTo>
                  <a:lnTo>
                    <a:pt x="239369" y="29883"/>
                  </a:lnTo>
                  <a:lnTo>
                    <a:pt x="201168" y="1231"/>
                  </a:lnTo>
                  <a:lnTo>
                    <a:pt x="189166" y="0"/>
                  </a:lnTo>
                  <a:lnTo>
                    <a:pt x="102374" y="0"/>
                  </a:lnTo>
                  <a:lnTo>
                    <a:pt x="65481" y="11023"/>
                  </a:lnTo>
                  <a:lnTo>
                    <a:pt x="40500" y="41173"/>
                  </a:lnTo>
                  <a:lnTo>
                    <a:pt x="35598" y="66776"/>
                  </a:lnTo>
                  <a:lnTo>
                    <a:pt x="35598" y="111290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35598" y="142443"/>
                  </a:lnTo>
                  <a:lnTo>
                    <a:pt x="35598" y="333844"/>
                  </a:lnTo>
                  <a:lnTo>
                    <a:pt x="66763" y="333844"/>
                  </a:lnTo>
                  <a:lnTo>
                    <a:pt x="66763" y="142443"/>
                  </a:lnTo>
                  <a:lnTo>
                    <a:pt x="102374" y="142443"/>
                  </a:lnTo>
                  <a:lnTo>
                    <a:pt x="102374" y="111290"/>
                  </a:lnTo>
                  <a:lnTo>
                    <a:pt x="66763" y="111290"/>
                  </a:lnTo>
                  <a:lnTo>
                    <a:pt x="66763" y="66776"/>
                  </a:lnTo>
                  <a:lnTo>
                    <a:pt x="88734" y="33782"/>
                  </a:lnTo>
                  <a:lnTo>
                    <a:pt x="102374" y="31165"/>
                  </a:lnTo>
                  <a:lnTo>
                    <a:pt x="197180" y="31165"/>
                  </a:lnTo>
                  <a:lnTo>
                    <a:pt x="218097" y="66776"/>
                  </a:lnTo>
                  <a:lnTo>
                    <a:pt x="218097" y="106832"/>
                  </a:lnTo>
                  <a:lnTo>
                    <a:pt x="249262" y="106832"/>
                  </a:lnTo>
                  <a:lnTo>
                    <a:pt x="249262" y="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79401" y="3873189"/>
              <a:ext cx="297333" cy="22260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543062" y="37619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10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0" y="53469"/>
                  </a:lnTo>
                  <a:lnTo>
                    <a:pt x="35606" y="66766"/>
                  </a:lnTo>
                  <a:lnTo>
                    <a:pt x="35606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6" y="142438"/>
                  </a:lnTo>
                  <a:lnTo>
                    <a:pt x="35606" y="333836"/>
                  </a:lnTo>
                  <a:lnTo>
                    <a:pt x="66765" y="333836"/>
                  </a:lnTo>
                  <a:lnTo>
                    <a:pt x="66765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5" y="111279"/>
                  </a:lnTo>
                  <a:lnTo>
                    <a:pt x="66765" y="66766"/>
                  </a:lnTo>
                  <a:lnTo>
                    <a:pt x="88742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6535" y="3873189"/>
              <a:ext cx="507427" cy="22260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135064" y="3761963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10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4"/>
                  </a:lnTo>
                  <a:lnTo>
                    <a:pt x="36832" y="53469"/>
                  </a:lnTo>
                  <a:lnTo>
                    <a:pt x="35608" y="66766"/>
                  </a:lnTo>
                  <a:lnTo>
                    <a:pt x="35608" y="111279"/>
                  </a:lnTo>
                  <a:lnTo>
                    <a:pt x="0" y="111279"/>
                  </a:lnTo>
                  <a:lnTo>
                    <a:pt x="0" y="142438"/>
                  </a:lnTo>
                  <a:lnTo>
                    <a:pt x="35608" y="142438"/>
                  </a:lnTo>
                  <a:lnTo>
                    <a:pt x="35608" y="333836"/>
                  </a:lnTo>
                  <a:lnTo>
                    <a:pt x="66766" y="333836"/>
                  </a:lnTo>
                  <a:lnTo>
                    <a:pt x="66766" y="142438"/>
                  </a:lnTo>
                  <a:lnTo>
                    <a:pt x="102373" y="142438"/>
                  </a:lnTo>
                  <a:lnTo>
                    <a:pt x="102373" y="111279"/>
                  </a:lnTo>
                  <a:lnTo>
                    <a:pt x="66766" y="111279"/>
                  </a:lnTo>
                  <a:lnTo>
                    <a:pt x="66766" y="66766"/>
                  </a:lnTo>
                  <a:lnTo>
                    <a:pt x="88743" y="33772"/>
                  </a:lnTo>
                  <a:lnTo>
                    <a:pt x="102373" y="31158"/>
                  </a:lnTo>
                  <a:lnTo>
                    <a:pt x="197182" y="31158"/>
                  </a:lnTo>
                  <a:lnTo>
                    <a:pt x="218105" y="66766"/>
                  </a:lnTo>
                  <a:lnTo>
                    <a:pt x="218105" y="106827"/>
                  </a:lnTo>
                  <a:lnTo>
                    <a:pt x="249264" y="106827"/>
                  </a:lnTo>
                  <a:lnTo>
                    <a:pt x="249264" y="66766"/>
                  </a:lnTo>
                  <a:lnTo>
                    <a:pt x="248165" y="53469"/>
                  </a:lnTo>
                  <a:lnTo>
                    <a:pt x="222431" y="11016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52128" y="3761963"/>
              <a:ext cx="486062" cy="33383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808080" y="3761963"/>
              <a:ext cx="1303655" cy="334010"/>
            </a:xfrm>
            <a:custGeom>
              <a:avLst/>
              <a:gdLst/>
              <a:ahLst/>
              <a:cxnLst/>
              <a:rect l="l" t="t" r="r" b="b"/>
              <a:pathLst>
                <a:path w="1303654" h="334010">
                  <a:moveTo>
                    <a:pt x="355193" y="111226"/>
                  </a:moveTo>
                  <a:lnTo>
                    <a:pt x="252818" y="111226"/>
                  </a:lnTo>
                  <a:lnTo>
                    <a:pt x="0" y="111290"/>
                  </a:lnTo>
                  <a:lnTo>
                    <a:pt x="0" y="142443"/>
                  </a:lnTo>
                  <a:lnTo>
                    <a:pt x="114833" y="142443"/>
                  </a:lnTo>
                  <a:lnTo>
                    <a:pt x="114833" y="191401"/>
                  </a:lnTo>
                  <a:lnTo>
                    <a:pt x="114833" y="222567"/>
                  </a:lnTo>
                  <a:lnTo>
                    <a:pt x="114833" y="253720"/>
                  </a:lnTo>
                  <a:lnTo>
                    <a:pt x="111569" y="259359"/>
                  </a:lnTo>
                  <a:lnTo>
                    <a:pt x="107569" y="263740"/>
                  </a:lnTo>
                  <a:lnTo>
                    <a:pt x="98069" y="269963"/>
                  </a:lnTo>
                  <a:lnTo>
                    <a:pt x="93167" y="271526"/>
                  </a:lnTo>
                  <a:lnTo>
                    <a:pt x="62306" y="271526"/>
                  </a:lnTo>
                  <a:lnTo>
                    <a:pt x="59194" y="270192"/>
                  </a:lnTo>
                  <a:lnTo>
                    <a:pt x="53848" y="264845"/>
                  </a:lnTo>
                  <a:lnTo>
                    <a:pt x="52514" y="261734"/>
                  </a:lnTo>
                  <a:lnTo>
                    <a:pt x="52514" y="214553"/>
                  </a:lnTo>
                  <a:lnTo>
                    <a:pt x="53848" y="211429"/>
                  </a:lnTo>
                  <a:lnTo>
                    <a:pt x="59194" y="206095"/>
                  </a:lnTo>
                  <a:lnTo>
                    <a:pt x="62306" y="204762"/>
                  </a:lnTo>
                  <a:lnTo>
                    <a:pt x="93167" y="204762"/>
                  </a:lnTo>
                  <a:lnTo>
                    <a:pt x="98069" y="206311"/>
                  </a:lnTo>
                  <a:lnTo>
                    <a:pt x="107569" y="212547"/>
                  </a:lnTo>
                  <a:lnTo>
                    <a:pt x="111569" y="216928"/>
                  </a:lnTo>
                  <a:lnTo>
                    <a:pt x="114833" y="222567"/>
                  </a:lnTo>
                  <a:lnTo>
                    <a:pt x="114833" y="191401"/>
                  </a:lnTo>
                  <a:lnTo>
                    <a:pt x="111569" y="185762"/>
                  </a:lnTo>
                  <a:lnTo>
                    <a:pt x="107569" y="181394"/>
                  </a:lnTo>
                  <a:lnTo>
                    <a:pt x="98069" y="175158"/>
                  </a:lnTo>
                  <a:lnTo>
                    <a:pt x="93167" y="173596"/>
                  </a:lnTo>
                  <a:lnTo>
                    <a:pt x="65874" y="173596"/>
                  </a:lnTo>
                  <a:lnTo>
                    <a:pt x="28740" y="195351"/>
                  </a:lnTo>
                  <a:lnTo>
                    <a:pt x="21361" y="222567"/>
                  </a:lnTo>
                  <a:lnTo>
                    <a:pt x="21463" y="259359"/>
                  </a:lnTo>
                  <a:lnTo>
                    <a:pt x="40360" y="295300"/>
                  </a:lnTo>
                  <a:lnTo>
                    <a:pt x="63652" y="302679"/>
                  </a:lnTo>
                  <a:lnTo>
                    <a:pt x="94056" y="302679"/>
                  </a:lnTo>
                  <a:lnTo>
                    <a:pt x="99402" y="301498"/>
                  </a:lnTo>
                  <a:lnTo>
                    <a:pt x="108902" y="296748"/>
                  </a:lnTo>
                  <a:lnTo>
                    <a:pt x="112458" y="293484"/>
                  </a:lnTo>
                  <a:lnTo>
                    <a:pt x="114833" y="289331"/>
                  </a:lnTo>
                  <a:lnTo>
                    <a:pt x="114833" y="333844"/>
                  </a:lnTo>
                  <a:lnTo>
                    <a:pt x="145986" y="333844"/>
                  </a:lnTo>
                  <a:lnTo>
                    <a:pt x="145986" y="289331"/>
                  </a:lnTo>
                  <a:lnTo>
                    <a:pt x="145986" y="271526"/>
                  </a:lnTo>
                  <a:lnTo>
                    <a:pt x="145986" y="222567"/>
                  </a:lnTo>
                  <a:lnTo>
                    <a:pt x="149250" y="216928"/>
                  </a:lnTo>
                  <a:lnTo>
                    <a:pt x="153263" y="212547"/>
                  </a:lnTo>
                  <a:lnTo>
                    <a:pt x="162763" y="206311"/>
                  </a:lnTo>
                  <a:lnTo>
                    <a:pt x="167652" y="204762"/>
                  </a:lnTo>
                  <a:lnTo>
                    <a:pt x="198513" y="204762"/>
                  </a:lnTo>
                  <a:lnTo>
                    <a:pt x="201625" y="206095"/>
                  </a:lnTo>
                  <a:lnTo>
                    <a:pt x="206971" y="211429"/>
                  </a:lnTo>
                  <a:lnTo>
                    <a:pt x="208305" y="214553"/>
                  </a:lnTo>
                  <a:lnTo>
                    <a:pt x="208305" y="261734"/>
                  </a:lnTo>
                  <a:lnTo>
                    <a:pt x="206971" y="264845"/>
                  </a:lnTo>
                  <a:lnTo>
                    <a:pt x="201625" y="270192"/>
                  </a:lnTo>
                  <a:lnTo>
                    <a:pt x="198513" y="271526"/>
                  </a:lnTo>
                  <a:lnTo>
                    <a:pt x="178333" y="271526"/>
                  </a:lnTo>
                  <a:lnTo>
                    <a:pt x="175145" y="270789"/>
                  </a:lnTo>
                  <a:lnTo>
                    <a:pt x="168910" y="267817"/>
                  </a:lnTo>
                  <a:lnTo>
                    <a:pt x="166166" y="265595"/>
                  </a:lnTo>
                  <a:lnTo>
                    <a:pt x="163791" y="262623"/>
                  </a:lnTo>
                  <a:lnTo>
                    <a:pt x="163855" y="296049"/>
                  </a:lnTo>
                  <a:lnTo>
                    <a:pt x="166471" y="298081"/>
                  </a:lnTo>
                  <a:lnTo>
                    <a:pt x="170167" y="299732"/>
                  </a:lnTo>
                  <a:lnTo>
                    <a:pt x="179298" y="302094"/>
                  </a:lnTo>
                  <a:lnTo>
                    <a:pt x="184569" y="302679"/>
                  </a:lnTo>
                  <a:lnTo>
                    <a:pt x="199402" y="302679"/>
                  </a:lnTo>
                  <a:lnTo>
                    <a:pt x="236512" y="277926"/>
                  </a:lnTo>
                  <a:lnTo>
                    <a:pt x="239356" y="263740"/>
                  </a:lnTo>
                  <a:lnTo>
                    <a:pt x="239344" y="214553"/>
                  </a:lnTo>
                  <a:lnTo>
                    <a:pt x="220459" y="180606"/>
                  </a:lnTo>
                  <a:lnTo>
                    <a:pt x="197180" y="173596"/>
                  </a:lnTo>
                  <a:lnTo>
                    <a:pt x="167652" y="173596"/>
                  </a:lnTo>
                  <a:lnTo>
                    <a:pt x="162763" y="175158"/>
                  </a:lnTo>
                  <a:lnTo>
                    <a:pt x="153263" y="181394"/>
                  </a:lnTo>
                  <a:lnTo>
                    <a:pt x="149250" y="185762"/>
                  </a:lnTo>
                  <a:lnTo>
                    <a:pt x="145986" y="191401"/>
                  </a:lnTo>
                  <a:lnTo>
                    <a:pt x="145986" y="142443"/>
                  </a:lnTo>
                  <a:lnTo>
                    <a:pt x="252818" y="142443"/>
                  </a:lnTo>
                  <a:lnTo>
                    <a:pt x="252818" y="142976"/>
                  </a:lnTo>
                  <a:lnTo>
                    <a:pt x="288429" y="142976"/>
                  </a:lnTo>
                  <a:lnTo>
                    <a:pt x="288429" y="333476"/>
                  </a:lnTo>
                  <a:lnTo>
                    <a:pt x="319582" y="333476"/>
                  </a:lnTo>
                  <a:lnTo>
                    <a:pt x="319582" y="142976"/>
                  </a:lnTo>
                  <a:lnTo>
                    <a:pt x="355193" y="142976"/>
                  </a:lnTo>
                  <a:lnTo>
                    <a:pt x="355193" y="111226"/>
                  </a:lnTo>
                  <a:close/>
                </a:path>
                <a:path w="1303654" h="334010">
                  <a:moveTo>
                    <a:pt x="1303286" y="111226"/>
                  </a:moveTo>
                  <a:lnTo>
                    <a:pt x="1200912" y="111226"/>
                  </a:lnTo>
                  <a:lnTo>
                    <a:pt x="1151953" y="111290"/>
                  </a:lnTo>
                  <a:lnTo>
                    <a:pt x="1151953" y="142443"/>
                  </a:lnTo>
                  <a:lnTo>
                    <a:pt x="1151953" y="246595"/>
                  </a:lnTo>
                  <a:lnTo>
                    <a:pt x="1150391" y="251866"/>
                  </a:lnTo>
                  <a:lnTo>
                    <a:pt x="1144155" y="260477"/>
                  </a:lnTo>
                  <a:lnTo>
                    <a:pt x="1140523" y="262623"/>
                  </a:lnTo>
                  <a:lnTo>
                    <a:pt x="1130731" y="262623"/>
                  </a:lnTo>
                  <a:lnTo>
                    <a:pt x="1125982" y="260692"/>
                  </a:lnTo>
                  <a:lnTo>
                    <a:pt x="1118273" y="252984"/>
                  </a:lnTo>
                  <a:lnTo>
                    <a:pt x="1116342" y="248234"/>
                  </a:lnTo>
                  <a:lnTo>
                    <a:pt x="1116342" y="142443"/>
                  </a:lnTo>
                  <a:lnTo>
                    <a:pt x="1151953" y="142443"/>
                  </a:lnTo>
                  <a:lnTo>
                    <a:pt x="1151953" y="111290"/>
                  </a:lnTo>
                  <a:lnTo>
                    <a:pt x="488289" y="111290"/>
                  </a:lnTo>
                  <a:lnTo>
                    <a:pt x="488289" y="66776"/>
                  </a:lnTo>
                  <a:lnTo>
                    <a:pt x="510260" y="33782"/>
                  </a:lnTo>
                  <a:lnTo>
                    <a:pt x="523887" y="31165"/>
                  </a:lnTo>
                  <a:lnTo>
                    <a:pt x="618705" y="31165"/>
                  </a:lnTo>
                  <a:lnTo>
                    <a:pt x="639622" y="66776"/>
                  </a:lnTo>
                  <a:lnTo>
                    <a:pt x="639622" y="106832"/>
                  </a:lnTo>
                  <a:lnTo>
                    <a:pt x="670788" y="106832"/>
                  </a:lnTo>
                  <a:lnTo>
                    <a:pt x="670788" y="66776"/>
                  </a:lnTo>
                  <a:lnTo>
                    <a:pt x="669683" y="53479"/>
                  </a:lnTo>
                  <a:lnTo>
                    <a:pt x="643953" y="11023"/>
                  </a:lnTo>
                  <a:lnTo>
                    <a:pt x="610692" y="0"/>
                  </a:lnTo>
                  <a:lnTo>
                    <a:pt x="523887" y="0"/>
                  </a:lnTo>
                  <a:lnTo>
                    <a:pt x="487006" y="11023"/>
                  </a:lnTo>
                  <a:lnTo>
                    <a:pt x="462026" y="41173"/>
                  </a:lnTo>
                  <a:lnTo>
                    <a:pt x="457123" y="66776"/>
                  </a:lnTo>
                  <a:lnTo>
                    <a:pt x="457123" y="111290"/>
                  </a:lnTo>
                  <a:lnTo>
                    <a:pt x="421513" y="111290"/>
                  </a:lnTo>
                  <a:lnTo>
                    <a:pt x="421513" y="142443"/>
                  </a:lnTo>
                  <a:lnTo>
                    <a:pt x="457123" y="142443"/>
                  </a:lnTo>
                  <a:lnTo>
                    <a:pt x="457123" y="333844"/>
                  </a:lnTo>
                  <a:lnTo>
                    <a:pt x="488289" y="333844"/>
                  </a:lnTo>
                  <a:lnTo>
                    <a:pt x="488289" y="142443"/>
                  </a:lnTo>
                  <a:lnTo>
                    <a:pt x="514997" y="142443"/>
                  </a:lnTo>
                  <a:lnTo>
                    <a:pt x="523887" y="142443"/>
                  </a:lnTo>
                  <a:lnTo>
                    <a:pt x="651637" y="142443"/>
                  </a:lnTo>
                  <a:lnTo>
                    <a:pt x="651637" y="173596"/>
                  </a:lnTo>
                  <a:lnTo>
                    <a:pt x="651637" y="204165"/>
                  </a:lnTo>
                  <a:lnTo>
                    <a:pt x="651637" y="267665"/>
                  </a:lnTo>
                  <a:lnTo>
                    <a:pt x="649490" y="271894"/>
                  </a:lnTo>
                  <a:lnTo>
                    <a:pt x="640880" y="278726"/>
                  </a:lnTo>
                  <a:lnTo>
                    <a:pt x="635622" y="280428"/>
                  </a:lnTo>
                  <a:lnTo>
                    <a:pt x="581317" y="280428"/>
                  </a:lnTo>
                  <a:lnTo>
                    <a:pt x="578192" y="279095"/>
                  </a:lnTo>
                  <a:lnTo>
                    <a:pt x="572858" y="273748"/>
                  </a:lnTo>
                  <a:lnTo>
                    <a:pt x="571525" y="270637"/>
                  </a:lnTo>
                  <a:lnTo>
                    <a:pt x="571525" y="201193"/>
                  </a:lnTo>
                  <a:lnTo>
                    <a:pt x="572858" y="198081"/>
                  </a:lnTo>
                  <a:lnTo>
                    <a:pt x="578192" y="192735"/>
                  </a:lnTo>
                  <a:lnTo>
                    <a:pt x="581317" y="191401"/>
                  </a:lnTo>
                  <a:lnTo>
                    <a:pt x="635622" y="191401"/>
                  </a:lnTo>
                  <a:lnTo>
                    <a:pt x="640880" y="193116"/>
                  </a:lnTo>
                  <a:lnTo>
                    <a:pt x="649490" y="199936"/>
                  </a:lnTo>
                  <a:lnTo>
                    <a:pt x="651637" y="204165"/>
                  </a:lnTo>
                  <a:lnTo>
                    <a:pt x="651637" y="173596"/>
                  </a:lnTo>
                  <a:lnTo>
                    <a:pt x="646303" y="169151"/>
                  </a:lnTo>
                  <a:lnTo>
                    <a:pt x="641769" y="165811"/>
                  </a:lnTo>
                  <a:lnTo>
                    <a:pt x="634352" y="161353"/>
                  </a:lnTo>
                  <a:lnTo>
                    <a:pt x="631469" y="160248"/>
                  </a:lnTo>
                  <a:lnTo>
                    <a:pt x="584873" y="160248"/>
                  </a:lnTo>
                  <a:lnTo>
                    <a:pt x="547751" y="180263"/>
                  </a:lnTo>
                  <a:lnTo>
                    <a:pt x="540410" y="204165"/>
                  </a:lnTo>
                  <a:lnTo>
                    <a:pt x="540410" y="267665"/>
                  </a:lnTo>
                  <a:lnTo>
                    <a:pt x="560374" y="304203"/>
                  </a:lnTo>
                  <a:lnTo>
                    <a:pt x="584873" y="311581"/>
                  </a:lnTo>
                  <a:lnTo>
                    <a:pt x="631469" y="311581"/>
                  </a:lnTo>
                  <a:lnTo>
                    <a:pt x="634352" y="310476"/>
                  </a:lnTo>
                  <a:lnTo>
                    <a:pt x="641769" y="306019"/>
                  </a:lnTo>
                  <a:lnTo>
                    <a:pt x="646303" y="302679"/>
                  </a:lnTo>
                  <a:lnTo>
                    <a:pt x="651637" y="298234"/>
                  </a:lnTo>
                  <a:lnTo>
                    <a:pt x="651637" y="333844"/>
                  </a:lnTo>
                  <a:lnTo>
                    <a:pt x="682802" y="333844"/>
                  </a:lnTo>
                  <a:lnTo>
                    <a:pt x="682802" y="298234"/>
                  </a:lnTo>
                  <a:lnTo>
                    <a:pt x="682802" y="280428"/>
                  </a:lnTo>
                  <a:lnTo>
                    <a:pt x="682802" y="191401"/>
                  </a:lnTo>
                  <a:lnTo>
                    <a:pt x="682802" y="173596"/>
                  </a:lnTo>
                  <a:lnTo>
                    <a:pt x="682802" y="142443"/>
                  </a:lnTo>
                  <a:lnTo>
                    <a:pt x="709510" y="142443"/>
                  </a:lnTo>
                  <a:lnTo>
                    <a:pt x="718400" y="142443"/>
                  </a:lnTo>
                  <a:lnTo>
                    <a:pt x="846162" y="142443"/>
                  </a:lnTo>
                  <a:lnTo>
                    <a:pt x="846162" y="173596"/>
                  </a:lnTo>
                  <a:lnTo>
                    <a:pt x="846162" y="204165"/>
                  </a:lnTo>
                  <a:lnTo>
                    <a:pt x="846162" y="267665"/>
                  </a:lnTo>
                  <a:lnTo>
                    <a:pt x="844003" y="271894"/>
                  </a:lnTo>
                  <a:lnTo>
                    <a:pt x="835406" y="278726"/>
                  </a:lnTo>
                  <a:lnTo>
                    <a:pt x="830135" y="280428"/>
                  </a:lnTo>
                  <a:lnTo>
                    <a:pt x="775830" y="280428"/>
                  </a:lnTo>
                  <a:lnTo>
                    <a:pt x="772718" y="279095"/>
                  </a:lnTo>
                  <a:lnTo>
                    <a:pt x="767372" y="273748"/>
                  </a:lnTo>
                  <a:lnTo>
                    <a:pt x="766038" y="270637"/>
                  </a:lnTo>
                  <a:lnTo>
                    <a:pt x="766038" y="201193"/>
                  </a:lnTo>
                  <a:lnTo>
                    <a:pt x="767372" y="198081"/>
                  </a:lnTo>
                  <a:lnTo>
                    <a:pt x="772718" y="192735"/>
                  </a:lnTo>
                  <a:lnTo>
                    <a:pt x="775830" y="191401"/>
                  </a:lnTo>
                  <a:lnTo>
                    <a:pt x="830135" y="191401"/>
                  </a:lnTo>
                  <a:lnTo>
                    <a:pt x="835406" y="193116"/>
                  </a:lnTo>
                  <a:lnTo>
                    <a:pt x="844003" y="199936"/>
                  </a:lnTo>
                  <a:lnTo>
                    <a:pt x="846162" y="204165"/>
                  </a:lnTo>
                  <a:lnTo>
                    <a:pt x="846162" y="173596"/>
                  </a:lnTo>
                  <a:lnTo>
                    <a:pt x="840816" y="169151"/>
                  </a:lnTo>
                  <a:lnTo>
                    <a:pt x="836295" y="165811"/>
                  </a:lnTo>
                  <a:lnTo>
                    <a:pt x="828878" y="161353"/>
                  </a:lnTo>
                  <a:lnTo>
                    <a:pt x="825982" y="160248"/>
                  </a:lnTo>
                  <a:lnTo>
                    <a:pt x="779386" y="160248"/>
                  </a:lnTo>
                  <a:lnTo>
                    <a:pt x="742264" y="180263"/>
                  </a:lnTo>
                  <a:lnTo>
                    <a:pt x="734936" y="204165"/>
                  </a:lnTo>
                  <a:lnTo>
                    <a:pt x="734936" y="267665"/>
                  </a:lnTo>
                  <a:lnTo>
                    <a:pt x="754888" y="304203"/>
                  </a:lnTo>
                  <a:lnTo>
                    <a:pt x="779386" y="311581"/>
                  </a:lnTo>
                  <a:lnTo>
                    <a:pt x="825982" y="311581"/>
                  </a:lnTo>
                  <a:lnTo>
                    <a:pt x="828878" y="310476"/>
                  </a:lnTo>
                  <a:lnTo>
                    <a:pt x="836295" y="306019"/>
                  </a:lnTo>
                  <a:lnTo>
                    <a:pt x="840816" y="302679"/>
                  </a:lnTo>
                  <a:lnTo>
                    <a:pt x="846162" y="298234"/>
                  </a:lnTo>
                  <a:lnTo>
                    <a:pt x="846162" y="333844"/>
                  </a:lnTo>
                  <a:lnTo>
                    <a:pt x="877316" y="333844"/>
                  </a:lnTo>
                  <a:lnTo>
                    <a:pt x="877316" y="298234"/>
                  </a:lnTo>
                  <a:lnTo>
                    <a:pt x="877316" y="280428"/>
                  </a:lnTo>
                  <a:lnTo>
                    <a:pt x="877316" y="191401"/>
                  </a:lnTo>
                  <a:lnTo>
                    <a:pt x="877316" y="173596"/>
                  </a:lnTo>
                  <a:lnTo>
                    <a:pt x="877316" y="142443"/>
                  </a:lnTo>
                  <a:lnTo>
                    <a:pt x="904024" y="142443"/>
                  </a:lnTo>
                  <a:lnTo>
                    <a:pt x="912926" y="142443"/>
                  </a:lnTo>
                  <a:lnTo>
                    <a:pt x="981468" y="142443"/>
                  </a:lnTo>
                  <a:lnTo>
                    <a:pt x="987107" y="147193"/>
                  </a:lnTo>
                  <a:lnTo>
                    <a:pt x="991489" y="152679"/>
                  </a:lnTo>
                  <a:lnTo>
                    <a:pt x="997712" y="165138"/>
                  </a:lnTo>
                  <a:lnTo>
                    <a:pt x="999274" y="171526"/>
                  </a:lnTo>
                  <a:lnTo>
                    <a:pt x="999274" y="212775"/>
                  </a:lnTo>
                  <a:lnTo>
                    <a:pt x="997940" y="215887"/>
                  </a:lnTo>
                  <a:lnTo>
                    <a:pt x="992606" y="221221"/>
                  </a:lnTo>
                  <a:lnTo>
                    <a:pt x="989482" y="222567"/>
                  </a:lnTo>
                  <a:lnTo>
                    <a:pt x="959218" y="222567"/>
                  </a:lnTo>
                  <a:lnTo>
                    <a:pt x="959218" y="209207"/>
                  </a:lnTo>
                  <a:lnTo>
                    <a:pt x="928052" y="209207"/>
                  </a:lnTo>
                  <a:lnTo>
                    <a:pt x="928052" y="311289"/>
                  </a:lnTo>
                  <a:lnTo>
                    <a:pt x="931100" y="318630"/>
                  </a:lnTo>
                  <a:lnTo>
                    <a:pt x="943267" y="330796"/>
                  </a:lnTo>
                  <a:lnTo>
                    <a:pt x="950607" y="333844"/>
                  </a:lnTo>
                  <a:lnTo>
                    <a:pt x="1025690" y="333844"/>
                  </a:lnTo>
                  <a:lnTo>
                    <a:pt x="1033030" y="330796"/>
                  </a:lnTo>
                  <a:lnTo>
                    <a:pt x="1045197" y="318630"/>
                  </a:lnTo>
                  <a:lnTo>
                    <a:pt x="1048245" y="311289"/>
                  </a:lnTo>
                  <a:lnTo>
                    <a:pt x="1048245" y="275971"/>
                  </a:lnTo>
                  <a:lnTo>
                    <a:pt x="1017079" y="275971"/>
                  </a:lnTo>
                  <a:lnTo>
                    <a:pt x="1017079" y="292887"/>
                  </a:lnTo>
                  <a:lnTo>
                    <a:pt x="1015746" y="296011"/>
                  </a:lnTo>
                  <a:lnTo>
                    <a:pt x="1010399" y="301345"/>
                  </a:lnTo>
                  <a:lnTo>
                    <a:pt x="1007287" y="302679"/>
                  </a:lnTo>
                  <a:lnTo>
                    <a:pt x="969010" y="302679"/>
                  </a:lnTo>
                  <a:lnTo>
                    <a:pt x="965898" y="301345"/>
                  </a:lnTo>
                  <a:lnTo>
                    <a:pt x="960551" y="296011"/>
                  </a:lnTo>
                  <a:lnTo>
                    <a:pt x="959218" y="292887"/>
                  </a:lnTo>
                  <a:lnTo>
                    <a:pt x="959218" y="253720"/>
                  </a:lnTo>
                  <a:lnTo>
                    <a:pt x="1007884" y="253720"/>
                  </a:lnTo>
                  <a:lnTo>
                    <a:pt x="1015225" y="250672"/>
                  </a:lnTo>
                  <a:lnTo>
                    <a:pt x="1027391" y="238518"/>
                  </a:lnTo>
                  <a:lnTo>
                    <a:pt x="1030439" y="231165"/>
                  </a:lnTo>
                  <a:lnTo>
                    <a:pt x="1030439" y="171818"/>
                  </a:lnTo>
                  <a:lnTo>
                    <a:pt x="1029322" y="165582"/>
                  </a:lnTo>
                  <a:lnTo>
                    <a:pt x="1024877" y="153123"/>
                  </a:lnTo>
                  <a:lnTo>
                    <a:pt x="1021524" y="147485"/>
                  </a:lnTo>
                  <a:lnTo>
                    <a:pt x="1017079" y="142443"/>
                  </a:lnTo>
                  <a:lnTo>
                    <a:pt x="1058481" y="142443"/>
                  </a:lnTo>
                  <a:lnTo>
                    <a:pt x="1067384" y="142443"/>
                  </a:lnTo>
                  <a:lnTo>
                    <a:pt x="1085176" y="142443"/>
                  </a:lnTo>
                  <a:lnTo>
                    <a:pt x="1085176" y="244817"/>
                  </a:lnTo>
                  <a:lnTo>
                    <a:pt x="1103172" y="285775"/>
                  </a:lnTo>
                  <a:lnTo>
                    <a:pt x="1125245" y="293776"/>
                  </a:lnTo>
                  <a:lnTo>
                    <a:pt x="1143050" y="293776"/>
                  </a:lnTo>
                  <a:lnTo>
                    <a:pt x="1176477" y="271018"/>
                  </a:lnTo>
                  <a:lnTo>
                    <a:pt x="1183106" y="242595"/>
                  </a:lnTo>
                  <a:lnTo>
                    <a:pt x="1183106" y="142443"/>
                  </a:lnTo>
                  <a:lnTo>
                    <a:pt x="1200912" y="142443"/>
                  </a:lnTo>
                  <a:lnTo>
                    <a:pt x="1200912" y="142976"/>
                  </a:lnTo>
                  <a:lnTo>
                    <a:pt x="1236522" y="142976"/>
                  </a:lnTo>
                  <a:lnTo>
                    <a:pt x="1236522" y="333476"/>
                  </a:lnTo>
                  <a:lnTo>
                    <a:pt x="1267675" y="333476"/>
                  </a:lnTo>
                  <a:lnTo>
                    <a:pt x="1267675" y="142976"/>
                  </a:lnTo>
                  <a:lnTo>
                    <a:pt x="1303286" y="142976"/>
                  </a:lnTo>
                  <a:lnTo>
                    <a:pt x="1303286" y="11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77700" y="3873243"/>
              <a:ext cx="435766" cy="2225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10505" y="3852766"/>
              <a:ext cx="159349" cy="2408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7928" y="3864340"/>
              <a:ext cx="168253" cy="2314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2531" y="3857215"/>
              <a:ext cx="83235" cy="23858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338117" y="3857215"/>
              <a:ext cx="176710" cy="2434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563791" y="3966717"/>
              <a:ext cx="104775" cy="31750"/>
            </a:xfrm>
            <a:custGeom>
              <a:avLst/>
              <a:gdLst/>
              <a:ahLst/>
              <a:cxnLst/>
              <a:rect l="l" t="t" r="r" b="b"/>
              <a:pathLst>
                <a:path w="104775" h="31750">
                  <a:moveTo>
                    <a:pt x="104601" y="0"/>
                  </a:moveTo>
                  <a:lnTo>
                    <a:pt x="0" y="0"/>
                  </a:lnTo>
                  <a:lnTo>
                    <a:pt x="0" y="31158"/>
                  </a:lnTo>
                  <a:lnTo>
                    <a:pt x="104601" y="31158"/>
                  </a:lnTo>
                  <a:lnTo>
                    <a:pt x="104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4091" y="3857215"/>
              <a:ext cx="83234" cy="23858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37243" y="3857215"/>
              <a:ext cx="161575" cy="243479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067230" y="6859104"/>
            <a:ext cx="8301020" cy="358093"/>
          </a:xfrm>
          <a:prstGeom prst="rect">
            <a:avLst/>
          </a:prstGeom>
        </p:spPr>
      </p:pic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341445" y="4697172"/>
          <a:ext cx="10024110" cy="2517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2755"/>
                <a:gridCol w="8301355"/>
              </a:tblGrid>
              <a:tr h="185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33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3" name="object 6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067238" y="4697172"/>
            <a:ext cx="8301013" cy="215655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10164" y="5218912"/>
            <a:ext cx="229261" cy="104623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983466" y="5221184"/>
            <a:ext cx="36195" cy="100965"/>
          </a:xfrm>
          <a:custGeom>
            <a:avLst/>
            <a:gdLst/>
            <a:ahLst/>
            <a:cxnLst/>
            <a:rect l="l" t="t" r="r" b="b"/>
            <a:pathLst>
              <a:path w="36194" h="100964">
                <a:moveTo>
                  <a:pt x="36150" y="0"/>
                </a:moveTo>
                <a:lnTo>
                  <a:pt x="0" y="0"/>
                </a:lnTo>
                <a:lnTo>
                  <a:pt x="0" y="2725"/>
                </a:lnTo>
                <a:lnTo>
                  <a:pt x="4988" y="2725"/>
                </a:lnTo>
                <a:lnTo>
                  <a:pt x="6897" y="3304"/>
                </a:lnTo>
                <a:lnTo>
                  <a:pt x="10015" y="5374"/>
                </a:lnTo>
                <a:lnTo>
                  <a:pt x="10861" y="6432"/>
                </a:lnTo>
                <a:lnTo>
                  <a:pt x="11818" y="9283"/>
                </a:lnTo>
                <a:lnTo>
                  <a:pt x="12095" y="12639"/>
                </a:lnTo>
                <a:lnTo>
                  <a:pt x="12095" y="88675"/>
                </a:lnTo>
                <a:lnTo>
                  <a:pt x="11606" y="92458"/>
                </a:lnTo>
                <a:lnTo>
                  <a:pt x="9017" y="96443"/>
                </a:lnTo>
                <a:lnTo>
                  <a:pt x="6490" y="97656"/>
                </a:lnTo>
                <a:lnTo>
                  <a:pt x="0" y="97656"/>
                </a:lnTo>
                <a:lnTo>
                  <a:pt x="0" y="100382"/>
                </a:lnTo>
                <a:lnTo>
                  <a:pt x="36150" y="100382"/>
                </a:lnTo>
                <a:lnTo>
                  <a:pt x="36150" y="97656"/>
                </a:lnTo>
                <a:lnTo>
                  <a:pt x="31125" y="97656"/>
                </a:lnTo>
                <a:lnTo>
                  <a:pt x="29256" y="97077"/>
                </a:lnTo>
                <a:lnTo>
                  <a:pt x="26135" y="95007"/>
                </a:lnTo>
                <a:lnTo>
                  <a:pt x="25267" y="93949"/>
                </a:lnTo>
                <a:lnTo>
                  <a:pt x="24335" y="91094"/>
                </a:lnTo>
                <a:lnTo>
                  <a:pt x="24058" y="87739"/>
                </a:lnTo>
                <a:lnTo>
                  <a:pt x="24058" y="11706"/>
                </a:lnTo>
                <a:lnTo>
                  <a:pt x="24569" y="7923"/>
                </a:lnTo>
                <a:lnTo>
                  <a:pt x="27179" y="3934"/>
                </a:lnTo>
                <a:lnTo>
                  <a:pt x="29681" y="2725"/>
                </a:lnTo>
                <a:lnTo>
                  <a:pt x="36150" y="2725"/>
                </a:lnTo>
                <a:lnTo>
                  <a:pt x="361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710164" y="5403732"/>
            <a:ext cx="352425" cy="104775"/>
            <a:chOff x="710164" y="5403732"/>
            <a:chExt cx="352425" cy="104775"/>
          </a:xfrm>
        </p:grpSpPr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0164" y="5403732"/>
              <a:ext cx="229261" cy="10462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3466" y="5406004"/>
              <a:ext cx="78536" cy="100382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710164" y="5588553"/>
            <a:ext cx="394335" cy="104775"/>
            <a:chOff x="710164" y="5588553"/>
            <a:chExt cx="394335" cy="104775"/>
          </a:xfrm>
        </p:grpSpPr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0164" y="5588553"/>
              <a:ext cx="229261" cy="10462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3466" y="5590825"/>
              <a:ext cx="120923" cy="100382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10164" y="5773373"/>
            <a:ext cx="264628" cy="104924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1018832" y="5775645"/>
            <a:ext cx="36195" cy="100965"/>
          </a:xfrm>
          <a:custGeom>
            <a:avLst/>
            <a:gdLst/>
            <a:ahLst/>
            <a:cxnLst/>
            <a:rect l="l" t="t" r="r" b="b"/>
            <a:pathLst>
              <a:path w="36194" h="100964">
                <a:moveTo>
                  <a:pt x="36151" y="0"/>
                </a:moveTo>
                <a:lnTo>
                  <a:pt x="0" y="0"/>
                </a:lnTo>
                <a:lnTo>
                  <a:pt x="0" y="2724"/>
                </a:lnTo>
                <a:lnTo>
                  <a:pt x="4986" y="2724"/>
                </a:lnTo>
                <a:lnTo>
                  <a:pt x="6897" y="3304"/>
                </a:lnTo>
                <a:lnTo>
                  <a:pt x="10011" y="5374"/>
                </a:lnTo>
                <a:lnTo>
                  <a:pt x="10861" y="6432"/>
                </a:lnTo>
                <a:lnTo>
                  <a:pt x="11816" y="9283"/>
                </a:lnTo>
                <a:lnTo>
                  <a:pt x="12092" y="12639"/>
                </a:lnTo>
                <a:lnTo>
                  <a:pt x="12092" y="88675"/>
                </a:lnTo>
                <a:lnTo>
                  <a:pt x="11606" y="92458"/>
                </a:lnTo>
                <a:lnTo>
                  <a:pt x="9018" y="96443"/>
                </a:lnTo>
                <a:lnTo>
                  <a:pt x="6490" y="97656"/>
                </a:lnTo>
                <a:lnTo>
                  <a:pt x="0" y="97656"/>
                </a:lnTo>
                <a:lnTo>
                  <a:pt x="0" y="100382"/>
                </a:lnTo>
                <a:lnTo>
                  <a:pt x="36151" y="100382"/>
                </a:lnTo>
                <a:lnTo>
                  <a:pt x="36151" y="97656"/>
                </a:lnTo>
                <a:lnTo>
                  <a:pt x="31122" y="97656"/>
                </a:lnTo>
                <a:lnTo>
                  <a:pt x="29256" y="97077"/>
                </a:lnTo>
                <a:lnTo>
                  <a:pt x="26136" y="95007"/>
                </a:lnTo>
                <a:lnTo>
                  <a:pt x="25265" y="93948"/>
                </a:lnTo>
                <a:lnTo>
                  <a:pt x="24335" y="91093"/>
                </a:lnTo>
                <a:lnTo>
                  <a:pt x="24055" y="87739"/>
                </a:lnTo>
                <a:lnTo>
                  <a:pt x="24055" y="11706"/>
                </a:lnTo>
                <a:lnTo>
                  <a:pt x="24566" y="7923"/>
                </a:lnTo>
                <a:lnTo>
                  <a:pt x="27176" y="3934"/>
                </a:lnTo>
                <a:lnTo>
                  <a:pt x="29678" y="2724"/>
                </a:lnTo>
                <a:lnTo>
                  <a:pt x="36151" y="2724"/>
                </a:lnTo>
                <a:lnTo>
                  <a:pt x="361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710164" y="5958194"/>
            <a:ext cx="387350" cy="105410"/>
            <a:chOff x="710164" y="5958194"/>
            <a:chExt cx="387350" cy="105410"/>
          </a:xfrm>
        </p:grpSpPr>
        <p:pic>
          <p:nvPicPr>
            <p:cNvPr id="75" name="object 7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0164" y="5958194"/>
              <a:ext cx="264628" cy="1049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18832" y="5960465"/>
              <a:ext cx="78534" cy="100383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710164" y="6143014"/>
            <a:ext cx="429895" cy="105410"/>
            <a:chOff x="710164" y="6143014"/>
            <a:chExt cx="429895" cy="105410"/>
          </a:xfrm>
        </p:grpSpPr>
        <p:pic>
          <p:nvPicPr>
            <p:cNvPr id="78" name="object 7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10164" y="6143014"/>
              <a:ext cx="264628" cy="10492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18832" y="6145285"/>
              <a:ext cx="120920" cy="100383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10164" y="6330106"/>
            <a:ext cx="105519" cy="10235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61253" y="6327834"/>
            <a:ext cx="265625" cy="104926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1170918" y="6330106"/>
            <a:ext cx="36195" cy="100965"/>
          </a:xfrm>
          <a:custGeom>
            <a:avLst/>
            <a:gdLst/>
            <a:ahLst/>
            <a:cxnLst/>
            <a:rect l="l" t="t" r="r" b="b"/>
            <a:pathLst>
              <a:path w="36194" h="100964">
                <a:moveTo>
                  <a:pt x="36150" y="0"/>
                </a:moveTo>
                <a:lnTo>
                  <a:pt x="0" y="0"/>
                </a:lnTo>
                <a:lnTo>
                  <a:pt x="0" y="2725"/>
                </a:lnTo>
                <a:lnTo>
                  <a:pt x="4986" y="2725"/>
                </a:lnTo>
                <a:lnTo>
                  <a:pt x="6897" y="3304"/>
                </a:lnTo>
                <a:lnTo>
                  <a:pt x="10015" y="5374"/>
                </a:lnTo>
                <a:lnTo>
                  <a:pt x="10861" y="6433"/>
                </a:lnTo>
                <a:lnTo>
                  <a:pt x="11818" y="9284"/>
                </a:lnTo>
                <a:lnTo>
                  <a:pt x="12091" y="12640"/>
                </a:lnTo>
                <a:lnTo>
                  <a:pt x="12091" y="88675"/>
                </a:lnTo>
                <a:lnTo>
                  <a:pt x="11606" y="92458"/>
                </a:lnTo>
                <a:lnTo>
                  <a:pt x="9016" y="96443"/>
                </a:lnTo>
                <a:lnTo>
                  <a:pt x="6490" y="97657"/>
                </a:lnTo>
                <a:lnTo>
                  <a:pt x="0" y="97657"/>
                </a:lnTo>
                <a:lnTo>
                  <a:pt x="0" y="100382"/>
                </a:lnTo>
                <a:lnTo>
                  <a:pt x="36150" y="100382"/>
                </a:lnTo>
                <a:lnTo>
                  <a:pt x="36150" y="97657"/>
                </a:lnTo>
                <a:lnTo>
                  <a:pt x="31121" y="97657"/>
                </a:lnTo>
                <a:lnTo>
                  <a:pt x="29256" y="97077"/>
                </a:lnTo>
                <a:lnTo>
                  <a:pt x="26135" y="95007"/>
                </a:lnTo>
                <a:lnTo>
                  <a:pt x="25267" y="93949"/>
                </a:lnTo>
                <a:lnTo>
                  <a:pt x="24335" y="91094"/>
                </a:lnTo>
                <a:lnTo>
                  <a:pt x="24055" y="87739"/>
                </a:lnTo>
                <a:lnTo>
                  <a:pt x="24055" y="11706"/>
                </a:lnTo>
                <a:lnTo>
                  <a:pt x="24569" y="7923"/>
                </a:lnTo>
                <a:lnTo>
                  <a:pt x="27175" y="3934"/>
                </a:lnTo>
                <a:lnTo>
                  <a:pt x="29677" y="2725"/>
                </a:lnTo>
                <a:lnTo>
                  <a:pt x="36150" y="2725"/>
                </a:lnTo>
                <a:lnTo>
                  <a:pt x="361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object 8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10164" y="6514927"/>
            <a:ext cx="105519" cy="102351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861253" y="6512655"/>
            <a:ext cx="388620" cy="105410"/>
            <a:chOff x="861253" y="6512655"/>
            <a:chExt cx="388620" cy="105410"/>
          </a:xfrm>
        </p:grpSpPr>
        <p:pic>
          <p:nvPicPr>
            <p:cNvPr id="85" name="object 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61253" y="6512655"/>
              <a:ext cx="265625" cy="10492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70918" y="6514927"/>
              <a:ext cx="78536" cy="100382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10164" y="6699747"/>
            <a:ext cx="105519" cy="102351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861253" y="6697475"/>
            <a:ext cx="431165" cy="105410"/>
            <a:chOff x="861253" y="6697475"/>
            <a:chExt cx="431165" cy="105410"/>
          </a:xfrm>
        </p:grpSpPr>
        <p:pic>
          <p:nvPicPr>
            <p:cNvPr id="89" name="object 8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61253" y="6697475"/>
              <a:ext cx="265625" cy="10492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70918" y="6699747"/>
              <a:ext cx="120920" cy="100382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42191" y="6879721"/>
            <a:ext cx="1732513" cy="322298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12710" y="4962574"/>
            <a:ext cx="266647" cy="107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40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1848" y="113263"/>
              <a:ext cx="377898" cy="3449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62630" y="104362"/>
              <a:ext cx="249554" cy="365125"/>
            </a:xfrm>
            <a:custGeom>
              <a:avLst/>
              <a:gdLst/>
              <a:ahLst/>
              <a:cxnLst/>
              <a:rect l="l" t="t" r="r" b="b"/>
              <a:pathLst>
                <a:path w="249555" h="365125">
                  <a:moveTo>
                    <a:pt x="211416" y="137985"/>
                  </a:moveTo>
                  <a:lnTo>
                    <a:pt x="188874" y="102374"/>
                  </a:lnTo>
                  <a:lnTo>
                    <a:pt x="180263" y="102374"/>
                  </a:lnTo>
                  <a:lnTo>
                    <a:pt x="180263" y="129971"/>
                  </a:lnTo>
                  <a:lnTo>
                    <a:pt x="180263" y="181610"/>
                  </a:lnTo>
                  <a:lnTo>
                    <a:pt x="178930" y="184721"/>
                  </a:lnTo>
                  <a:lnTo>
                    <a:pt x="173583" y="190068"/>
                  </a:lnTo>
                  <a:lnTo>
                    <a:pt x="170472" y="191401"/>
                  </a:lnTo>
                  <a:lnTo>
                    <a:pt x="154444" y="191401"/>
                  </a:lnTo>
                  <a:lnTo>
                    <a:pt x="151333" y="190068"/>
                  </a:lnTo>
                  <a:lnTo>
                    <a:pt x="145986" y="184721"/>
                  </a:lnTo>
                  <a:lnTo>
                    <a:pt x="144653" y="181610"/>
                  </a:lnTo>
                  <a:lnTo>
                    <a:pt x="144653" y="129971"/>
                  </a:lnTo>
                  <a:lnTo>
                    <a:pt x="145986" y="126860"/>
                  </a:lnTo>
                  <a:lnTo>
                    <a:pt x="151333" y="121513"/>
                  </a:lnTo>
                  <a:lnTo>
                    <a:pt x="154444" y="120180"/>
                  </a:lnTo>
                  <a:lnTo>
                    <a:pt x="170472" y="120180"/>
                  </a:lnTo>
                  <a:lnTo>
                    <a:pt x="173583" y="121513"/>
                  </a:lnTo>
                  <a:lnTo>
                    <a:pt x="178930" y="126860"/>
                  </a:lnTo>
                  <a:lnTo>
                    <a:pt x="180263" y="129971"/>
                  </a:lnTo>
                  <a:lnTo>
                    <a:pt x="180263" y="102374"/>
                  </a:lnTo>
                  <a:lnTo>
                    <a:pt x="146875" y="102374"/>
                  </a:lnTo>
                  <a:lnTo>
                    <a:pt x="140233" y="103073"/>
                  </a:lnTo>
                  <a:lnTo>
                    <a:pt x="114109" y="132702"/>
                  </a:lnTo>
                  <a:lnTo>
                    <a:pt x="113499" y="140208"/>
                  </a:lnTo>
                  <a:lnTo>
                    <a:pt x="113499" y="175818"/>
                  </a:lnTo>
                  <a:lnTo>
                    <a:pt x="142024" y="208597"/>
                  </a:lnTo>
                  <a:lnTo>
                    <a:pt x="149110" y="209207"/>
                  </a:lnTo>
                  <a:lnTo>
                    <a:pt x="180263" y="209207"/>
                  </a:lnTo>
                  <a:lnTo>
                    <a:pt x="180251" y="235064"/>
                  </a:lnTo>
                  <a:lnTo>
                    <a:pt x="178930" y="238137"/>
                  </a:lnTo>
                  <a:lnTo>
                    <a:pt x="173583" y="243471"/>
                  </a:lnTo>
                  <a:lnTo>
                    <a:pt x="170472" y="244817"/>
                  </a:lnTo>
                  <a:lnTo>
                    <a:pt x="156083" y="244817"/>
                  </a:lnTo>
                  <a:lnTo>
                    <a:pt x="152438" y="243471"/>
                  </a:lnTo>
                  <a:lnTo>
                    <a:pt x="146215" y="238137"/>
                  </a:lnTo>
                  <a:lnTo>
                    <a:pt x="144678" y="235064"/>
                  </a:lnTo>
                  <a:lnTo>
                    <a:pt x="144653" y="231457"/>
                  </a:lnTo>
                  <a:lnTo>
                    <a:pt x="113499" y="231457"/>
                  </a:lnTo>
                  <a:lnTo>
                    <a:pt x="113499" y="253415"/>
                  </a:lnTo>
                  <a:lnTo>
                    <a:pt x="116535" y="260769"/>
                  </a:lnTo>
                  <a:lnTo>
                    <a:pt x="128701" y="272935"/>
                  </a:lnTo>
                  <a:lnTo>
                    <a:pt x="136055" y="275971"/>
                  </a:lnTo>
                  <a:lnTo>
                    <a:pt x="144653" y="275971"/>
                  </a:lnTo>
                  <a:lnTo>
                    <a:pt x="144653" y="302679"/>
                  </a:lnTo>
                  <a:lnTo>
                    <a:pt x="158902" y="346748"/>
                  </a:lnTo>
                  <a:lnTo>
                    <a:pt x="193611" y="364998"/>
                  </a:lnTo>
                  <a:lnTo>
                    <a:pt x="202514" y="364998"/>
                  </a:lnTo>
                  <a:lnTo>
                    <a:pt x="202514" y="333832"/>
                  </a:lnTo>
                  <a:lnTo>
                    <a:pt x="188569" y="333832"/>
                  </a:lnTo>
                  <a:lnTo>
                    <a:pt x="184340" y="330796"/>
                  </a:lnTo>
                  <a:lnTo>
                    <a:pt x="177520" y="318630"/>
                  </a:lnTo>
                  <a:lnTo>
                    <a:pt x="175818" y="311289"/>
                  </a:lnTo>
                  <a:lnTo>
                    <a:pt x="175818" y="275971"/>
                  </a:lnTo>
                  <a:lnTo>
                    <a:pt x="182892" y="275043"/>
                  </a:lnTo>
                  <a:lnTo>
                    <a:pt x="189445" y="272249"/>
                  </a:lnTo>
                  <a:lnTo>
                    <a:pt x="210769" y="235026"/>
                  </a:lnTo>
                  <a:lnTo>
                    <a:pt x="211416" y="224777"/>
                  </a:lnTo>
                  <a:lnTo>
                    <a:pt x="211416" y="191401"/>
                  </a:lnTo>
                  <a:lnTo>
                    <a:pt x="211416" y="137985"/>
                  </a:lnTo>
                  <a:close/>
                </a:path>
                <a:path w="249555" h="365125">
                  <a:moveTo>
                    <a:pt x="249262" y="66763"/>
                  </a:moveTo>
                  <a:lnTo>
                    <a:pt x="239369" y="29883"/>
                  </a:lnTo>
                  <a:lnTo>
                    <a:pt x="201168" y="1231"/>
                  </a:lnTo>
                  <a:lnTo>
                    <a:pt x="189166" y="0"/>
                  </a:lnTo>
                  <a:lnTo>
                    <a:pt x="102362" y="0"/>
                  </a:lnTo>
                  <a:lnTo>
                    <a:pt x="65481" y="11023"/>
                  </a:lnTo>
                  <a:lnTo>
                    <a:pt x="40500" y="41173"/>
                  </a:lnTo>
                  <a:lnTo>
                    <a:pt x="35598" y="66763"/>
                  </a:lnTo>
                  <a:lnTo>
                    <a:pt x="35598" y="111277"/>
                  </a:lnTo>
                  <a:lnTo>
                    <a:pt x="0" y="111277"/>
                  </a:lnTo>
                  <a:lnTo>
                    <a:pt x="0" y="142443"/>
                  </a:lnTo>
                  <a:lnTo>
                    <a:pt x="35598" y="142443"/>
                  </a:lnTo>
                  <a:lnTo>
                    <a:pt x="35598" y="333832"/>
                  </a:lnTo>
                  <a:lnTo>
                    <a:pt x="66763" y="333832"/>
                  </a:lnTo>
                  <a:lnTo>
                    <a:pt x="66763" y="142443"/>
                  </a:lnTo>
                  <a:lnTo>
                    <a:pt x="102362" y="142443"/>
                  </a:lnTo>
                  <a:lnTo>
                    <a:pt x="102362" y="111277"/>
                  </a:lnTo>
                  <a:lnTo>
                    <a:pt x="66763" y="111277"/>
                  </a:lnTo>
                  <a:lnTo>
                    <a:pt x="66763" y="66763"/>
                  </a:lnTo>
                  <a:lnTo>
                    <a:pt x="88734" y="33769"/>
                  </a:lnTo>
                  <a:lnTo>
                    <a:pt x="102362" y="31165"/>
                  </a:lnTo>
                  <a:lnTo>
                    <a:pt x="197180" y="31165"/>
                  </a:lnTo>
                  <a:lnTo>
                    <a:pt x="218097" y="66763"/>
                  </a:lnTo>
                  <a:lnTo>
                    <a:pt x="218097" y="106832"/>
                  </a:lnTo>
                  <a:lnTo>
                    <a:pt x="249262" y="106832"/>
                  </a:lnTo>
                  <a:lnTo>
                    <a:pt x="249262" y="6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8065" y="215589"/>
              <a:ext cx="297334" cy="2226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41726" y="104360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3" y="0"/>
                  </a:lnTo>
                  <a:lnTo>
                    <a:pt x="89076" y="1223"/>
                  </a:lnTo>
                  <a:lnTo>
                    <a:pt x="55191" y="19583"/>
                  </a:lnTo>
                  <a:lnTo>
                    <a:pt x="36832" y="53468"/>
                  </a:lnTo>
                  <a:lnTo>
                    <a:pt x="35608" y="66765"/>
                  </a:lnTo>
                  <a:lnTo>
                    <a:pt x="35608" y="111278"/>
                  </a:lnTo>
                  <a:lnTo>
                    <a:pt x="0" y="111278"/>
                  </a:lnTo>
                  <a:lnTo>
                    <a:pt x="0" y="142436"/>
                  </a:lnTo>
                  <a:lnTo>
                    <a:pt x="35608" y="142436"/>
                  </a:lnTo>
                  <a:lnTo>
                    <a:pt x="35608" y="333834"/>
                  </a:lnTo>
                  <a:lnTo>
                    <a:pt x="66766" y="333834"/>
                  </a:lnTo>
                  <a:lnTo>
                    <a:pt x="66766" y="142436"/>
                  </a:lnTo>
                  <a:lnTo>
                    <a:pt x="102373" y="142436"/>
                  </a:lnTo>
                  <a:lnTo>
                    <a:pt x="102373" y="111278"/>
                  </a:lnTo>
                  <a:lnTo>
                    <a:pt x="66766" y="111278"/>
                  </a:lnTo>
                  <a:lnTo>
                    <a:pt x="66766" y="66765"/>
                  </a:lnTo>
                  <a:lnTo>
                    <a:pt x="88743" y="33771"/>
                  </a:lnTo>
                  <a:lnTo>
                    <a:pt x="102373" y="31156"/>
                  </a:lnTo>
                  <a:lnTo>
                    <a:pt x="197182" y="31156"/>
                  </a:lnTo>
                  <a:lnTo>
                    <a:pt x="218105" y="66765"/>
                  </a:lnTo>
                  <a:lnTo>
                    <a:pt x="218105" y="106826"/>
                  </a:lnTo>
                  <a:lnTo>
                    <a:pt x="249264" y="106826"/>
                  </a:lnTo>
                  <a:lnTo>
                    <a:pt x="249264" y="66765"/>
                  </a:lnTo>
                  <a:lnTo>
                    <a:pt x="248165" y="53468"/>
                  </a:lnTo>
                  <a:lnTo>
                    <a:pt x="222431" y="11015"/>
                  </a:lnTo>
                  <a:lnTo>
                    <a:pt x="201177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5200" y="215589"/>
              <a:ext cx="507427" cy="2226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133729" y="104360"/>
              <a:ext cx="249554" cy="334010"/>
            </a:xfrm>
            <a:custGeom>
              <a:avLst/>
              <a:gdLst/>
              <a:ahLst/>
              <a:cxnLst/>
              <a:rect l="l" t="t" r="r" b="b"/>
              <a:pathLst>
                <a:path w="249554" h="334009">
                  <a:moveTo>
                    <a:pt x="189172" y="0"/>
                  </a:moveTo>
                  <a:lnTo>
                    <a:pt x="102372" y="0"/>
                  </a:lnTo>
                  <a:lnTo>
                    <a:pt x="89075" y="1223"/>
                  </a:lnTo>
                  <a:lnTo>
                    <a:pt x="55191" y="19583"/>
                  </a:lnTo>
                  <a:lnTo>
                    <a:pt x="36830" y="53468"/>
                  </a:lnTo>
                  <a:lnTo>
                    <a:pt x="35606" y="66765"/>
                  </a:lnTo>
                  <a:lnTo>
                    <a:pt x="35606" y="111278"/>
                  </a:lnTo>
                  <a:lnTo>
                    <a:pt x="0" y="111278"/>
                  </a:lnTo>
                  <a:lnTo>
                    <a:pt x="0" y="142436"/>
                  </a:lnTo>
                  <a:lnTo>
                    <a:pt x="35606" y="142436"/>
                  </a:lnTo>
                  <a:lnTo>
                    <a:pt x="35606" y="333834"/>
                  </a:lnTo>
                  <a:lnTo>
                    <a:pt x="66765" y="333834"/>
                  </a:lnTo>
                  <a:lnTo>
                    <a:pt x="66765" y="142436"/>
                  </a:lnTo>
                  <a:lnTo>
                    <a:pt x="102372" y="142436"/>
                  </a:lnTo>
                  <a:lnTo>
                    <a:pt x="102372" y="111278"/>
                  </a:lnTo>
                  <a:lnTo>
                    <a:pt x="66765" y="111278"/>
                  </a:lnTo>
                  <a:lnTo>
                    <a:pt x="66765" y="66765"/>
                  </a:lnTo>
                  <a:lnTo>
                    <a:pt x="88742" y="33771"/>
                  </a:lnTo>
                  <a:lnTo>
                    <a:pt x="102372" y="31156"/>
                  </a:lnTo>
                  <a:lnTo>
                    <a:pt x="197182" y="31156"/>
                  </a:lnTo>
                  <a:lnTo>
                    <a:pt x="218105" y="66765"/>
                  </a:lnTo>
                  <a:lnTo>
                    <a:pt x="218105" y="106826"/>
                  </a:lnTo>
                  <a:lnTo>
                    <a:pt x="249262" y="106826"/>
                  </a:lnTo>
                  <a:lnTo>
                    <a:pt x="249262" y="66765"/>
                  </a:lnTo>
                  <a:lnTo>
                    <a:pt x="248164" y="53468"/>
                  </a:lnTo>
                  <a:lnTo>
                    <a:pt x="222430" y="11015"/>
                  </a:lnTo>
                  <a:lnTo>
                    <a:pt x="201176" y="1223"/>
                  </a:lnTo>
                  <a:lnTo>
                    <a:pt x="189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0794" y="104360"/>
              <a:ext cx="486060" cy="33383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06734" y="104362"/>
              <a:ext cx="1303655" cy="334010"/>
            </a:xfrm>
            <a:custGeom>
              <a:avLst/>
              <a:gdLst/>
              <a:ahLst/>
              <a:cxnLst/>
              <a:rect l="l" t="t" r="r" b="b"/>
              <a:pathLst>
                <a:path w="1303654" h="334009">
                  <a:moveTo>
                    <a:pt x="355206" y="111226"/>
                  </a:moveTo>
                  <a:lnTo>
                    <a:pt x="252831" y="111226"/>
                  </a:lnTo>
                  <a:lnTo>
                    <a:pt x="0" y="111277"/>
                  </a:lnTo>
                  <a:lnTo>
                    <a:pt x="0" y="142443"/>
                  </a:lnTo>
                  <a:lnTo>
                    <a:pt x="114846" y="142443"/>
                  </a:lnTo>
                  <a:lnTo>
                    <a:pt x="114846" y="191401"/>
                  </a:lnTo>
                  <a:lnTo>
                    <a:pt x="114846" y="222554"/>
                  </a:lnTo>
                  <a:lnTo>
                    <a:pt x="114846" y="253720"/>
                  </a:lnTo>
                  <a:lnTo>
                    <a:pt x="111582" y="259359"/>
                  </a:lnTo>
                  <a:lnTo>
                    <a:pt x="107569" y="263728"/>
                  </a:lnTo>
                  <a:lnTo>
                    <a:pt x="98082" y="269963"/>
                  </a:lnTo>
                  <a:lnTo>
                    <a:pt x="93179" y="271526"/>
                  </a:lnTo>
                  <a:lnTo>
                    <a:pt x="62318" y="271526"/>
                  </a:lnTo>
                  <a:lnTo>
                    <a:pt x="59207" y="270192"/>
                  </a:lnTo>
                  <a:lnTo>
                    <a:pt x="53860" y="264845"/>
                  </a:lnTo>
                  <a:lnTo>
                    <a:pt x="52527" y="261734"/>
                  </a:lnTo>
                  <a:lnTo>
                    <a:pt x="52527" y="214553"/>
                  </a:lnTo>
                  <a:lnTo>
                    <a:pt x="53860" y="211429"/>
                  </a:lnTo>
                  <a:lnTo>
                    <a:pt x="59207" y="206082"/>
                  </a:lnTo>
                  <a:lnTo>
                    <a:pt x="62318" y="204762"/>
                  </a:lnTo>
                  <a:lnTo>
                    <a:pt x="93179" y="204762"/>
                  </a:lnTo>
                  <a:lnTo>
                    <a:pt x="98082" y="206311"/>
                  </a:lnTo>
                  <a:lnTo>
                    <a:pt x="107569" y="212547"/>
                  </a:lnTo>
                  <a:lnTo>
                    <a:pt x="111582" y="216916"/>
                  </a:lnTo>
                  <a:lnTo>
                    <a:pt x="114846" y="222554"/>
                  </a:lnTo>
                  <a:lnTo>
                    <a:pt x="114846" y="191401"/>
                  </a:lnTo>
                  <a:lnTo>
                    <a:pt x="111582" y="185762"/>
                  </a:lnTo>
                  <a:lnTo>
                    <a:pt x="107569" y="181381"/>
                  </a:lnTo>
                  <a:lnTo>
                    <a:pt x="98082" y="175158"/>
                  </a:lnTo>
                  <a:lnTo>
                    <a:pt x="93179" y="173596"/>
                  </a:lnTo>
                  <a:lnTo>
                    <a:pt x="65887" y="173596"/>
                  </a:lnTo>
                  <a:lnTo>
                    <a:pt x="28752" y="195351"/>
                  </a:lnTo>
                  <a:lnTo>
                    <a:pt x="21374" y="222554"/>
                  </a:lnTo>
                  <a:lnTo>
                    <a:pt x="21475" y="259359"/>
                  </a:lnTo>
                  <a:lnTo>
                    <a:pt x="40373" y="295300"/>
                  </a:lnTo>
                  <a:lnTo>
                    <a:pt x="63652" y="302679"/>
                  </a:lnTo>
                  <a:lnTo>
                    <a:pt x="94068" y="302679"/>
                  </a:lnTo>
                  <a:lnTo>
                    <a:pt x="99415" y="301498"/>
                  </a:lnTo>
                  <a:lnTo>
                    <a:pt x="108915" y="296748"/>
                  </a:lnTo>
                  <a:lnTo>
                    <a:pt x="112471" y="293484"/>
                  </a:lnTo>
                  <a:lnTo>
                    <a:pt x="114846" y="289331"/>
                  </a:lnTo>
                  <a:lnTo>
                    <a:pt x="114846" y="333832"/>
                  </a:lnTo>
                  <a:lnTo>
                    <a:pt x="145999" y="333832"/>
                  </a:lnTo>
                  <a:lnTo>
                    <a:pt x="145999" y="289331"/>
                  </a:lnTo>
                  <a:lnTo>
                    <a:pt x="145999" y="271526"/>
                  </a:lnTo>
                  <a:lnTo>
                    <a:pt x="145999" y="222554"/>
                  </a:lnTo>
                  <a:lnTo>
                    <a:pt x="149263" y="216916"/>
                  </a:lnTo>
                  <a:lnTo>
                    <a:pt x="153276" y="212547"/>
                  </a:lnTo>
                  <a:lnTo>
                    <a:pt x="162763" y="206311"/>
                  </a:lnTo>
                  <a:lnTo>
                    <a:pt x="167665" y="204762"/>
                  </a:lnTo>
                  <a:lnTo>
                    <a:pt x="198526" y="204762"/>
                  </a:lnTo>
                  <a:lnTo>
                    <a:pt x="201637" y="206082"/>
                  </a:lnTo>
                  <a:lnTo>
                    <a:pt x="206984" y="211429"/>
                  </a:lnTo>
                  <a:lnTo>
                    <a:pt x="208318" y="214553"/>
                  </a:lnTo>
                  <a:lnTo>
                    <a:pt x="208318" y="261734"/>
                  </a:lnTo>
                  <a:lnTo>
                    <a:pt x="206984" y="264845"/>
                  </a:lnTo>
                  <a:lnTo>
                    <a:pt x="201637" y="270192"/>
                  </a:lnTo>
                  <a:lnTo>
                    <a:pt x="198526" y="271526"/>
                  </a:lnTo>
                  <a:lnTo>
                    <a:pt x="178346" y="271526"/>
                  </a:lnTo>
                  <a:lnTo>
                    <a:pt x="175158" y="270776"/>
                  </a:lnTo>
                  <a:lnTo>
                    <a:pt x="168922" y="267817"/>
                  </a:lnTo>
                  <a:lnTo>
                    <a:pt x="166179" y="265582"/>
                  </a:lnTo>
                  <a:lnTo>
                    <a:pt x="163804" y="262623"/>
                  </a:lnTo>
                  <a:lnTo>
                    <a:pt x="163855" y="296049"/>
                  </a:lnTo>
                  <a:lnTo>
                    <a:pt x="166471" y="298081"/>
                  </a:lnTo>
                  <a:lnTo>
                    <a:pt x="170180" y="299732"/>
                  </a:lnTo>
                  <a:lnTo>
                    <a:pt x="179311" y="302082"/>
                  </a:lnTo>
                  <a:lnTo>
                    <a:pt x="184581" y="302679"/>
                  </a:lnTo>
                  <a:lnTo>
                    <a:pt x="199415" y="302679"/>
                  </a:lnTo>
                  <a:lnTo>
                    <a:pt x="236524" y="277926"/>
                  </a:lnTo>
                  <a:lnTo>
                    <a:pt x="239369" y="263728"/>
                  </a:lnTo>
                  <a:lnTo>
                    <a:pt x="239356" y="214553"/>
                  </a:lnTo>
                  <a:lnTo>
                    <a:pt x="231457" y="191401"/>
                  </a:lnTo>
                  <a:lnTo>
                    <a:pt x="227012" y="186067"/>
                  </a:lnTo>
                  <a:lnTo>
                    <a:pt x="220472" y="180606"/>
                  </a:lnTo>
                  <a:lnTo>
                    <a:pt x="213321" y="176720"/>
                  </a:lnTo>
                  <a:lnTo>
                    <a:pt x="205562" y="174383"/>
                  </a:lnTo>
                  <a:lnTo>
                    <a:pt x="197192" y="173596"/>
                  </a:lnTo>
                  <a:lnTo>
                    <a:pt x="167665" y="173596"/>
                  </a:lnTo>
                  <a:lnTo>
                    <a:pt x="162763" y="175158"/>
                  </a:lnTo>
                  <a:lnTo>
                    <a:pt x="153276" y="181381"/>
                  </a:lnTo>
                  <a:lnTo>
                    <a:pt x="149263" y="185762"/>
                  </a:lnTo>
                  <a:lnTo>
                    <a:pt x="145999" y="191401"/>
                  </a:lnTo>
                  <a:lnTo>
                    <a:pt x="145999" y="142443"/>
                  </a:lnTo>
                  <a:lnTo>
                    <a:pt x="252831" y="142443"/>
                  </a:lnTo>
                  <a:lnTo>
                    <a:pt x="252831" y="142976"/>
                  </a:lnTo>
                  <a:lnTo>
                    <a:pt x="288442" y="142976"/>
                  </a:lnTo>
                  <a:lnTo>
                    <a:pt x="288442" y="333476"/>
                  </a:lnTo>
                  <a:lnTo>
                    <a:pt x="319595" y="333476"/>
                  </a:lnTo>
                  <a:lnTo>
                    <a:pt x="319595" y="142976"/>
                  </a:lnTo>
                  <a:lnTo>
                    <a:pt x="355206" y="142976"/>
                  </a:lnTo>
                  <a:lnTo>
                    <a:pt x="355206" y="111226"/>
                  </a:lnTo>
                  <a:close/>
                </a:path>
                <a:path w="1303654" h="334009">
                  <a:moveTo>
                    <a:pt x="1303299" y="111226"/>
                  </a:moveTo>
                  <a:lnTo>
                    <a:pt x="1200924" y="111226"/>
                  </a:lnTo>
                  <a:lnTo>
                    <a:pt x="1151966" y="111277"/>
                  </a:lnTo>
                  <a:lnTo>
                    <a:pt x="1151966" y="142443"/>
                  </a:lnTo>
                  <a:lnTo>
                    <a:pt x="1151966" y="246595"/>
                  </a:lnTo>
                  <a:lnTo>
                    <a:pt x="1150404" y="251866"/>
                  </a:lnTo>
                  <a:lnTo>
                    <a:pt x="1144168" y="260464"/>
                  </a:lnTo>
                  <a:lnTo>
                    <a:pt x="1140536" y="262623"/>
                  </a:lnTo>
                  <a:lnTo>
                    <a:pt x="1130744" y="262623"/>
                  </a:lnTo>
                  <a:lnTo>
                    <a:pt x="1125994" y="260692"/>
                  </a:lnTo>
                  <a:lnTo>
                    <a:pt x="1118285" y="252971"/>
                  </a:lnTo>
                  <a:lnTo>
                    <a:pt x="1116355" y="248221"/>
                  </a:lnTo>
                  <a:lnTo>
                    <a:pt x="1116355" y="142443"/>
                  </a:lnTo>
                  <a:lnTo>
                    <a:pt x="1151966" y="142443"/>
                  </a:lnTo>
                  <a:lnTo>
                    <a:pt x="1151966" y="111277"/>
                  </a:lnTo>
                  <a:lnTo>
                    <a:pt x="488289" y="111277"/>
                  </a:lnTo>
                  <a:lnTo>
                    <a:pt x="488289" y="66763"/>
                  </a:lnTo>
                  <a:lnTo>
                    <a:pt x="510273" y="33769"/>
                  </a:lnTo>
                  <a:lnTo>
                    <a:pt x="523900" y="31165"/>
                  </a:lnTo>
                  <a:lnTo>
                    <a:pt x="618705" y="31165"/>
                  </a:lnTo>
                  <a:lnTo>
                    <a:pt x="639635" y="66763"/>
                  </a:lnTo>
                  <a:lnTo>
                    <a:pt x="639635" y="106832"/>
                  </a:lnTo>
                  <a:lnTo>
                    <a:pt x="670788" y="106832"/>
                  </a:lnTo>
                  <a:lnTo>
                    <a:pt x="670788" y="66763"/>
                  </a:lnTo>
                  <a:lnTo>
                    <a:pt x="669696" y="53467"/>
                  </a:lnTo>
                  <a:lnTo>
                    <a:pt x="643966" y="11023"/>
                  </a:lnTo>
                  <a:lnTo>
                    <a:pt x="610704" y="0"/>
                  </a:lnTo>
                  <a:lnTo>
                    <a:pt x="523900" y="0"/>
                  </a:lnTo>
                  <a:lnTo>
                    <a:pt x="487019" y="11023"/>
                  </a:lnTo>
                  <a:lnTo>
                    <a:pt x="462026" y="41173"/>
                  </a:lnTo>
                  <a:lnTo>
                    <a:pt x="457136" y="66763"/>
                  </a:lnTo>
                  <a:lnTo>
                    <a:pt x="457136" y="111277"/>
                  </a:lnTo>
                  <a:lnTo>
                    <a:pt x="421525" y="111277"/>
                  </a:lnTo>
                  <a:lnTo>
                    <a:pt x="421525" y="142443"/>
                  </a:lnTo>
                  <a:lnTo>
                    <a:pt x="457136" y="142443"/>
                  </a:lnTo>
                  <a:lnTo>
                    <a:pt x="457136" y="333832"/>
                  </a:lnTo>
                  <a:lnTo>
                    <a:pt x="488289" y="333832"/>
                  </a:lnTo>
                  <a:lnTo>
                    <a:pt x="488289" y="142443"/>
                  </a:lnTo>
                  <a:lnTo>
                    <a:pt x="514997" y="142443"/>
                  </a:lnTo>
                  <a:lnTo>
                    <a:pt x="523900" y="142443"/>
                  </a:lnTo>
                  <a:lnTo>
                    <a:pt x="651649" y="142443"/>
                  </a:lnTo>
                  <a:lnTo>
                    <a:pt x="651649" y="173596"/>
                  </a:lnTo>
                  <a:lnTo>
                    <a:pt x="651649" y="204165"/>
                  </a:lnTo>
                  <a:lnTo>
                    <a:pt x="651649" y="267665"/>
                  </a:lnTo>
                  <a:lnTo>
                    <a:pt x="649503" y="271894"/>
                  </a:lnTo>
                  <a:lnTo>
                    <a:pt x="640892" y="278714"/>
                  </a:lnTo>
                  <a:lnTo>
                    <a:pt x="635622" y="280428"/>
                  </a:lnTo>
                  <a:lnTo>
                    <a:pt x="581317" y="280428"/>
                  </a:lnTo>
                  <a:lnTo>
                    <a:pt x="578205" y="279095"/>
                  </a:lnTo>
                  <a:lnTo>
                    <a:pt x="572871" y="273748"/>
                  </a:lnTo>
                  <a:lnTo>
                    <a:pt x="571525" y="270637"/>
                  </a:lnTo>
                  <a:lnTo>
                    <a:pt x="571525" y="201193"/>
                  </a:lnTo>
                  <a:lnTo>
                    <a:pt x="572871" y="198081"/>
                  </a:lnTo>
                  <a:lnTo>
                    <a:pt x="578205" y="192735"/>
                  </a:lnTo>
                  <a:lnTo>
                    <a:pt x="581317" y="191401"/>
                  </a:lnTo>
                  <a:lnTo>
                    <a:pt x="635622" y="191401"/>
                  </a:lnTo>
                  <a:lnTo>
                    <a:pt x="640892" y="193103"/>
                  </a:lnTo>
                  <a:lnTo>
                    <a:pt x="649503" y="199936"/>
                  </a:lnTo>
                  <a:lnTo>
                    <a:pt x="651649" y="204165"/>
                  </a:lnTo>
                  <a:lnTo>
                    <a:pt x="651649" y="173596"/>
                  </a:lnTo>
                  <a:lnTo>
                    <a:pt x="646315" y="169151"/>
                  </a:lnTo>
                  <a:lnTo>
                    <a:pt x="641781" y="165811"/>
                  </a:lnTo>
                  <a:lnTo>
                    <a:pt x="634365" y="161353"/>
                  </a:lnTo>
                  <a:lnTo>
                    <a:pt x="631469" y="160248"/>
                  </a:lnTo>
                  <a:lnTo>
                    <a:pt x="584885" y="160248"/>
                  </a:lnTo>
                  <a:lnTo>
                    <a:pt x="547763" y="180263"/>
                  </a:lnTo>
                  <a:lnTo>
                    <a:pt x="540423" y="204165"/>
                  </a:lnTo>
                  <a:lnTo>
                    <a:pt x="540423" y="267665"/>
                  </a:lnTo>
                  <a:lnTo>
                    <a:pt x="560387" y="304190"/>
                  </a:lnTo>
                  <a:lnTo>
                    <a:pt x="584885" y="311581"/>
                  </a:lnTo>
                  <a:lnTo>
                    <a:pt x="631469" y="311581"/>
                  </a:lnTo>
                  <a:lnTo>
                    <a:pt x="634365" y="310464"/>
                  </a:lnTo>
                  <a:lnTo>
                    <a:pt x="641781" y="306019"/>
                  </a:lnTo>
                  <a:lnTo>
                    <a:pt x="646315" y="302679"/>
                  </a:lnTo>
                  <a:lnTo>
                    <a:pt x="651649" y="298234"/>
                  </a:lnTo>
                  <a:lnTo>
                    <a:pt x="651649" y="333832"/>
                  </a:lnTo>
                  <a:lnTo>
                    <a:pt x="682815" y="333832"/>
                  </a:lnTo>
                  <a:lnTo>
                    <a:pt x="682815" y="298234"/>
                  </a:lnTo>
                  <a:lnTo>
                    <a:pt x="682815" y="280428"/>
                  </a:lnTo>
                  <a:lnTo>
                    <a:pt x="682815" y="191401"/>
                  </a:lnTo>
                  <a:lnTo>
                    <a:pt x="682815" y="173596"/>
                  </a:lnTo>
                  <a:lnTo>
                    <a:pt x="682815" y="142443"/>
                  </a:lnTo>
                  <a:lnTo>
                    <a:pt x="709523" y="142443"/>
                  </a:lnTo>
                  <a:lnTo>
                    <a:pt x="718413" y="142443"/>
                  </a:lnTo>
                  <a:lnTo>
                    <a:pt x="846162" y="142443"/>
                  </a:lnTo>
                  <a:lnTo>
                    <a:pt x="846162" y="173596"/>
                  </a:lnTo>
                  <a:lnTo>
                    <a:pt x="846162" y="204165"/>
                  </a:lnTo>
                  <a:lnTo>
                    <a:pt x="846162" y="267665"/>
                  </a:lnTo>
                  <a:lnTo>
                    <a:pt x="844016" y="271894"/>
                  </a:lnTo>
                  <a:lnTo>
                    <a:pt x="835406" y="278714"/>
                  </a:lnTo>
                  <a:lnTo>
                    <a:pt x="830148" y="280428"/>
                  </a:lnTo>
                  <a:lnTo>
                    <a:pt x="775843" y="280428"/>
                  </a:lnTo>
                  <a:lnTo>
                    <a:pt x="772718" y="279095"/>
                  </a:lnTo>
                  <a:lnTo>
                    <a:pt x="767384" y="273748"/>
                  </a:lnTo>
                  <a:lnTo>
                    <a:pt x="766051" y="270637"/>
                  </a:lnTo>
                  <a:lnTo>
                    <a:pt x="766051" y="201193"/>
                  </a:lnTo>
                  <a:lnTo>
                    <a:pt x="767384" y="198081"/>
                  </a:lnTo>
                  <a:lnTo>
                    <a:pt x="772718" y="192735"/>
                  </a:lnTo>
                  <a:lnTo>
                    <a:pt x="775843" y="191401"/>
                  </a:lnTo>
                  <a:lnTo>
                    <a:pt x="830148" y="191401"/>
                  </a:lnTo>
                  <a:lnTo>
                    <a:pt x="835406" y="193103"/>
                  </a:lnTo>
                  <a:lnTo>
                    <a:pt x="844016" y="199936"/>
                  </a:lnTo>
                  <a:lnTo>
                    <a:pt x="846162" y="204165"/>
                  </a:lnTo>
                  <a:lnTo>
                    <a:pt x="846162" y="173596"/>
                  </a:lnTo>
                  <a:lnTo>
                    <a:pt x="840828" y="169151"/>
                  </a:lnTo>
                  <a:lnTo>
                    <a:pt x="836295" y="165811"/>
                  </a:lnTo>
                  <a:lnTo>
                    <a:pt x="828878" y="161353"/>
                  </a:lnTo>
                  <a:lnTo>
                    <a:pt x="825995" y="160248"/>
                  </a:lnTo>
                  <a:lnTo>
                    <a:pt x="779399" y="160248"/>
                  </a:lnTo>
                  <a:lnTo>
                    <a:pt x="742276" y="180263"/>
                  </a:lnTo>
                  <a:lnTo>
                    <a:pt x="734936" y="204165"/>
                  </a:lnTo>
                  <a:lnTo>
                    <a:pt x="734936" y="267665"/>
                  </a:lnTo>
                  <a:lnTo>
                    <a:pt x="754900" y="304190"/>
                  </a:lnTo>
                  <a:lnTo>
                    <a:pt x="779399" y="311581"/>
                  </a:lnTo>
                  <a:lnTo>
                    <a:pt x="825995" y="311581"/>
                  </a:lnTo>
                  <a:lnTo>
                    <a:pt x="828878" y="310464"/>
                  </a:lnTo>
                  <a:lnTo>
                    <a:pt x="836295" y="306019"/>
                  </a:lnTo>
                  <a:lnTo>
                    <a:pt x="840828" y="302679"/>
                  </a:lnTo>
                  <a:lnTo>
                    <a:pt x="846162" y="298234"/>
                  </a:lnTo>
                  <a:lnTo>
                    <a:pt x="846162" y="333832"/>
                  </a:lnTo>
                  <a:lnTo>
                    <a:pt x="877328" y="333832"/>
                  </a:lnTo>
                  <a:lnTo>
                    <a:pt x="877328" y="298234"/>
                  </a:lnTo>
                  <a:lnTo>
                    <a:pt x="877328" y="280428"/>
                  </a:lnTo>
                  <a:lnTo>
                    <a:pt x="877328" y="191401"/>
                  </a:lnTo>
                  <a:lnTo>
                    <a:pt x="877328" y="173596"/>
                  </a:lnTo>
                  <a:lnTo>
                    <a:pt x="877328" y="142443"/>
                  </a:lnTo>
                  <a:lnTo>
                    <a:pt x="904036" y="142443"/>
                  </a:lnTo>
                  <a:lnTo>
                    <a:pt x="912926" y="142443"/>
                  </a:lnTo>
                  <a:lnTo>
                    <a:pt x="981481" y="142443"/>
                  </a:lnTo>
                  <a:lnTo>
                    <a:pt x="987120" y="147180"/>
                  </a:lnTo>
                  <a:lnTo>
                    <a:pt x="991501" y="152679"/>
                  </a:lnTo>
                  <a:lnTo>
                    <a:pt x="997724" y="165138"/>
                  </a:lnTo>
                  <a:lnTo>
                    <a:pt x="999286" y="171526"/>
                  </a:lnTo>
                  <a:lnTo>
                    <a:pt x="999286" y="212763"/>
                  </a:lnTo>
                  <a:lnTo>
                    <a:pt x="997953" y="215887"/>
                  </a:lnTo>
                  <a:lnTo>
                    <a:pt x="992606" y="221221"/>
                  </a:lnTo>
                  <a:lnTo>
                    <a:pt x="989495" y="222554"/>
                  </a:lnTo>
                  <a:lnTo>
                    <a:pt x="959231" y="222554"/>
                  </a:lnTo>
                  <a:lnTo>
                    <a:pt x="959231" y="209207"/>
                  </a:lnTo>
                  <a:lnTo>
                    <a:pt x="928065" y="209207"/>
                  </a:lnTo>
                  <a:lnTo>
                    <a:pt x="928065" y="311289"/>
                  </a:lnTo>
                  <a:lnTo>
                    <a:pt x="931113" y="318630"/>
                  </a:lnTo>
                  <a:lnTo>
                    <a:pt x="943279" y="330796"/>
                  </a:lnTo>
                  <a:lnTo>
                    <a:pt x="950620" y="333832"/>
                  </a:lnTo>
                  <a:lnTo>
                    <a:pt x="1025690" y="333832"/>
                  </a:lnTo>
                  <a:lnTo>
                    <a:pt x="1033043" y="330796"/>
                  </a:lnTo>
                  <a:lnTo>
                    <a:pt x="1045210" y="318630"/>
                  </a:lnTo>
                  <a:lnTo>
                    <a:pt x="1048245" y="311289"/>
                  </a:lnTo>
                  <a:lnTo>
                    <a:pt x="1048245" y="275971"/>
                  </a:lnTo>
                  <a:lnTo>
                    <a:pt x="1017092" y="275971"/>
                  </a:lnTo>
                  <a:lnTo>
                    <a:pt x="1017092" y="292887"/>
                  </a:lnTo>
                  <a:lnTo>
                    <a:pt x="1015758" y="295998"/>
                  </a:lnTo>
                  <a:lnTo>
                    <a:pt x="1010412" y="301345"/>
                  </a:lnTo>
                  <a:lnTo>
                    <a:pt x="1007300" y="302679"/>
                  </a:lnTo>
                  <a:lnTo>
                    <a:pt x="969022" y="302679"/>
                  </a:lnTo>
                  <a:lnTo>
                    <a:pt x="965898" y="301345"/>
                  </a:lnTo>
                  <a:lnTo>
                    <a:pt x="960564" y="295998"/>
                  </a:lnTo>
                  <a:lnTo>
                    <a:pt x="959231" y="292887"/>
                  </a:lnTo>
                  <a:lnTo>
                    <a:pt x="959231" y="253720"/>
                  </a:lnTo>
                  <a:lnTo>
                    <a:pt x="1007897" y="253720"/>
                  </a:lnTo>
                  <a:lnTo>
                    <a:pt x="1015238" y="250672"/>
                  </a:lnTo>
                  <a:lnTo>
                    <a:pt x="1027404" y="238506"/>
                  </a:lnTo>
                  <a:lnTo>
                    <a:pt x="1030439" y="231165"/>
                  </a:lnTo>
                  <a:lnTo>
                    <a:pt x="1030439" y="171818"/>
                  </a:lnTo>
                  <a:lnTo>
                    <a:pt x="1029335" y="165582"/>
                  </a:lnTo>
                  <a:lnTo>
                    <a:pt x="1024877" y="153123"/>
                  </a:lnTo>
                  <a:lnTo>
                    <a:pt x="1021537" y="147485"/>
                  </a:lnTo>
                  <a:lnTo>
                    <a:pt x="1017092" y="142443"/>
                  </a:lnTo>
                  <a:lnTo>
                    <a:pt x="1058494" y="142443"/>
                  </a:lnTo>
                  <a:lnTo>
                    <a:pt x="1067396" y="142443"/>
                  </a:lnTo>
                  <a:lnTo>
                    <a:pt x="1085189" y="142443"/>
                  </a:lnTo>
                  <a:lnTo>
                    <a:pt x="1085189" y="244817"/>
                  </a:lnTo>
                  <a:lnTo>
                    <a:pt x="1103172" y="285762"/>
                  </a:lnTo>
                  <a:lnTo>
                    <a:pt x="1125258" y="293776"/>
                  </a:lnTo>
                  <a:lnTo>
                    <a:pt x="1143063" y="293776"/>
                  </a:lnTo>
                  <a:lnTo>
                    <a:pt x="1176477" y="271005"/>
                  </a:lnTo>
                  <a:lnTo>
                    <a:pt x="1180045" y="262623"/>
                  </a:lnTo>
                  <a:lnTo>
                    <a:pt x="1180172" y="262343"/>
                  </a:lnTo>
                  <a:lnTo>
                    <a:pt x="1182357" y="252971"/>
                  </a:lnTo>
                  <a:lnTo>
                    <a:pt x="1182458" y="251866"/>
                  </a:lnTo>
                  <a:lnTo>
                    <a:pt x="1183119" y="242582"/>
                  </a:lnTo>
                  <a:lnTo>
                    <a:pt x="1183119" y="142443"/>
                  </a:lnTo>
                  <a:lnTo>
                    <a:pt x="1200924" y="142443"/>
                  </a:lnTo>
                  <a:lnTo>
                    <a:pt x="1200924" y="142976"/>
                  </a:lnTo>
                  <a:lnTo>
                    <a:pt x="1236535" y="142976"/>
                  </a:lnTo>
                  <a:lnTo>
                    <a:pt x="1236535" y="333476"/>
                  </a:lnTo>
                  <a:lnTo>
                    <a:pt x="1267688" y="333476"/>
                  </a:lnTo>
                  <a:lnTo>
                    <a:pt x="1267688" y="142976"/>
                  </a:lnTo>
                  <a:lnTo>
                    <a:pt x="1303299" y="142976"/>
                  </a:lnTo>
                  <a:lnTo>
                    <a:pt x="1303299" y="11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6365" y="215639"/>
              <a:ext cx="435764" cy="222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9168" y="195163"/>
              <a:ext cx="159350" cy="2408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71195" y="199613"/>
              <a:ext cx="83235" cy="2385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16594" y="206736"/>
              <a:ext cx="168253" cy="2314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4349" y="199613"/>
              <a:ext cx="161575" cy="24347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62454" y="309113"/>
              <a:ext cx="104775" cy="31750"/>
            </a:xfrm>
            <a:custGeom>
              <a:avLst/>
              <a:gdLst/>
              <a:ahLst/>
              <a:cxnLst/>
              <a:rect l="l" t="t" r="r" b="b"/>
              <a:pathLst>
                <a:path w="104775" h="31750">
                  <a:moveTo>
                    <a:pt x="104602" y="0"/>
                  </a:moveTo>
                  <a:lnTo>
                    <a:pt x="0" y="0"/>
                  </a:lnTo>
                  <a:lnTo>
                    <a:pt x="0" y="31158"/>
                  </a:lnTo>
                  <a:lnTo>
                    <a:pt x="104602" y="31158"/>
                  </a:lnTo>
                  <a:lnTo>
                    <a:pt x="104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24476" y="195163"/>
              <a:ext cx="159350" cy="2408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1901" y="206736"/>
              <a:ext cx="168253" cy="2314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9384" y="1323018"/>
              <a:ext cx="215305" cy="894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66054" y="1324957"/>
              <a:ext cx="34290" cy="86360"/>
            </a:xfrm>
            <a:custGeom>
              <a:avLst/>
              <a:gdLst/>
              <a:ahLst/>
              <a:cxnLst/>
              <a:rect l="l" t="t" r="r" b="b"/>
              <a:pathLst>
                <a:path w="34290" h="86359">
                  <a:moveTo>
                    <a:pt x="33948" y="0"/>
                  </a:moveTo>
                  <a:lnTo>
                    <a:pt x="0" y="0"/>
                  </a:lnTo>
                  <a:lnTo>
                    <a:pt x="0" y="2332"/>
                  </a:lnTo>
                  <a:lnTo>
                    <a:pt x="4679" y="2332"/>
                  </a:lnTo>
                  <a:lnTo>
                    <a:pt x="6473" y="2827"/>
                  </a:lnTo>
                  <a:lnTo>
                    <a:pt x="9403" y="4597"/>
                  </a:lnTo>
                  <a:lnTo>
                    <a:pt x="10199" y="5501"/>
                  </a:lnTo>
                  <a:lnTo>
                    <a:pt x="11094" y="7938"/>
                  </a:lnTo>
                  <a:lnTo>
                    <a:pt x="11353" y="10807"/>
                  </a:lnTo>
                  <a:lnTo>
                    <a:pt x="11353" y="75802"/>
                  </a:lnTo>
                  <a:lnTo>
                    <a:pt x="10894" y="79038"/>
                  </a:lnTo>
                  <a:lnTo>
                    <a:pt x="8463" y="82444"/>
                  </a:lnTo>
                  <a:lnTo>
                    <a:pt x="6094" y="83480"/>
                  </a:lnTo>
                  <a:lnTo>
                    <a:pt x="0" y="83480"/>
                  </a:lnTo>
                  <a:lnTo>
                    <a:pt x="0" y="85810"/>
                  </a:lnTo>
                  <a:lnTo>
                    <a:pt x="33948" y="85810"/>
                  </a:lnTo>
                  <a:lnTo>
                    <a:pt x="33948" y="83480"/>
                  </a:lnTo>
                  <a:lnTo>
                    <a:pt x="29225" y="83480"/>
                  </a:lnTo>
                  <a:lnTo>
                    <a:pt x="27471" y="82984"/>
                  </a:lnTo>
                  <a:lnTo>
                    <a:pt x="24545" y="81216"/>
                  </a:lnTo>
                  <a:lnTo>
                    <a:pt x="23723" y="80309"/>
                  </a:lnTo>
                  <a:lnTo>
                    <a:pt x="22848" y="77872"/>
                  </a:lnTo>
                  <a:lnTo>
                    <a:pt x="22593" y="75002"/>
                  </a:lnTo>
                  <a:lnTo>
                    <a:pt x="22593" y="10012"/>
                  </a:lnTo>
                  <a:lnTo>
                    <a:pt x="23068" y="6775"/>
                  </a:lnTo>
                  <a:lnTo>
                    <a:pt x="25516" y="3366"/>
                  </a:lnTo>
                  <a:lnTo>
                    <a:pt x="27867" y="2332"/>
                  </a:lnTo>
                  <a:lnTo>
                    <a:pt x="33948" y="2332"/>
                  </a:lnTo>
                  <a:lnTo>
                    <a:pt x="339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9384" y="1480996"/>
              <a:ext cx="215305" cy="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054" y="1482936"/>
              <a:ext cx="73752" cy="858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9384" y="1638975"/>
              <a:ext cx="215305" cy="894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6054" y="1640915"/>
              <a:ext cx="113558" cy="858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9384" y="1796954"/>
              <a:ext cx="248514" cy="8968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99264" y="1798894"/>
              <a:ext cx="34290" cy="86360"/>
            </a:xfrm>
            <a:custGeom>
              <a:avLst/>
              <a:gdLst/>
              <a:ahLst/>
              <a:cxnLst/>
              <a:rect l="l" t="t" r="r" b="b"/>
              <a:pathLst>
                <a:path w="34290" h="86360">
                  <a:moveTo>
                    <a:pt x="33947" y="0"/>
                  </a:moveTo>
                  <a:lnTo>
                    <a:pt x="0" y="0"/>
                  </a:lnTo>
                  <a:lnTo>
                    <a:pt x="0" y="2332"/>
                  </a:lnTo>
                  <a:lnTo>
                    <a:pt x="4679" y="2332"/>
                  </a:lnTo>
                  <a:lnTo>
                    <a:pt x="6471" y="2825"/>
                  </a:lnTo>
                  <a:lnTo>
                    <a:pt x="9403" y="4597"/>
                  </a:lnTo>
                  <a:lnTo>
                    <a:pt x="10198" y="5500"/>
                  </a:lnTo>
                  <a:lnTo>
                    <a:pt x="11094" y="7937"/>
                  </a:lnTo>
                  <a:lnTo>
                    <a:pt x="11353" y="10806"/>
                  </a:lnTo>
                  <a:lnTo>
                    <a:pt x="11353" y="75801"/>
                  </a:lnTo>
                  <a:lnTo>
                    <a:pt x="10892" y="79037"/>
                  </a:lnTo>
                  <a:lnTo>
                    <a:pt x="8463" y="82443"/>
                  </a:lnTo>
                  <a:lnTo>
                    <a:pt x="6094" y="83479"/>
                  </a:lnTo>
                  <a:lnTo>
                    <a:pt x="0" y="83479"/>
                  </a:lnTo>
                  <a:lnTo>
                    <a:pt x="0" y="85808"/>
                  </a:lnTo>
                  <a:lnTo>
                    <a:pt x="33947" y="85808"/>
                  </a:lnTo>
                  <a:lnTo>
                    <a:pt x="33947" y="83479"/>
                  </a:lnTo>
                  <a:lnTo>
                    <a:pt x="29223" y="83479"/>
                  </a:lnTo>
                  <a:lnTo>
                    <a:pt x="27471" y="82983"/>
                  </a:lnTo>
                  <a:lnTo>
                    <a:pt x="24544" y="81215"/>
                  </a:lnTo>
                  <a:lnTo>
                    <a:pt x="23723" y="80308"/>
                  </a:lnTo>
                  <a:lnTo>
                    <a:pt x="22848" y="77871"/>
                  </a:lnTo>
                  <a:lnTo>
                    <a:pt x="22589" y="75002"/>
                  </a:lnTo>
                  <a:lnTo>
                    <a:pt x="22589" y="10011"/>
                  </a:lnTo>
                  <a:lnTo>
                    <a:pt x="23068" y="6774"/>
                  </a:lnTo>
                  <a:lnTo>
                    <a:pt x="25516" y="3365"/>
                  </a:lnTo>
                  <a:lnTo>
                    <a:pt x="27867" y="2332"/>
                  </a:lnTo>
                  <a:lnTo>
                    <a:pt x="33947" y="2332"/>
                  </a:lnTo>
                  <a:lnTo>
                    <a:pt x="339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9384" y="1954933"/>
              <a:ext cx="248514" cy="896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9264" y="1956872"/>
              <a:ext cx="73752" cy="858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9384" y="2112911"/>
              <a:ext cx="248514" cy="896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9264" y="2114851"/>
              <a:ext cx="113558" cy="858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9384" y="2272831"/>
              <a:ext cx="99094" cy="8749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1275" y="2270890"/>
              <a:ext cx="249450" cy="8968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42089" y="2272831"/>
              <a:ext cx="34290" cy="86360"/>
            </a:xfrm>
            <a:custGeom>
              <a:avLst/>
              <a:gdLst/>
              <a:ahLst/>
              <a:cxnLst/>
              <a:rect l="l" t="t" r="r" b="b"/>
              <a:pathLst>
                <a:path w="34290" h="86360">
                  <a:moveTo>
                    <a:pt x="33948" y="0"/>
                  </a:moveTo>
                  <a:lnTo>
                    <a:pt x="0" y="0"/>
                  </a:lnTo>
                  <a:lnTo>
                    <a:pt x="0" y="2332"/>
                  </a:lnTo>
                  <a:lnTo>
                    <a:pt x="4679" y="2332"/>
                  </a:lnTo>
                  <a:lnTo>
                    <a:pt x="6473" y="2825"/>
                  </a:lnTo>
                  <a:lnTo>
                    <a:pt x="9403" y="4597"/>
                  </a:lnTo>
                  <a:lnTo>
                    <a:pt x="10203" y="5500"/>
                  </a:lnTo>
                  <a:lnTo>
                    <a:pt x="11095" y="7937"/>
                  </a:lnTo>
                  <a:lnTo>
                    <a:pt x="11355" y="10807"/>
                  </a:lnTo>
                  <a:lnTo>
                    <a:pt x="11355" y="75801"/>
                  </a:lnTo>
                  <a:lnTo>
                    <a:pt x="10897" y="79038"/>
                  </a:lnTo>
                  <a:lnTo>
                    <a:pt x="8464" y="82443"/>
                  </a:lnTo>
                  <a:lnTo>
                    <a:pt x="6094" y="83480"/>
                  </a:lnTo>
                  <a:lnTo>
                    <a:pt x="0" y="83480"/>
                  </a:lnTo>
                  <a:lnTo>
                    <a:pt x="0" y="85810"/>
                  </a:lnTo>
                  <a:lnTo>
                    <a:pt x="33948" y="85810"/>
                  </a:lnTo>
                  <a:lnTo>
                    <a:pt x="33948" y="83480"/>
                  </a:lnTo>
                  <a:lnTo>
                    <a:pt x="29225" y="83480"/>
                  </a:lnTo>
                  <a:lnTo>
                    <a:pt x="27475" y="82983"/>
                  </a:lnTo>
                  <a:lnTo>
                    <a:pt x="24545" y="81216"/>
                  </a:lnTo>
                  <a:lnTo>
                    <a:pt x="23727" y="80308"/>
                  </a:lnTo>
                  <a:lnTo>
                    <a:pt x="22849" y="77871"/>
                  </a:lnTo>
                  <a:lnTo>
                    <a:pt x="22594" y="75002"/>
                  </a:lnTo>
                  <a:lnTo>
                    <a:pt x="22594" y="10011"/>
                  </a:lnTo>
                  <a:lnTo>
                    <a:pt x="23069" y="6775"/>
                  </a:lnTo>
                  <a:lnTo>
                    <a:pt x="25520" y="3365"/>
                  </a:lnTo>
                  <a:lnTo>
                    <a:pt x="27871" y="2332"/>
                  </a:lnTo>
                  <a:lnTo>
                    <a:pt x="33948" y="2332"/>
                  </a:lnTo>
                  <a:lnTo>
                    <a:pt x="3394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9384" y="2430810"/>
              <a:ext cx="99094" cy="8749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1275" y="2428869"/>
              <a:ext cx="249450" cy="896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2089" y="2430810"/>
              <a:ext cx="73753" cy="8580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9384" y="2588787"/>
              <a:ext cx="99094" cy="8749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1275" y="2586848"/>
              <a:ext cx="249450" cy="896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2089" y="2588787"/>
              <a:ext cx="113562" cy="8581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6267" y="2742626"/>
              <a:ext cx="1480953" cy="27549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26267" y="1033754"/>
              <a:ext cx="1481455" cy="1995805"/>
            </a:xfrm>
            <a:custGeom>
              <a:avLst/>
              <a:gdLst/>
              <a:ahLst/>
              <a:cxnLst/>
              <a:rect l="l" t="t" r="r" b="b"/>
              <a:pathLst>
                <a:path w="1481455" h="1995805">
                  <a:moveTo>
                    <a:pt x="0" y="213735"/>
                  </a:moveTo>
                  <a:lnTo>
                    <a:pt x="1480953" y="213735"/>
                  </a:lnTo>
                </a:path>
                <a:path w="1481455" h="1995805">
                  <a:moveTo>
                    <a:pt x="0" y="413279"/>
                  </a:moveTo>
                  <a:lnTo>
                    <a:pt x="1480953" y="413279"/>
                  </a:lnTo>
                </a:path>
                <a:path w="1481455" h="1995805">
                  <a:moveTo>
                    <a:pt x="0" y="572457"/>
                  </a:moveTo>
                  <a:lnTo>
                    <a:pt x="1480953" y="572457"/>
                  </a:lnTo>
                </a:path>
                <a:path w="1481455" h="1995805">
                  <a:moveTo>
                    <a:pt x="0" y="731638"/>
                  </a:moveTo>
                  <a:lnTo>
                    <a:pt x="1480953" y="731638"/>
                  </a:lnTo>
                </a:path>
                <a:path w="1481455" h="1995805">
                  <a:moveTo>
                    <a:pt x="0" y="890816"/>
                  </a:moveTo>
                  <a:lnTo>
                    <a:pt x="1480953" y="890816"/>
                  </a:lnTo>
                </a:path>
                <a:path w="1481455" h="1995805">
                  <a:moveTo>
                    <a:pt x="0" y="1049997"/>
                  </a:moveTo>
                  <a:lnTo>
                    <a:pt x="1480953" y="1049997"/>
                  </a:lnTo>
                </a:path>
                <a:path w="1481455" h="1995805">
                  <a:moveTo>
                    <a:pt x="0" y="1209174"/>
                  </a:moveTo>
                  <a:lnTo>
                    <a:pt x="1480953" y="1209174"/>
                  </a:lnTo>
                </a:path>
                <a:path w="1481455" h="1995805">
                  <a:moveTo>
                    <a:pt x="0" y="1368352"/>
                  </a:moveTo>
                  <a:lnTo>
                    <a:pt x="1480953" y="1368352"/>
                  </a:lnTo>
                </a:path>
                <a:path w="1481455" h="1995805">
                  <a:moveTo>
                    <a:pt x="0" y="1527534"/>
                  </a:moveTo>
                  <a:lnTo>
                    <a:pt x="1480953" y="1527534"/>
                  </a:lnTo>
                </a:path>
                <a:path w="1481455" h="1995805">
                  <a:moveTo>
                    <a:pt x="0" y="1686711"/>
                  </a:moveTo>
                  <a:lnTo>
                    <a:pt x="1480953" y="1686711"/>
                  </a:lnTo>
                </a:path>
                <a:path w="1481455" h="1995805">
                  <a:moveTo>
                    <a:pt x="0" y="1995497"/>
                  </a:moveTo>
                  <a:lnTo>
                    <a:pt x="1480953" y="1995497"/>
                  </a:lnTo>
                </a:path>
                <a:path w="1481455" h="1995805">
                  <a:moveTo>
                    <a:pt x="2077" y="1995497"/>
                  </a:moveTo>
                  <a:lnTo>
                    <a:pt x="2077" y="0"/>
                  </a:lnTo>
                </a:path>
                <a:path w="1481455" h="1995805">
                  <a:moveTo>
                    <a:pt x="0" y="2513"/>
                  </a:moveTo>
                  <a:lnTo>
                    <a:pt x="1480953" y="251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2984" y="1103900"/>
              <a:ext cx="227926" cy="9188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51215" y="932885"/>
              <a:ext cx="8814516" cy="176745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651215" y="932885"/>
              <a:ext cx="8815070" cy="1767839"/>
            </a:xfrm>
            <a:custGeom>
              <a:avLst/>
              <a:gdLst/>
              <a:ahLst/>
              <a:cxnLst/>
              <a:rect l="l" t="t" r="r" b="b"/>
              <a:pathLst>
                <a:path w="8815070" h="1767839">
                  <a:moveTo>
                    <a:pt x="3" y="0"/>
                  </a:moveTo>
                  <a:lnTo>
                    <a:pt x="8814516" y="708"/>
                  </a:lnTo>
                  <a:lnTo>
                    <a:pt x="8814509" y="1767459"/>
                  </a:lnTo>
                  <a:lnTo>
                    <a:pt x="0" y="1766750"/>
                  </a:lnTo>
                  <a:lnTo>
                    <a:pt x="3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51215" y="2705090"/>
              <a:ext cx="8814516" cy="32632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651215" y="2705090"/>
              <a:ext cx="8815070" cy="326390"/>
            </a:xfrm>
            <a:custGeom>
              <a:avLst/>
              <a:gdLst/>
              <a:ahLst/>
              <a:cxnLst/>
              <a:rect l="l" t="t" r="r" b="b"/>
              <a:pathLst>
                <a:path w="8815070" h="326389">
                  <a:moveTo>
                    <a:pt x="3" y="0"/>
                  </a:moveTo>
                  <a:lnTo>
                    <a:pt x="8814516" y="129"/>
                  </a:lnTo>
                  <a:lnTo>
                    <a:pt x="8814509" y="326325"/>
                  </a:lnTo>
                  <a:lnTo>
                    <a:pt x="0" y="326191"/>
                  </a:lnTo>
                  <a:lnTo>
                    <a:pt x="3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0"/>
            <a:ext cx="10698480" cy="7566659"/>
            <a:chOff x="-3175" y="0"/>
            <a:chExt cx="10698480" cy="756665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692130" cy="574040"/>
            </a:xfrm>
            <a:custGeom>
              <a:avLst/>
              <a:gdLst/>
              <a:ahLst/>
              <a:cxnLst/>
              <a:rect l="l" t="t" r="r" b="b"/>
              <a:pathLst>
                <a:path w="10692130" h="574040">
                  <a:moveTo>
                    <a:pt x="10692000" y="0"/>
                  </a:moveTo>
                  <a:lnTo>
                    <a:pt x="0" y="0"/>
                  </a:lnTo>
                  <a:lnTo>
                    <a:pt x="0" y="573717"/>
                  </a:lnTo>
                  <a:lnTo>
                    <a:pt x="10692000" y="573717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19400" y="86189"/>
              <a:ext cx="288290" cy="401955"/>
            </a:xfrm>
            <a:custGeom>
              <a:avLst/>
              <a:gdLst/>
              <a:ahLst/>
              <a:cxnLst/>
              <a:rect l="l" t="t" r="r" b="b"/>
              <a:pathLst>
                <a:path w="288289" h="401955">
                  <a:moveTo>
                    <a:pt x="288290" y="122364"/>
                  </a:moveTo>
                  <a:lnTo>
                    <a:pt x="112572" y="122364"/>
                  </a:lnTo>
                  <a:lnTo>
                    <a:pt x="102781" y="122364"/>
                  </a:lnTo>
                  <a:lnTo>
                    <a:pt x="73418" y="122364"/>
                  </a:lnTo>
                  <a:lnTo>
                    <a:pt x="73418" y="73418"/>
                  </a:lnTo>
                  <a:lnTo>
                    <a:pt x="97586" y="37134"/>
                  </a:lnTo>
                  <a:lnTo>
                    <a:pt x="112572" y="34264"/>
                  </a:lnTo>
                  <a:lnTo>
                    <a:pt x="216827" y="34264"/>
                  </a:lnTo>
                  <a:lnTo>
                    <a:pt x="239255" y="65633"/>
                  </a:lnTo>
                  <a:lnTo>
                    <a:pt x="239839" y="73418"/>
                  </a:lnTo>
                  <a:lnTo>
                    <a:pt x="239839" y="117462"/>
                  </a:lnTo>
                  <a:lnTo>
                    <a:pt x="274104" y="117462"/>
                  </a:lnTo>
                  <a:lnTo>
                    <a:pt x="274104" y="73418"/>
                  </a:lnTo>
                  <a:lnTo>
                    <a:pt x="272884" y="58788"/>
                  </a:lnTo>
                  <a:lnTo>
                    <a:pt x="254762" y="21539"/>
                  </a:lnTo>
                  <a:lnTo>
                    <a:pt x="221221" y="1346"/>
                  </a:lnTo>
                  <a:lnTo>
                    <a:pt x="208026" y="0"/>
                  </a:lnTo>
                  <a:lnTo>
                    <a:pt x="112572" y="0"/>
                  </a:lnTo>
                  <a:lnTo>
                    <a:pt x="72009" y="12115"/>
                  </a:lnTo>
                  <a:lnTo>
                    <a:pt x="44538" y="45275"/>
                  </a:lnTo>
                  <a:lnTo>
                    <a:pt x="39154" y="73418"/>
                  </a:lnTo>
                  <a:lnTo>
                    <a:pt x="39154" y="122364"/>
                  </a:lnTo>
                  <a:lnTo>
                    <a:pt x="0" y="122364"/>
                  </a:lnTo>
                  <a:lnTo>
                    <a:pt x="0" y="156629"/>
                  </a:lnTo>
                  <a:lnTo>
                    <a:pt x="39154" y="156629"/>
                  </a:lnTo>
                  <a:lnTo>
                    <a:pt x="39154" y="367093"/>
                  </a:lnTo>
                  <a:lnTo>
                    <a:pt x="73418" y="367093"/>
                  </a:lnTo>
                  <a:lnTo>
                    <a:pt x="73418" y="156629"/>
                  </a:lnTo>
                  <a:lnTo>
                    <a:pt x="102781" y="156629"/>
                  </a:lnTo>
                  <a:lnTo>
                    <a:pt x="112572" y="156629"/>
                  </a:lnTo>
                  <a:lnTo>
                    <a:pt x="222707" y="156629"/>
                  </a:lnTo>
                  <a:lnTo>
                    <a:pt x="222707" y="173748"/>
                  </a:lnTo>
                  <a:lnTo>
                    <a:pt x="185991" y="173748"/>
                  </a:lnTo>
                  <a:lnTo>
                    <a:pt x="176784" y="174383"/>
                  </a:lnTo>
                  <a:lnTo>
                    <a:pt x="142925" y="194868"/>
                  </a:lnTo>
                  <a:lnTo>
                    <a:pt x="139496" y="208013"/>
                  </a:lnTo>
                  <a:lnTo>
                    <a:pt x="139496" y="230695"/>
                  </a:lnTo>
                  <a:lnTo>
                    <a:pt x="141287" y="235750"/>
                  </a:lnTo>
                  <a:lnTo>
                    <a:pt x="148475" y="244894"/>
                  </a:lnTo>
                  <a:lnTo>
                    <a:pt x="153200" y="247992"/>
                  </a:lnTo>
                  <a:lnTo>
                    <a:pt x="159080" y="249618"/>
                  </a:lnTo>
                  <a:lnTo>
                    <a:pt x="151574" y="252234"/>
                  </a:lnTo>
                  <a:lnTo>
                    <a:pt x="145618" y="257124"/>
                  </a:lnTo>
                  <a:lnTo>
                    <a:pt x="136804" y="271487"/>
                  </a:lnTo>
                  <a:lnTo>
                    <a:pt x="134607" y="279641"/>
                  </a:lnTo>
                  <a:lnTo>
                    <a:pt x="134607" y="352412"/>
                  </a:lnTo>
                  <a:lnTo>
                    <a:pt x="155498" y="393230"/>
                  </a:lnTo>
                  <a:lnTo>
                    <a:pt x="181102" y="401358"/>
                  </a:lnTo>
                  <a:lnTo>
                    <a:pt x="232498" y="401358"/>
                  </a:lnTo>
                  <a:lnTo>
                    <a:pt x="232498" y="367093"/>
                  </a:lnTo>
                  <a:lnTo>
                    <a:pt x="181432" y="367093"/>
                  </a:lnTo>
                  <a:lnTo>
                    <a:pt x="177431" y="365379"/>
                  </a:lnTo>
                  <a:lnTo>
                    <a:pt x="170573" y="358533"/>
                  </a:lnTo>
                  <a:lnTo>
                    <a:pt x="168859" y="354533"/>
                  </a:lnTo>
                  <a:lnTo>
                    <a:pt x="168859" y="289750"/>
                  </a:lnTo>
                  <a:lnTo>
                    <a:pt x="170332" y="286334"/>
                  </a:lnTo>
                  <a:lnTo>
                    <a:pt x="176212" y="280454"/>
                  </a:lnTo>
                  <a:lnTo>
                    <a:pt x="179628" y="278993"/>
                  </a:lnTo>
                  <a:lnTo>
                    <a:pt x="221729" y="278993"/>
                  </a:lnTo>
                  <a:lnTo>
                    <a:pt x="225158" y="280454"/>
                  </a:lnTo>
                  <a:lnTo>
                    <a:pt x="231025" y="286334"/>
                  </a:lnTo>
                  <a:lnTo>
                    <a:pt x="232498" y="289750"/>
                  </a:lnTo>
                  <a:lnTo>
                    <a:pt x="232498" y="323037"/>
                  </a:lnTo>
                  <a:lnTo>
                    <a:pt x="266750" y="323037"/>
                  </a:lnTo>
                  <a:lnTo>
                    <a:pt x="266750" y="288772"/>
                  </a:lnTo>
                  <a:lnTo>
                    <a:pt x="265988" y="280047"/>
                  </a:lnTo>
                  <a:lnTo>
                    <a:pt x="241058" y="247967"/>
                  </a:lnTo>
                  <a:lnTo>
                    <a:pt x="225158" y="244729"/>
                  </a:lnTo>
                  <a:lnTo>
                    <a:pt x="194970" y="244729"/>
                  </a:lnTo>
                  <a:lnTo>
                    <a:pt x="188036" y="242849"/>
                  </a:lnTo>
                  <a:lnTo>
                    <a:pt x="176618" y="235343"/>
                  </a:lnTo>
                  <a:lnTo>
                    <a:pt x="173761" y="230695"/>
                  </a:lnTo>
                  <a:lnTo>
                    <a:pt x="173761" y="220573"/>
                  </a:lnTo>
                  <a:lnTo>
                    <a:pt x="175234" y="216585"/>
                  </a:lnTo>
                  <a:lnTo>
                    <a:pt x="181102" y="209727"/>
                  </a:lnTo>
                  <a:lnTo>
                    <a:pt x="184531" y="208013"/>
                  </a:lnTo>
                  <a:lnTo>
                    <a:pt x="256971" y="208013"/>
                  </a:lnTo>
                  <a:lnTo>
                    <a:pt x="256971" y="156629"/>
                  </a:lnTo>
                  <a:lnTo>
                    <a:pt x="288290" y="156629"/>
                  </a:lnTo>
                  <a:lnTo>
                    <a:pt x="288290" y="1223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7908" y="208547"/>
              <a:ext cx="155159" cy="220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38373" y="86189"/>
              <a:ext cx="1024890" cy="401955"/>
            </a:xfrm>
            <a:custGeom>
              <a:avLst/>
              <a:gdLst/>
              <a:ahLst/>
              <a:cxnLst/>
              <a:rect l="l" t="t" r="r" b="b"/>
              <a:pathLst>
                <a:path w="1024889" h="401955">
                  <a:moveTo>
                    <a:pt x="304939" y="122364"/>
                  </a:moveTo>
                  <a:lnTo>
                    <a:pt x="265785" y="122364"/>
                  </a:lnTo>
                  <a:lnTo>
                    <a:pt x="265785" y="51384"/>
                  </a:lnTo>
                  <a:lnTo>
                    <a:pt x="264833" y="41236"/>
                  </a:lnTo>
                  <a:lnTo>
                    <a:pt x="242658" y="8534"/>
                  </a:lnTo>
                  <a:lnTo>
                    <a:pt x="214388" y="0"/>
                  </a:lnTo>
                  <a:lnTo>
                    <a:pt x="182575" y="0"/>
                  </a:lnTo>
                  <a:lnTo>
                    <a:pt x="144399" y="15659"/>
                  </a:lnTo>
                  <a:lnTo>
                    <a:pt x="128739" y="53835"/>
                  </a:lnTo>
                  <a:lnTo>
                    <a:pt x="128739" y="117462"/>
                  </a:lnTo>
                  <a:lnTo>
                    <a:pt x="163004" y="117462"/>
                  </a:lnTo>
                  <a:lnTo>
                    <a:pt x="163004" y="48285"/>
                  </a:lnTo>
                  <a:lnTo>
                    <a:pt x="164871" y="43637"/>
                  </a:lnTo>
                  <a:lnTo>
                    <a:pt x="172377" y="36131"/>
                  </a:lnTo>
                  <a:lnTo>
                    <a:pt x="177025" y="34264"/>
                  </a:lnTo>
                  <a:lnTo>
                    <a:pt x="218960" y="34264"/>
                  </a:lnTo>
                  <a:lnTo>
                    <a:pt x="222961" y="35966"/>
                  </a:lnTo>
                  <a:lnTo>
                    <a:pt x="229806" y="42824"/>
                  </a:lnTo>
                  <a:lnTo>
                    <a:pt x="231521" y="46824"/>
                  </a:lnTo>
                  <a:lnTo>
                    <a:pt x="231521" y="122364"/>
                  </a:lnTo>
                  <a:lnTo>
                    <a:pt x="202145" y="122364"/>
                  </a:lnTo>
                  <a:lnTo>
                    <a:pt x="192366" y="122364"/>
                  </a:lnTo>
                  <a:lnTo>
                    <a:pt x="0" y="122364"/>
                  </a:lnTo>
                  <a:lnTo>
                    <a:pt x="0" y="156629"/>
                  </a:lnTo>
                  <a:lnTo>
                    <a:pt x="121399" y="156629"/>
                  </a:lnTo>
                  <a:lnTo>
                    <a:pt x="121399" y="190881"/>
                  </a:lnTo>
                  <a:lnTo>
                    <a:pt x="119113" y="187947"/>
                  </a:lnTo>
                  <a:lnTo>
                    <a:pt x="116255" y="185585"/>
                  </a:lnTo>
                  <a:lnTo>
                    <a:pt x="109397" y="181991"/>
                  </a:lnTo>
                  <a:lnTo>
                    <a:pt x="105727" y="181102"/>
                  </a:lnTo>
                  <a:lnTo>
                    <a:pt x="72453" y="181102"/>
                  </a:lnTo>
                  <a:lnTo>
                    <a:pt x="35687" y="203111"/>
                  </a:lnTo>
                  <a:lnTo>
                    <a:pt x="28397" y="230047"/>
                  </a:lnTo>
                  <a:lnTo>
                    <a:pt x="28397" y="301015"/>
                  </a:lnTo>
                  <a:lnTo>
                    <a:pt x="42837" y="337235"/>
                  </a:lnTo>
                  <a:lnTo>
                    <a:pt x="77343" y="352412"/>
                  </a:lnTo>
                  <a:lnTo>
                    <a:pt x="126288" y="352412"/>
                  </a:lnTo>
                  <a:lnTo>
                    <a:pt x="136080" y="381774"/>
                  </a:lnTo>
                  <a:lnTo>
                    <a:pt x="175234" y="381774"/>
                  </a:lnTo>
                  <a:lnTo>
                    <a:pt x="159080" y="340169"/>
                  </a:lnTo>
                  <a:lnTo>
                    <a:pt x="164947" y="335280"/>
                  </a:lnTo>
                  <a:lnTo>
                    <a:pt x="169519" y="329565"/>
                  </a:lnTo>
                  <a:lnTo>
                    <a:pt x="175234" y="318147"/>
                  </a:lnTo>
                  <a:lnTo>
                    <a:pt x="176047" y="316509"/>
                  </a:lnTo>
                  <a:lnTo>
                    <a:pt x="177673" y="309994"/>
                  </a:lnTo>
                  <a:lnTo>
                    <a:pt x="177673" y="281432"/>
                  </a:lnTo>
                  <a:lnTo>
                    <a:pt x="177622" y="275564"/>
                  </a:lnTo>
                  <a:lnTo>
                    <a:pt x="175310" y="268795"/>
                  </a:lnTo>
                  <a:lnTo>
                    <a:pt x="165849" y="257365"/>
                  </a:lnTo>
                  <a:lnTo>
                    <a:pt x="160553" y="254774"/>
                  </a:lnTo>
                  <a:lnTo>
                    <a:pt x="160553" y="286816"/>
                  </a:lnTo>
                  <a:lnTo>
                    <a:pt x="160553" y="294652"/>
                  </a:lnTo>
                  <a:lnTo>
                    <a:pt x="159727" y="300037"/>
                  </a:lnTo>
                  <a:lnTo>
                    <a:pt x="156476" y="309829"/>
                  </a:lnTo>
                  <a:lnTo>
                    <a:pt x="154025" y="314223"/>
                  </a:lnTo>
                  <a:lnTo>
                    <a:pt x="150761" y="318147"/>
                  </a:lnTo>
                  <a:lnTo>
                    <a:pt x="149123" y="313575"/>
                  </a:lnTo>
                  <a:lnTo>
                    <a:pt x="147904" y="308851"/>
                  </a:lnTo>
                  <a:lnTo>
                    <a:pt x="146278" y="299059"/>
                  </a:lnTo>
                  <a:lnTo>
                    <a:pt x="145923" y="294652"/>
                  </a:lnTo>
                  <a:lnTo>
                    <a:pt x="145872" y="286816"/>
                  </a:lnTo>
                  <a:lnTo>
                    <a:pt x="146596" y="285115"/>
                  </a:lnTo>
                  <a:lnTo>
                    <a:pt x="149529" y="282168"/>
                  </a:lnTo>
                  <a:lnTo>
                    <a:pt x="151244" y="281432"/>
                  </a:lnTo>
                  <a:lnTo>
                    <a:pt x="155168" y="281432"/>
                  </a:lnTo>
                  <a:lnTo>
                    <a:pt x="156883" y="282168"/>
                  </a:lnTo>
                  <a:lnTo>
                    <a:pt x="159816" y="285115"/>
                  </a:lnTo>
                  <a:lnTo>
                    <a:pt x="160553" y="286816"/>
                  </a:lnTo>
                  <a:lnTo>
                    <a:pt x="160553" y="254774"/>
                  </a:lnTo>
                  <a:lnTo>
                    <a:pt x="160058" y="254520"/>
                  </a:lnTo>
                  <a:lnTo>
                    <a:pt x="128892" y="254520"/>
                  </a:lnTo>
                  <a:lnTo>
                    <a:pt x="122859" y="257365"/>
                  </a:lnTo>
                  <a:lnTo>
                    <a:pt x="113068" y="268795"/>
                  </a:lnTo>
                  <a:lnTo>
                    <a:pt x="110629" y="275564"/>
                  </a:lnTo>
                  <a:lnTo>
                    <a:pt x="110731" y="288772"/>
                  </a:lnTo>
                  <a:lnTo>
                    <a:pt x="111112" y="292696"/>
                  </a:lnTo>
                  <a:lnTo>
                    <a:pt x="113068" y="304444"/>
                  </a:lnTo>
                  <a:lnTo>
                    <a:pt x="114592" y="311175"/>
                  </a:lnTo>
                  <a:lnTo>
                    <a:pt x="116497" y="318147"/>
                  </a:lnTo>
                  <a:lnTo>
                    <a:pt x="75222" y="318147"/>
                  </a:lnTo>
                  <a:lnTo>
                    <a:pt x="71221" y="316433"/>
                  </a:lnTo>
                  <a:lnTo>
                    <a:pt x="64363" y="309587"/>
                  </a:lnTo>
                  <a:lnTo>
                    <a:pt x="62649" y="305587"/>
                  </a:lnTo>
                  <a:lnTo>
                    <a:pt x="62649" y="227926"/>
                  </a:lnTo>
                  <a:lnTo>
                    <a:pt x="64363" y="223926"/>
                  </a:lnTo>
                  <a:lnTo>
                    <a:pt x="71221" y="217068"/>
                  </a:lnTo>
                  <a:lnTo>
                    <a:pt x="75222" y="215353"/>
                  </a:lnTo>
                  <a:lnTo>
                    <a:pt x="105727" y="215353"/>
                  </a:lnTo>
                  <a:lnTo>
                    <a:pt x="109486" y="216662"/>
                  </a:lnTo>
                  <a:lnTo>
                    <a:pt x="116662" y="221881"/>
                  </a:lnTo>
                  <a:lnTo>
                    <a:pt x="119430" y="225475"/>
                  </a:lnTo>
                  <a:lnTo>
                    <a:pt x="121399" y="230047"/>
                  </a:lnTo>
                  <a:lnTo>
                    <a:pt x="155651" y="230047"/>
                  </a:lnTo>
                  <a:lnTo>
                    <a:pt x="155651" y="215353"/>
                  </a:lnTo>
                  <a:lnTo>
                    <a:pt x="155651" y="190881"/>
                  </a:lnTo>
                  <a:lnTo>
                    <a:pt x="155651" y="156629"/>
                  </a:lnTo>
                  <a:lnTo>
                    <a:pt x="192366" y="156629"/>
                  </a:lnTo>
                  <a:lnTo>
                    <a:pt x="202145" y="156629"/>
                  </a:lnTo>
                  <a:lnTo>
                    <a:pt x="231521" y="156629"/>
                  </a:lnTo>
                  <a:lnTo>
                    <a:pt x="231521" y="367093"/>
                  </a:lnTo>
                  <a:lnTo>
                    <a:pt x="265785" y="367093"/>
                  </a:lnTo>
                  <a:lnTo>
                    <a:pt x="265785" y="156629"/>
                  </a:lnTo>
                  <a:lnTo>
                    <a:pt x="304939" y="156629"/>
                  </a:lnTo>
                  <a:lnTo>
                    <a:pt x="304939" y="122364"/>
                  </a:lnTo>
                  <a:close/>
                </a:path>
                <a:path w="1024889" h="401955">
                  <a:moveTo>
                    <a:pt x="1024445" y="122364"/>
                  </a:moveTo>
                  <a:lnTo>
                    <a:pt x="848728" y="122364"/>
                  </a:lnTo>
                  <a:lnTo>
                    <a:pt x="838936" y="122364"/>
                  </a:lnTo>
                  <a:lnTo>
                    <a:pt x="809574" y="122364"/>
                  </a:lnTo>
                  <a:lnTo>
                    <a:pt x="809574" y="73418"/>
                  </a:lnTo>
                  <a:lnTo>
                    <a:pt x="833742" y="37134"/>
                  </a:lnTo>
                  <a:lnTo>
                    <a:pt x="848728" y="34264"/>
                  </a:lnTo>
                  <a:lnTo>
                    <a:pt x="952982" y="34264"/>
                  </a:lnTo>
                  <a:lnTo>
                    <a:pt x="975410" y="65633"/>
                  </a:lnTo>
                  <a:lnTo>
                    <a:pt x="975995" y="73418"/>
                  </a:lnTo>
                  <a:lnTo>
                    <a:pt x="975995" y="117462"/>
                  </a:lnTo>
                  <a:lnTo>
                    <a:pt x="1010259" y="117462"/>
                  </a:lnTo>
                  <a:lnTo>
                    <a:pt x="1010259" y="73418"/>
                  </a:lnTo>
                  <a:lnTo>
                    <a:pt x="1009040" y="58788"/>
                  </a:lnTo>
                  <a:lnTo>
                    <a:pt x="990917" y="21539"/>
                  </a:lnTo>
                  <a:lnTo>
                    <a:pt x="957376" y="1346"/>
                  </a:lnTo>
                  <a:lnTo>
                    <a:pt x="944181" y="0"/>
                  </a:lnTo>
                  <a:lnTo>
                    <a:pt x="848728" y="0"/>
                  </a:lnTo>
                  <a:lnTo>
                    <a:pt x="808164" y="12115"/>
                  </a:lnTo>
                  <a:lnTo>
                    <a:pt x="780694" y="45275"/>
                  </a:lnTo>
                  <a:lnTo>
                    <a:pt x="775309" y="73418"/>
                  </a:lnTo>
                  <a:lnTo>
                    <a:pt x="775309" y="122364"/>
                  </a:lnTo>
                  <a:lnTo>
                    <a:pt x="745947" y="122364"/>
                  </a:lnTo>
                  <a:lnTo>
                    <a:pt x="745947" y="121780"/>
                  </a:lnTo>
                  <a:lnTo>
                    <a:pt x="633361" y="121780"/>
                  </a:lnTo>
                  <a:lnTo>
                    <a:pt x="633361" y="122364"/>
                  </a:lnTo>
                  <a:lnTo>
                    <a:pt x="377863" y="122364"/>
                  </a:lnTo>
                  <a:lnTo>
                    <a:pt x="377863" y="156629"/>
                  </a:lnTo>
                  <a:lnTo>
                    <a:pt x="462051" y="156629"/>
                  </a:lnTo>
                  <a:lnTo>
                    <a:pt x="467931" y="158902"/>
                  </a:lnTo>
                  <a:lnTo>
                    <a:pt x="472668" y="162737"/>
                  </a:lnTo>
                  <a:lnTo>
                    <a:pt x="479844" y="173507"/>
                  </a:lnTo>
                  <a:lnTo>
                    <a:pt x="481634" y="179463"/>
                  </a:lnTo>
                  <a:lnTo>
                    <a:pt x="481634" y="232168"/>
                  </a:lnTo>
                  <a:lnTo>
                    <a:pt x="479920" y="236156"/>
                  </a:lnTo>
                  <a:lnTo>
                    <a:pt x="473075" y="243014"/>
                  </a:lnTo>
                  <a:lnTo>
                    <a:pt x="469074" y="244729"/>
                  </a:lnTo>
                  <a:lnTo>
                    <a:pt x="437591" y="244729"/>
                  </a:lnTo>
                  <a:lnTo>
                    <a:pt x="437591" y="230047"/>
                  </a:lnTo>
                  <a:lnTo>
                    <a:pt x="403313" y="230047"/>
                  </a:lnTo>
                  <a:lnTo>
                    <a:pt x="403313" y="315696"/>
                  </a:lnTo>
                  <a:lnTo>
                    <a:pt x="404088" y="325856"/>
                  </a:lnTo>
                  <a:lnTo>
                    <a:pt x="429018" y="363296"/>
                  </a:lnTo>
                  <a:lnTo>
                    <a:pt x="444919" y="367093"/>
                  </a:lnTo>
                  <a:lnTo>
                    <a:pt x="471843" y="367093"/>
                  </a:lnTo>
                  <a:lnTo>
                    <a:pt x="508596" y="347319"/>
                  </a:lnTo>
                  <a:lnTo>
                    <a:pt x="515899" y="323037"/>
                  </a:lnTo>
                  <a:lnTo>
                    <a:pt x="515899" y="303466"/>
                  </a:lnTo>
                  <a:lnTo>
                    <a:pt x="481634" y="303466"/>
                  </a:lnTo>
                  <a:lnTo>
                    <a:pt x="481634" y="320268"/>
                  </a:lnTo>
                  <a:lnTo>
                    <a:pt x="479920" y="324269"/>
                  </a:lnTo>
                  <a:lnTo>
                    <a:pt x="473075" y="331114"/>
                  </a:lnTo>
                  <a:lnTo>
                    <a:pt x="469074" y="332828"/>
                  </a:lnTo>
                  <a:lnTo>
                    <a:pt x="450151" y="332828"/>
                  </a:lnTo>
                  <a:lnTo>
                    <a:pt x="446151" y="331114"/>
                  </a:lnTo>
                  <a:lnTo>
                    <a:pt x="439293" y="324269"/>
                  </a:lnTo>
                  <a:lnTo>
                    <a:pt x="437591" y="320268"/>
                  </a:lnTo>
                  <a:lnTo>
                    <a:pt x="437591" y="278993"/>
                  </a:lnTo>
                  <a:lnTo>
                    <a:pt x="462051" y="278993"/>
                  </a:lnTo>
                  <a:lnTo>
                    <a:pt x="472884" y="277964"/>
                  </a:lnTo>
                  <a:lnTo>
                    <a:pt x="507085" y="253949"/>
                  </a:lnTo>
                  <a:lnTo>
                    <a:pt x="515899" y="222707"/>
                  </a:lnTo>
                  <a:lnTo>
                    <a:pt x="515899" y="180124"/>
                  </a:lnTo>
                  <a:lnTo>
                    <a:pt x="514591" y="174574"/>
                  </a:lnTo>
                  <a:lnTo>
                    <a:pt x="509371" y="164134"/>
                  </a:lnTo>
                  <a:lnTo>
                    <a:pt x="505777" y="159893"/>
                  </a:lnTo>
                  <a:lnTo>
                    <a:pt x="501218" y="156629"/>
                  </a:lnTo>
                  <a:lnTo>
                    <a:pt x="569734" y="156629"/>
                  </a:lnTo>
                  <a:lnTo>
                    <a:pt x="569734" y="244729"/>
                  </a:lnTo>
                  <a:lnTo>
                    <a:pt x="530580" y="244729"/>
                  </a:lnTo>
                  <a:lnTo>
                    <a:pt x="530580" y="278993"/>
                  </a:lnTo>
                  <a:lnTo>
                    <a:pt x="569734" y="278993"/>
                  </a:lnTo>
                  <a:lnTo>
                    <a:pt x="569734" y="367093"/>
                  </a:lnTo>
                  <a:lnTo>
                    <a:pt x="603999" y="367093"/>
                  </a:lnTo>
                  <a:lnTo>
                    <a:pt x="603999" y="156629"/>
                  </a:lnTo>
                  <a:lnTo>
                    <a:pt x="643153" y="156629"/>
                  </a:lnTo>
                  <a:lnTo>
                    <a:pt x="643153" y="156070"/>
                  </a:lnTo>
                  <a:lnTo>
                    <a:pt x="672528" y="156070"/>
                  </a:lnTo>
                  <a:lnTo>
                    <a:pt x="672528" y="366890"/>
                  </a:lnTo>
                  <a:lnTo>
                    <a:pt x="706793" y="366890"/>
                  </a:lnTo>
                  <a:lnTo>
                    <a:pt x="706793" y="156070"/>
                  </a:lnTo>
                  <a:lnTo>
                    <a:pt x="736155" y="156070"/>
                  </a:lnTo>
                  <a:lnTo>
                    <a:pt x="736155" y="156629"/>
                  </a:lnTo>
                  <a:lnTo>
                    <a:pt x="775309" y="156629"/>
                  </a:lnTo>
                  <a:lnTo>
                    <a:pt x="775309" y="367093"/>
                  </a:lnTo>
                  <a:lnTo>
                    <a:pt x="809574" y="367093"/>
                  </a:lnTo>
                  <a:lnTo>
                    <a:pt x="809574" y="156629"/>
                  </a:lnTo>
                  <a:lnTo>
                    <a:pt x="838936" y="156629"/>
                  </a:lnTo>
                  <a:lnTo>
                    <a:pt x="848728" y="156629"/>
                  </a:lnTo>
                  <a:lnTo>
                    <a:pt x="958862" y="156629"/>
                  </a:lnTo>
                  <a:lnTo>
                    <a:pt x="958862" y="173748"/>
                  </a:lnTo>
                  <a:lnTo>
                    <a:pt x="922147" y="173748"/>
                  </a:lnTo>
                  <a:lnTo>
                    <a:pt x="912939" y="174383"/>
                  </a:lnTo>
                  <a:lnTo>
                    <a:pt x="879081" y="194868"/>
                  </a:lnTo>
                  <a:lnTo>
                    <a:pt x="875652" y="208013"/>
                  </a:lnTo>
                  <a:lnTo>
                    <a:pt x="875652" y="230695"/>
                  </a:lnTo>
                  <a:lnTo>
                    <a:pt x="877443" y="235750"/>
                  </a:lnTo>
                  <a:lnTo>
                    <a:pt x="884631" y="244894"/>
                  </a:lnTo>
                  <a:lnTo>
                    <a:pt x="889355" y="247992"/>
                  </a:lnTo>
                  <a:lnTo>
                    <a:pt x="895235" y="249618"/>
                  </a:lnTo>
                  <a:lnTo>
                    <a:pt x="887730" y="252234"/>
                  </a:lnTo>
                  <a:lnTo>
                    <a:pt x="881773" y="257124"/>
                  </a:lnTo>
                  <a:lnTo>
                    <a:pt x="872959" y="271487"/>
                  </a:lnTo>
                  <a:lnTo>
                    <a:pt x="870762" y="279641"/>
                  </a:lnTo>
                  <a:lnTo>
                    <a:pt x="870762" y="352412"/>
                  </a:lnTo>
                  <a:lnTo>
                    <a:pt x="891654" y="393230"/>
                  </a:lnTo>
                  <a:lnTo>
                    <a:pt x="917257" y="401358"/>
                  </a:lnTo>
                  <a:lnTo>
                    <a:pt x="968654" y="401358"/>
                  </a:lnTo>
                  <a:lnTo>
                    <a:pt x="968654" y="367093"/>
                  </a:lnTo>
                  <a:lnTo>
                    <a:pt x="917587" y="367093"/>
                  </a:lnTo>
                  <a:lnTo>
                    <a:pt x="913587" y="365379"/>
                  </a:lnTo>
                  <a:lnTo>
                    <a:pt x="906729" y="358533"/>
                  </a:lnTo>
                  <a:lnTo>
                    <a:pt x="905014" y="354533"/>
                  </a:lnTo>
                  <a:lnTo>
                    <a:pt x="905014" y="289750"/>
                  </a:lnTo>
                  <a:lnTo>
                    <a:pt x="906487" y="286334"/>
                  </a:lnTo>
                  <a:lnTo>
                    <a:pt x="912368" y="280454"/>
                  </a:lnTo>
                  <a:lnTo>
                    <a:pt x="915784" y="278993"/>
                  </a:lnTo>
                  <a:lnTo>
                    <a:pt x="957884" y="278993"/>
                  </a:lnTo>
                  <a:lnTo>
                    <a:pt x="961313" y="280454"/>
                  </a:lnTo>
                  <a:lnTo>
                    <a:pt x="967181" y="286334"/>
                  </a:lnTo>
                  <a:lnTo>
                    <a:pt x="968654" y="289750"/>
                  </a:lnTo>
                  <a:lnTo>
                    <a:pt x="968654" y="323037"/>
                  </a:lnTo>
                  <a:lnTo>
                    <a:pt x="1002906" y="323037"/>
                  </a:lnTo>
                  <a:lnTo>
                    <a:pt x="1002906" y="288772"/>
                  </a:lnTo>
                  <a:lnTo>
                    <a:pt x="1002144" y="280047"/>
                  </a:lnTo>
                  <a:lnTo>
                    <a:pt x="977214" y="247967"/>
                  </a:lnTo>
                  <a:lnTo>
                    <a:pt x="961313" y="244729"/>
                  </a:lnTo>
                  <a:lnTo>
                    <a:pt x="931125" y="244729"/>
                  </a:lnTo>
                  <a:lnTo>
                    <a:pt x="924191" y="242849"/>
                  </a:lnTo>
                  <a:lnTo>
                    <a:pt x="912774" y="235343"/>
                  </a:lnTo>
                  <a:lnTo>
                    <a:pt x="909916" y="230695"/>
                  </a:lnTo>
                  <a:lnTo>
                    <a:pt x="909916" y="220573"/>
                  </a:lnTo>
                  <a:lnTo>
                    <a:pt x="911390" y="216585"/>
                  </a:lnTo>
                  <a:lnTo>
                    <a:pt x="917257" y="209727"/>
                  </a:lnTo>
                  <a:lnTo>
                    <a:pt x="920686" y="208013"/>
                  </a:lnTo>
                  <a:lnTo>
                    <a:pt x="993127" y="208013"/>
                  </a:lnTo>
                  <a:lnTo>
                    <a:pt x="993127" y="156629"/>
                  </a:lnTo>
                  <a:lnTo>
                    <a:pt x="1024445" y="156629"/>
                  </a:lnTo>
                  <a:lnTo>
                    <a:pt x="1024445" y="1223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036" y="208547"/>
              <a:ext cx="359754" cy="2447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85717" y="208547"/>
              <a:ext cx="288290" cy="245110"/>
            </a:xfrm>
            <a:custGeom>
              <a:avLst/>
              <a:gdLst/>
              <a:ahLst/>
              <a:cxnLst/>
              <a:rect l="l" t="t" r="r" b="b"/>
              <a:pathLst>
                <a:path w="288289" h="245109">
                  <a:moveTo>
                    <a:pt x="160545" y="195781"/>
                  </a:moveTo>
                  <a:lnTo>
                    <a:pt x="126279" y="195781"/>
                  </a:lnTo>
                  <a:lnTo>
                    <a:pt x="126279" y="244727"/>
                  </a:lnTo>
                  <a:lnTo>
                    <a:pt x="160545" y="244727"/>
                  </a:lnTo>
                  <a:lnTo>
                    <a:pt x="160545" y="195781"/>
                  </a:lnTo>
                  <a:close/>
                </a:path>
                <a:path w="288289" h="245109">
                  <a:moveTo>
                    <a:pt x="102462" y="68522"/>
                  </a:moveTo>
                  <a:lnTo>
                    <a:pt x="72442" y="68522"/>
                  </a:lnTo>
                  <a:lnTo>
                    <a:pt x="62758" y="69501"/>
                  </a:lnTo>
                  <a:lnTo>
                    <a:pt x="31616" y="92444"/>
                  </a:lnTo>
                  <a:lnTo>
                    <a:pt x="23497" y="122364"/>
                  </a:lnTo>
                  <a:lnTo>
                    <a:pt x="23612" y="162824"/>
                  </a:lnTo>
                  <a:lnTo>
                    <a:pt x="44388" y="202344"/>
                  </a:lnTo>
                  <a:lnTo>
                    <a:pt x="69994" y="210466"/>
                  </a:lnTo>
                  <a:lnTo>
                    <a:pt x="103438" y="210466"/>
                  </a:lnTo>
                  <a:lnTo>
                    <a:pt x="109313" y="209160"/>
                  </a:lnTo>
                  <a:lnTo>
                    <a:pt x="119757" y="203940"/>
                  </a:lnTo>
                  <a:lnTo>
                    <a:pt x="123670" y="200351"/>
                  </a:lnTo>
                  <a:lnTo>
                    <a:pt x="126279" y="195781"/>
                  </a:lnTo>
                  <a:lnTo>
                    <a:pt x="160545" y="195781"/>
                  </a:lnTo>
                  <a:lnTo>
                    <a:pt x="160545" y="176202"/>
                  </a:lnTo>
                  <a:lnTo>
                    <a:pt x="68525" y="176202"/>
                  </a:lnTo>
                  <a:lnTo>
                    <a:pt x="65098" y="174736"/>
                  </a:lnTo>
                  <a:lnTo>
                    <a:pt x="59226" y="168861"/>
                  </a:lnTo>
                  <a:lnTo>
                    <a:pt x="57758" y="165434"/>
                  </a:lnTo>
                  <a:lnTo>
                    <a:pt x="57758" y="113551"/>
                  </a:lnTo>
                  <a:lnTo>
                    <a:pt x="59226" y="110128"/>
                  </a:lnTo>
                  <a:lnTo>
                    <a:pt x="65098" y="104253"/>
                  </a:lnTo>
                  <a:lnTo>
                    <a:pt x="68525" y="102783"/>
                  </a:lnTo>
                  <a:lnTo>
                    <a:pt x="261560" y="102783"/>
                  </a:lnTo>
                  <a:lnTo>
                    <a:pt x="259902" y="97278"/>
                  </a:lnTo>
                  <a:lnTo>
                    <a:pt x="255619" y="89416"/>
                  </a:lnTo>
                  <a:lnTo>
                    <a:pt x="254521" y="88099"/>
                  </a:lnTo>
                  <a:lnTo>
                    <a:pt x="126279" y="88099"/>
                  </a:lnTo>
                  <a:lnTo>
                    <a:pt x="122690" y="81899"/>
                  </a:lnTo>
                  <a:lnTo>
                    <a:pt x="118289" y="77086"/>
                  </a:lnTo>
                  <a:lnTo>
                    <a:pt x="107844" y="70236"/>
                  </a:lnTo>
                  <a:lnTo>
                    <a:pt x="102462" y="68522"/>
                  </a:lnTo>
                  <a:close/>
                </a:path>
                <a:path w="288289" h="245109">
                  <a:moveTo>
                    <a:pt x="180121" y="166413"/>
                  </a:moveTo>
                  <a:lnTo>
                    <a:pt x="183060" y="205408"/>
                  </a:lnTo>
                  <a:lnTo>
                    <a:pt x="202963" y="210466"/>
                  </a:lnTo>
                  <a:lnTo>
                    <a:pt x="219279" y="210466"/>
                  </a:lnTo>
                  <a:lnTo>
                    <a:pt x="256032" y="190689"/>
                  </a:lnTo>
                  <a:lnTo>
                    <a:pt x="262201" y="176202"/>
                  </a:lnTo>
                  <a:lnTo>
                    <a:pt x="196109" y="176202"/>
                  </a:lnTo>
                  <a:lnTo>
                    <a:pt x="192603" y="175388"/>
                  </a:lnTo>
                  <a:lnTo>
                    <a:pt x="185752" y="172123"/>
                  </a:lnTo>
                  <a:lnTo>
                    <a:pt x="182732" y="169678"/>
                  </a:lnTo>
                  <a:lnTo>
                    <a:pt x="180121" y="166413"/>
                  </a:lnTo>
                  <a:close/>
                </a:path>
                <a:path w="288289" h="245109">
                  <a:moveTo>
                    <a:pt x="184363" y="102783"/>
                  </a:moveTo>
                  <a:lnTo>
                    <a:pt x="102462" y="102783"/>
                  </a:lnTo>
                  <a:lnTo>
                    <a:pt x="107844" y="104496"/>
                  </a:lnTo>
                  <a:lnTo>
                    <a:pt x="118289" y="111352"/>
                  </a:lnTo>
                  <a:lnTo>
                    <a:pt x="122690" y="116164"/>
                  </a:lnTo>
                  <a:lnTo>
                    <a:pt x="126279" y="122364"/>
                  </a:lnTo>
                  <a:lnTo>
                    <a:pt x="126279" y="156625"/>
                  </a:lnTo>
                  <a:lnTo>
                    <a:pt x="122690" y="162824"/>
                  </a:lnTo>
                  <a:lnTo>
                    <a:pt x="118289" y="167637"/>
                  </a:lnTo>
                  <a:lnTo>
                    <a:pt x="107844" y="174491"/>
                  </a:lnTo>
                  <a:lnTo>
                    <a:pt x="102462" y="176202"/>
                  </a:lnTo>
                  <a:lnTo>
                    <a:pt x="160545" y="176202"/>
                  </a:lnTo>
                  <a:lnTo>
                    <a:pt x="160545" y="122364"/>
                  </a:lnTo>
                  <a:lnTo>
                    <a:pt x="164134" y="116164"/>
                  </a:lnTo>
                  <a:lnTo>
                    <a:pt x="168537" y="111352"/>
                  </a:lnTo>
                  <a:lnTo>
                    <a:pt x="178981" y="104496"/>
                  </a:lnTo>
                  <a:lnTo>
                    <a:pt x="184363" y="102783"/>
                  </a:lnTo>
                  <a:close/>
                </a:path>
                <a:path w="288289" h="245109">
                  <a:moveTo>
                    <a:pt x="261560" y="102783"/>
                  </a:moveTo>
                  <a:lnTo>
                    <a:pt x="218300" y="102783"/>
                  </a:lnTo>
                  <a:lnTo>
                    <a:pt x="221726" y="104253"/>
                  </a:lnTo>
                  <a:lnTo>
                    <a:pt x="227599" y="110128"/>
                  </a:lnTo>
                  <a:lnTo>
                    <a:pt x="229067" y="113551"/>
                  </a:lnTo>
                  <a:lnTo>
                    <a:pt x="229067" y="165434"/>
                  </a:lnTo>
                  <a:lnTo>
                    <a:pt x="227599" y="168861"/>
                  </a:lnTo>
                  <a:lnTo>
                    <a:pt x="221726" y="174736"/>
                  </a:lnTo>
                  <a:lnTo>
                    <a:pt x="218300" y="176202"/>
                  </a:lnTo>
                  <a:lnTo>
                    <a:pt x="262201" y="176202"/>
                  </a:lnTo>
                  <a:lnTo>
                    <a:pt x="262446" y="175388"/>
                  </a:lnTo>
                  <a:lnTo>
                    <a:pt x="262556" y="174736"/>
                  </a:lnTo>
                  <a:lnTo>
                    <a:pt x="263215" y="167637"/>
                  </a:lnTo>
                  <a:lnTo>
                    <a:pt x="263329" y="115020"/>
                  </a:lnTo>
                  <a:lnTo>
                    <a:pt x="262472" y="105812"/>
                  </a:lnTo>
                  <a:lnTo>
                    <a:pt x="261560" y="102783"/>
                  </a:lnTo>
                  <a:close/>
                </a:path>
                <a:path w="288289" h="245109">
                  <a:moveTo>
                    <a:pt x="160545" y="34260"/>
                  </a:moveTo>
                  <a:lnTo>
                    <a:pt x="126279" y="34260"/>
                  </a:lnTo>
                  <a:lnTo>
                    <a:pt x="126279" y="88099"/>
                  </a:lnTo>
                  <a:lnTo>
                    <a:pt x="160545" y="88099"/>
                  </a:lnTo>
                  <a:lnTo>
                    <a:pt x="160545" y="34260"/>
                  </a:lnTo>
                  <a:close/>
                </a:path>
                <a:path w="288289" h="245109">
                  <a:moveTo>
                    <a:pt x="216830" y="68522"/>
                  </a:moveTo>
                  <a:lnTo>
                    <a:pt x="184363" y="68522"/>
                  </a:lnTo>
                  <a:lnTo>
                    <a:pt x="178981" y="70236"/>
                  </a:lnTo>
                  <a:lnTo>
                    <a:pt x="168537" y="77086"/>
                  </a:lnTo>
                  <a:lnTo>
                    <a:pt x="164134" y="81899"/>
                  </a:lnTo>
                  <a:lnTo>
                    <a:pt x="160545" y="88099"/>
                  </a:lnTo>
                  <a:lnTo>
                    <a:pt x="254521" y="88099"/>
                  </a:lnTo>
                  <a:lnTo>
                    <a:pt x="216830" y="68522"/>
                  </a:lnTo>
                  <a:close/>
                </a:path>
                <a:path w="288289" h="245109">
                  <a:moveTo>
                    <a:pt x="287802" y="0"/>
                  </a:moveTo>
                  <a:lnTo>
                    <a:pt x="0" y="0"/>
                  </a:lnTo>
                  <a:lnTo>
                    <a:pt x="0" y="34260"/>
                  </a:lnTo>
                  <a:lnTo>
                    <a:pt x="287802" y="34260"/>
                  </a:lnTo>
                  <a:lnTo>
                    <a:pt x="2878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5080" y="95968"/>
              <a:ext cx="156625" cy="1174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48402" y="86189"/>
              <a:ext cx="2824480" cy="367665"/>
            </a:xfrm>
            <a:custGeom>
              <a:avLst/>
              <a:gdLst/>
              <a:ahLst/>
              <a:cxnLst/>
              <a:rect l="l" t="t" r="r" b="b"/>
              <a:pathLst>
                <a:path w="2824479" h="367665">
                  <a:moveTo>
                    <a:pt x="1299032" y="36703"/>
                  </a:moveTo>
                  <a:lnTo>
                    <a:pt x="1250086" y="36703"/>
                  </a:lnTo>
                  <a:lnTo>
                    <a:pt x="1250086" y="78308"/>
                  </a:lnTo>
                  <a:lnTo>
                    <a:pt x="1299032" y="78308"/>
                  </a:lnTo>
                  <a:lnTo>
                    <a:pt x="1299032" y="36703"/>
                  </a:lnTo>
                  <a:close/>
                </a:path>
                <a:path w="2824479" h="367665">
                  <a:moveTo>
                    <a:pt x="1314208" y="121780"/>
                  </a:moveTo>
                  <a:lnTo>
                    <a:pt x="1278166" y="121780"/>
                  </a:lnTo>
                  <a:lnTo>
                    <a:pt x="1191844" y="9779"/>
                  </a:lnTo>
                  <a:lnTo>
                    <a:pt x="1125766" y="9779"/>
                  </a:lnTo>
                  <a:lnTo>
                    <a:pt x="1125766" y="39154"/>
                  </a:lnTo>
                  <a:lnTo>
                    <a:pt x="1174711" y="39154"/>
                  </a:lnTo>
                  <a:lnTo>
                    <a:pt x="1237589" y="121780"/>
                  </a:lnTo>
                  <a:lnTo>
                    <a:pt x="1201623" y="121780"/>
                  </a:lnTo>
                  <a:lnTo>
                    <a:pt x="1201623" y="122364"/>
                  </a:lnTo>
                  <a:lnTo>
                    <a:pt x="1137996" y="122364"/>
                  </a:lnTo>
                  <a:lnTo>
                    <a:pt x="1137996" y="156629"/>
                  </a:lnTo>
                  <a:lnTo>
                    <a:pt x="1137996" y="269201"/>
                  </a:lnTo>
                  <a:lnTo>
                    <a:pt x="1133957" y="275691"/>
                  </a:lnTo>
                  <a:lnTo>
                    <a:pt x="1107490" y="298564"/>
                  </a:lnTo>
                  <a:lnTo>
                    <a:pt x="1061313" y="298564"/>
                  </a:lnTo>
                  <a:lnTo>
                    <a:pt x="1054379" y="296684"/>
                  </a:lnTo>
                  <a:lnTo>
                    <a:pt x="1042962" y="289191"/>
                  </a:lnTo>
                  <a:lnTo>
                    <a:pt x="1040104" y="284530"/>
                  </a:lnTo>
                  <a:lnTo>
                    <a:pt x="1040104" y="264299"/>
                  </a:lnTo>
                  <a:lnTo>
                    <a:pt x="1067841" y="264299"/>
                  </a:lnTo>
                  <a:lnTo>
                    <a:pt x="1074775" y="260959"/>
                  </a:lnTo>
                  <a:lnTo>
                    <a:pt x="1080490" y="254266"/>
                  </a:lnTo>
                  <a:lnTo>
                    <a:pt x="1084237" y="248996"/>
                  </a:lnTo>
                  <a:lnTo>
                    <a:pt x="1086916" y="243205"/>
                  </a:lnTo>
                  <a:lnTo>
                    <a:pt x="1087767" y="239826"/>
                  </a:lnTo>
                  <a:lnTo>
                    <a:pt x="1088517" y="236880"/>
                  </a:lnTo>
                  <a:lnTo>
                    <a:pt x="1089050" y="230047"/>
                  </a:lnTo>
                  <a:lnTo>
                    <a:pt x="1089050" y="179793"/>
                  </a:lnTo>
                  <a:lnTo>
                    <a:pt x="1087259" y="174078"/>
                  </a:lnTo>
                  <a:lnTo>
                    <a:pt x="1080084" y="163639"/>
                  </a:lnTo>
                  <a:lnTo>
                    <a:pt x="1075347" y="159562"/>
                  </a:lnTo>
                  <a:lnTo>
                    <a:pt x="1069479" y="156629"/>
                  </a:lnTo>
                  <a:lnTo>
                    <a:pt x="1137996" y="156629"/>
                  </a:lnTo>
                  <a:lnTo>
                    <a:pt x="1137996" y="122364"/>
                  </a:lnTo>
                  <a:lnTo>
                    <a:pt x="995070" y="122364"/>
                  </a:lnTo>
                  <a:lnTo>
                    <a:pt x="995070" y="121780"/>
                  </a:lnTo>
                  <a:lnTo>
                    <a:pt x="948410" y="121780"/>
                  </a:lnTo>
                  <a:lnTo>
                    <a:pt x="933894" y="68516"/>
                  </a:lnTo>
                  <a:lnTo>
                    <a:pt x="933894" y="34264"/>
                  </a:lnTo>
                  <a:lnTo>
                    <a:pt x="973048" y="34264"/>
                  </a:lnTo>
                  <a:lnTo>
                    <a:pt x="973048" y="51384"/>
                  </a:lnTo>
                  <a:lnTo>
                    <a:pt x="1007313" y="51384"/>
                  </a:lnTo>
                  <a:lnTo>
                    <a:pt x="1007313" y="34264"/>
                  </a:lnTo>
                  <a:lnTo>
                    <a:pt x="1006690" y="27419"/>
                  </a:lnTo>
                  <a:lnTo>
                    <a:pt x="973048" y="0"/>
                  </a:lnTo>
                  <a:lnTo>
                    <a:pt x="933894" y="0"/>
                  </a:lnTo>
                  <a:lnTo>
                    <a:pt x="927049" y="622"/>
                  </a:lnTo>
                  <a:lnTo>
                    <a:pt x="921651" y="2235"/>
                  </a:lnTo>
                  <a:lnTo>
                    <a:pt x="921651" y="156070"/>
                  </a:lnTo>
                  <a:lnTo>
                    <a:pt x="921651" y="269201"/>
                  </a:lnTo>
                  <a:lnTo>
                    <a:pt x="892289" y="302641"/>
                  </a:lnTo>
                  <a:lnTo>
                    <a:pt x="884783" y="305904"/>
                  </a:lnTo>
                  <a:lnTo>
                    <a:pt x="826541" y="305904"/>
                  </a:lnTo>
                  <a:lnTo>
                    <a:pt x="822540" y="304444"/>
                  </a:lnTo>
                  <a:lnTo>
                    <a:pt x="815682" y="298564"/>
                  </a:lnTo>
                  <a:lnTo>
                    <a:pt x="813981" y="295148"/>
                  </a:lnTo>
                  <a:lnTo>
                    <a:pt x="813981" y="276542"/>
                  </a:lnTo>
                  <a:lnTo>
                    <a:pt x="838454" y="276542"/>
                  </a:lnTo>
                  <a:lnTo>
                    <a:pt x="848131" y="275640"/>
                  </a:lnTo>
                  <a:lnTo>
                    <a:pt x="883780" y="246253"/>
                  </a:lnTo>
                  <a:lnTo>
                    <a:pt x="887399" y="227596"/>
                  </a:lnTo>
                  <a:lnTo>
                    <a:pt x="887399" y="220256"/>
                  </a:lnTo>
                  <a:lnTo>
                    <a:pt x="887399" y="193332"/>
                  </a:lnTo>
                  <a:lnTo>
                    <a:pt x="887399" y="181102"/>
                  </a:lnTo>
                  <a:lnTo>
                    <a:pt x="886485" y="168846"/>
                  </a:lnTo>
                  <a:lnTo>
                    <a:pt x="883780" y="157543"/>
                  </a:lnTo>
                  <a:lnTo>
                    <a:pt x="883132" y="156070"/>
                  </a:lnTo>
                  <a:lnTo>
                    <a:pt x="921651" y="156070"/>
                  </a:lnTo>
                  <a:lnTo>
                    <a:pt x="921651" y="2235"/>
                  </a:lnTo>
                  <a:lnTo>
                    <a:pt x="920737" y="2501"/>
                  </a:lnTo>
                  <a:lnTo>
                    <a:pt x="914946" y="5638"/>
                  </a:lnTo>
                  <a:lnTo>
                    <a:pt x="909662" y="10033"/>
                  </a:lnTo>
                  <a:lnTo>
                    <a:pt x="905268" y="15303"/>
                  </a:lnTo>
                  <a:lnTo>
                    <a:pt x="903185" y="19177"/>
                  </a:lnTo>
                  <a:lnTo>
                    <a:pt x="895578" y="12115"/>
                  </a:lnTo>
                  <a:lnTo>
                    <a:pt x="884389" y="5384"/>
                  </a:lnTo>
                  <a:lnTo>
                    <a:pt x="872210" y="1346"/>
                  </a:lnTo>
                  <a:lnTo>
                    <a:pt x="859002" y="0"/>
                  </a:lnTo>
                  <a:lnTo>
                    <a:pt x="763562" y="0"/>
                  </a:lnTo>
                  <a:lnTo>
                    <a:pt x="722998" y="12115"/>
                  </a:lnTo>
                  <a:lnTo>
                    <a:pt x="695528" y="45275"/>
                  </a:lnTo>
                  <a:lnTo>
                    <a:pt x="690143" y="73418"/>
                  </a:lnTo>
                  <a:lnTo>
                    <a:pt x="690143" y="122364"/>
                  </a:lnTo>
                  <a:lnTo>
                    <a:pt x="660768" y="122364"/>
                  </a:lnTo>
                  <a:lnTo>
                    <a:pt x="660768" y="121780"/>
                  </a:lnTo>
                  <a:lnTo>
                    <a:pt x="548195" y="121780"/>
                  </a:lnTo>
                  <a:lnTo>
                    <a:pt x="548195" y="122364"/>
                  </a:lnTo>
                  <a:lnTo>
                    <a:pt x="484568" y="122364"/>
                  </a:lnTo>
                  <a:lnTo>
                    <a:pt x="484568" y="156629"/>
                  </a:lnTo>
                  <a:lnTo>
                    <a:pt x="484568" y="269201"/>
                  </a:lnTo>
                  <a:lnTo>
                    <a:pt x="480720" y="278053"/>
                  </a:lnTo>
                  <a:lnTo>
                    <a:pt x="450367" y="307924"/>
                  </a:lnTo>
                  <a:lnTo>
                    <a:pt x="435622" y="310807"/>
                  </a:lnTo>
                  <a:lnTo>
                    <a:pt x="399402" y="310807"/>
                  </a:lnTo>
                  <a:lnTo>
                    <a:pt x="393611" y="308927"/>
                  </a:lnTo>
                  <a:lnTo>
                    <a:pt x="384136" y="301421"/>
                  </a:lnTo>
                  <a:lnTo>
                    <a:pt x="381774" y="296773"/>
                  </a:lnTo>
                  <a:lnTo>
                    <a:pt x="381774" y="285026"/>
                  </a:lnTo>
                  <a:lnTo>
                    <a:pt x="384136" y="279806"/>
                  </a:lnTo>
                  <a:lnTo>
                    <a:pt x="393611" y="271322"/>
                  </a:lnTo>
                  <a:lnTo>
                    <a:pt x="399402" y="269201"/>
                  </a:lnTo>
                  <a:lnTo>
                    <a:pt x="435622" y="269201"/>
                  </a:lnTo>
                  <a:lnTo>
                    <a:pt x="435622" y="239826"/>
                  </a:lnTo>
                  <a:lnTo>
                    <a:pt x="389610" y="239826"/>
                  </a:lnTo>
                  <a:lnTo>
                    <a:pt x="383819" y="237959"/>
                  </a:lnTo>
                  <a:lnTo>
                    <a:pt x="374357" y="230454"/>
                  </a:lnTo>
                  <a:lnTo>
                    <a:pt x="371995" y="225806"/>
                  </a:lnTo>
                  <a:lnTo>
                    <a:pt x="371995" y="216344"/>
                  </a:lnTo>
                  <a:lnTo>
                    <a:pt x="373456" y="212915"/>
                  </a:lnTo>
                  <a:lnTo>
                    <a:pt x="379323" y="207035"/>
                  </a:lnTo>
                  <a:lnTo>
                    <a:pt x="382752" y="205574"/>
                  </a:lnTo>
                  <a:lnTo>
                    <a:pt x="445401" y="205574"/>
                  </a:lnTo>
                  <a:lnTo>
                    <a:pt x="445401" y="156629"/>
                  </a:lnTo>
                  <a:lnTo>
                    <a:pt x="484568" y="156629"/>
                  </a:lnTo>
                  <a:lnTo>
                    <a:pt x="484568" y="122364"/>
                  </a:lnTo>
                  <a:lnTo>
                    <a:pt x="326466" y="122364"/>
                  </a:lnTo>
                  <a:lnTo>
                    <a:pt x="316674" y="122364"/>
                  </a:lnTo>
                  <a:lnTo>
                    <a:pt x="112572" y="122364"/>
                  </a:lnTo>
                  <a:lnTo>
                    <a:pt x="102781" y="122364"/>
                  </a:lnTo>
                  <a:lnTo>
                    <a:pt x="73418" y="122364"/>
                  </a:lnTo>
                  <a:lnTo>
                    <a:pt x="73418" y="73418"/>
                  </a:lnTo>
                  <a:lnTo>
                    <a:pt x="97586" y="37134"/>
                  </a:lnTo>
                  <a:lnTo>
                    <a:pt x="112572" y="34264"/>
                  </a:lnTo>
                  <a:lnTo>
                    <a:pt x="216827" y="34264"/>
                  </a:lnTo>
                  <a:lnTo>
                    <a:pt x="239255" y="65633"/>
                  </a:lnTo>
                  <a:lnTo>
                    <a:pt x="239839" y="73418"/>
                  </a:lnTo>
                  <a:lnTo>
                    <a:pt x="239839" y="117462"/>
                  </a:lnTo>
                  <a:lnTo>
                    <a:pt x="274104" y="117462"/>
                  </a:lnTo>
                  <a:lnTo>
                    <a:pt x="274104" y="73418"/>
                  </a:lnTo>
                  <a:lnTo>
                    <a:pt x="272884" y="58788"/>
                  </a:lnTo>
                  <a:lnTo>
                    <a:pt x="254762" y="21539"/>
                  </a:lnTo>
                  <a:lnTo>
                    <a:pt x="221221" y="1346"/>
                  </a:lnTo>
                  <a:lnTo>
                    <a:pt x="208026" y="0"/>
                  </a:lnTo>
                  <a:lnTo>
                    <a:pt x="112572" y="0"/>
                  </a:lnTo>
                  <a:lnTo>
                    <a:pt x="72009" y="12115"/>
                  </a:lnTo>
                  <a:lnTo>
                    <a:pt x="44538" y="45275"/>
                  </a:lnTo>
                  <a:lnTo>
                    <a:pt x="39154" y="73418"/>
                  </a:lnTo>
                  <a:lnTo>
                    <a:pt x="39154" y="122364"/>
                  </a:lnTo>
                  <a:lnTo>
                    <a:pt x="0" y="122364"/>
                  </a:lnTo>
                  <a:lnTo>
                    <a:pt x="0" y="156629"/>
                  </a:lnTo>
                  <a:lnTo>
                    <a:pt x="39154" y="156629"/>
                  </a:lnTo>
                  <a:lnTo>
                    <a:pt x="39154" y="367093"/>
                  </a:lnTo>
                  <a:lnTo>
                    <a:pt x="73418" y="367093"/>
                  </a:lnTo>
                  <a:lnTo>
                    <a:pt x="73418" y="156629"/>
                  </a:lnTo>
                  <a:lnTo>
                    <a:pt x="102781" y="156629"/>
                  </a:lnTo>
                  <a:lnTo>
                    <a:pt x="112572" y="156629"/>
                  </a:lnTo>
                  <a:lnTo>
                    <a:pt x="253047" y="156629"/>
                  </a:lnTo>
                  <a:lnTo>
                    <a:pt x="253047" y="190881"/>
                  </a:lnTo>
                  <a:lnTo>
                    <a:pt x="253047" y="224497"/>
                  </a:lnTo>
                  <a:lnTo>
                    <a:pt x="253047" y="294322"/>
                  </a:lnTo>
                  <a:lnTo>
                    <a:pt x="250685" y="298970"/>
                  </a:lnTo>
                  <a:lnTo>
                    <a:pt x="241223" y="306476"/>
                  </a:lnTo>
                  <a:lnTo>
                    <a:pt x="235432" y="308356"/>
                  </a:lnTo>
                  <a:lnTo>
                    <a:pt x="175717" y="308356"/>
                  </a:lnTo>
                  <a:lnTo>
                    <a:pt x="172288" y="306895"/>
                  </a:lnTo>
                  <a:lnTo>
                    <a:pt x="166420" y="301015"/>
                  </a:lnTo>
                  <a:lnTo>
                    <a:pt x="164947" y="297586"/>
                  </a:lnTo>
                  <a:lnTo>
                    <a:pt x="164947" y="221234"/>
                  </a:lnTo>
                  <a:lnTo>
                    <a:pt x="166420" y="217805"/>
                  </a:lnTo>
                  <a:lnTo>
                    <a:pt x="172288" y="211937"/>
                  </a:lnTo>
                  <a:lnTo>
                    <a:pt x="175717" y="210464"/>
                  </a:lnTo>
                  <a:lnTo>
                    <a:pt x="235432" y="210464"/>
                  </a:lnTo>
                  <a:lnTo>
                    <a:pt x="241223" y="212344"/>
                  </a:lnTo>
                  <a:lnTo>
                    <a:pt x="250685" y="219849"/>
                  </a:lnTo>
                  <a:lnTo>
                    <a:pt x="253047" y="224497"/>
                  </a:lnTo>
                  <a:lnTo>
                    <a:pt x="253047" y="190881"/>
                  </a:lnTo>
                  <a:lnTo>
                    <a:pt x="247180" y="185991"/>
                  </a:lnTo>
                  <a:lnTo>
                    <a:pt x="242201" y="182321"/>
                  </a:lnTo>
                  <a:lnTo>
                    <a:pt x="234048" y="177431"/>
                  </a:lnTo>
                  <a:lnTo>
                    <a:pt x="230860" y="176199"/>
                  </a:lnTo>
                  <a:lnTo>
                    <a:pt x="179628" y="176199"/>
                  </a:lnTo>
                  <a:lnTo>
                    <a:pt x="138811" y="198208"/>
                  </a:lnTo>
                  <a:lnTo>
                    <a:pt x="130746" y="224497"/>
                  </a:lnTo>
                  <a:lnTo>
                    <a:pt x="130746" y="294322"/>
                  </a:lnTo>
                  <a:lnTo>
                    <a:pt x="152692" y="334492"/>
                  </a:lnTo>
                  <a:lnTo>
                    <a:pt x="179628" y="342620"/>
                  </a:lnTo>
                  <a:lnTo>
                    <a:pt x="230860" y="342620"/>
                  </a:lnTo>
                  <a:lnTo>
                    <a:pt x="234048" y="341401"/>
                  </a:lnTo>
                  <a:lnTo>
                    <a:pt x="242201" y="336499"/>
                  </a:lnTo>
                  <a:lnTo>
                    <a:pt x="247180" y="332828"/>
                  </a:lnTo>
                  <a:lnTo>
                    <a:pt x="253047" y="327939"/>
                  </a:lnTo>
                  <a:lnTo>
                    <a:pt x="253047" y="367093"/>
                  </a:lnTo>
                  <a:lnTo>
                    <a:pt x="287312" y="367093"/>
                  </a:lnTo>
                  <a:lnTo>
                    <a:pt x="287312" y="327939"/>
                  </a:lnTo>
                  <a:lnTo>
                    <a:pt x="287312" y="308356"/>
                  </a:lnTo>
                  <a:lnTo>
                    <a:pt x="287312" y="210464"/>
                  </a:lnTo>
                  <a:lnTo>
                    <a:pt x="287312" y="190881"/>
                  </a:lnTo>
                  <a:lnTo>
                    <a:pt x="287312" y="156629"/>
                  </a:lnTo>
                  <a:lnTo>
                    <a:pt x="316674" y="156629"/>
                  </a:lnTo>
                  <a:lnTo>
                    <a:pt x="326466" y="156629"/>
                  </a:lnTo>
                  <a:lnTo>
                    <a:pt x="411149" y="156629"/>
                  </a:lnTo>
                  <a:lnTo>
                    <a:pt x="411149" y="181102"/>
                  </a:lnTo>
                  <a:lnTo>
                    <a:pt x="386676" y="181102"/>
                  </a:lnTo>
                  <a:lnTo>
                    <a:pt x="376986" y="181813"/>
                  </a:lnTo>
                  <a:lnTo>
                    <a:pt x="341337" y="205270"/>
                  </a:lnTo>
                  <a:lnTo>
                    <a:pt x="337731" y="220256"/>
                  </a:lnTo>
                  <a:lnTo>
                    <a:pt x="338264" y="227088"/>
                  </a:lnTo>
                  <a:lnTo>
                    <a:pt x="358940" y="254520"/>
                  </a:lnTo>
                  <a:lnTo>
                    <a:pt x="367093" y="254520"/>
                  </a:lnTo>
                  <a:lnTo>
                    <a:pt x="361226" y="257454"/>
                  </a:lnTo>
                  <a:lnTo>
                    <a:pt x="356489" y="262432"/>
                  </a:lnTo>
                  <a:lnTo>
                    <a:pt x="349313" y="276466"/>
                  </a:lnTo>
                  <a:lnTo>
                    <a:pt x="347522" y="284530"/>
                  </a:lnTo>
                  <a:lnTo>
                    <a:pt x="347522" y="293674"/>
                  </a:lnTo>
                  <a:lnTo>
                    <a:pt x="364655" y="328180"/>
                  </a:lnTo>
                  <a:lnTo>
                    <a:pt x="406247" y="342620"/>
                  </a:lnTo>
                  <a:lnTo>
                    <a:pt x="435622" y="342620"/>
                  </a:lnTo>
                  <a:lnTo>
                    <a:pt x="479348" y="329247"/>
                  </a:lnTo>
                  <a:lnTo>
                    <a:pt x="484568" y="323037"/>
                  </a:lnTo>
                  <a:lnTo>
                    <a:pt x="484568" y="367093"/>
                  </a:lnTo>
                  <a:lnTo>
                    <a:pt x="518820" y="367093"/>
                  </a:lnTo>
                  <a:lnTo>
                    <a:pt x="518820" y="323037"/>
                  </a:lnTo>
                  <a:lnTo>
                    <a:pt x="518820" y="310807"/>
                  </a:lnTo>
                  <a:lnTo>
                    <a:pt x="518820" y="156629"/>
                  </a:lnTo>
                  <a:lnTo>
                    <a:pt x="557987" y="156629"/>
                  </a:lnTo>
                  <a:lnTo>
                    <a:pt x="557987" y="156070"/>
                  </a:lnTo>
                  <a:lnTo>
                    <a:pt x="587349" y="156070"/>
                  </a:lnTo>
                  <a:lnTo>
                    <a:pt x="587349" y="366890"/>
                  </a:lnTo>
                  <a:lnTo>
                    <a:pt x="621614" y="366890"/>
                  </a:lnTo>
                  <a:lnTo>
                    <a:pt x="621614" y="156070"/>
                  </a:lnTo>
                  <a:lnTo>
                    <a:pt x="650976" y="156070"/>
                  </a:lnTo>
                  <a:lnTo>
                    <a:pt x="650976" y="156629"/>
                  </a:lnTo>
                  <a:lnTo>
                    <a:pt x="690143" y="156629"/>
                  </a:lnTo>
                  <a:lnTo>
                    <a:pt x="690143" y="367093"/>
                  </a:lnTo>
                  <a:lnTo>
                    <a:pt x="724408" y="367093"/>
                  </a:lnTo>
                  <a:lnTo>
                    <a:pt x="724408" y="156629"/>
                  </a:lnTo>
                  <a:lnTo>
                    <a:pt x="763562" y="156629"/>
                  </a:lnTo>
                  <a:lnTo>
                    <a:pt x="763562" y="122364"/>
                  </a:lnTo>
                  <a:lnTo>
                    <a:pt x="724408" y="122364"/>
                  </a:lnTo>
                  <a:lnTo>
                    <a:pt x="724408" y="73418"/>
                  </a:lnTo>
                  <a:lnTo>
                    <a:pt x="748563" y="37134"/>
                  </a:lnTo>
                  <a:lnTo>
                    <a:pt x="763562" y="34264"/>
                  </a:lnTo>
                  <a:lnTo>
                    <a:pt x="867816" y="34264"/>
                  </a:lnTo>
                  <a:lnTo>
                    <a:pt x="890231" y="65633"/>
                  </a:lnTo>
                  <a:lnTo>
                    <a:pt x="890816" y="73418"/>
                  </a:lnTo>
                  <a:lnTo>
                    <a:pt x="890816" y="117462"/>
                  </a:lnTo>
                  <a:lnTo>
                    <a:pt x="915200" y="117462"/>
                  </a:lnTo>
                  <a:lnTo>
                    <a:pt x="916571" y="121780"/>
                  </a:lnTo>
                  <a:lnTo>
                    <a:pt x="882497" y="121780"/>
                  </a:lnTo>
                  <a:lnTo>
                    <a:pt x="882497" y="154597"/>
                  </a:lnTo>
                  <a:lnTo>
                    <a:pt x="857110" y="124383"/>
                  </a:lnTo>
                  <a:lnTo>
                    <a:pt x="853135" y="122910"/>
                  </a:lnTo>
                  <a:lnTo>
                    <a:pt x="853135" y="164947"/>
                  </a:lnTo>
                  <a:lnTo>
                    <a:pt x="853135" y="182562"/>
                  </a:lnTo>
                  <a:lnTo>
                    <a:pt x="851662" y="185991"/>
                  </a:lnTo>
                  <a:lnTo>
                    <a:pt x="845794" y="191871"/>
                  </a:lnTo>
                  <a:lnTo>
                    <a:pt x="842365" y="193332"/>
                  </a:lnTo>
                  <a:lnTo>
                    <a:pt x="824738" y="193332"/>
                  </a:lnTo>
                  <a:lnTo>
                    <a:pt x="821321" y="191871"/>
                  </a:lnTo>
                  <a:lnTo>
                    <a:pt x="815441" y="185991"/>
                  </a:lnTo>
                  <a:lnTo>
                    <a:pt x="813981" y="182562"/>
                  </a:lnTo>
                  <a:lnTo>
                    <a:pt x="813981" y="164947"/>
                  </a:lnTo>
                  <a:lnTo>
                    <a:pt x="815441" y="161518"/>
                  </a:lnTo>
                  <a:lnTo>
                    <a:pt x="821321" y="155651"/>
                  </a:lnTo>
                  <a:lnTo>
                    <a:pt x="824738" y="154178"/>
                  </a:lnTo>
                  <a:lnTo>
                    <a:pt x="842365" y="154178"/>
                  </a:lnTo>
                  <a:lnTo>
                    <a:pt x="845794" y="155651"/>
                  </a:lnTo>
                  <a:lnTo>
                    <a:pt x="851662" y="161518"/>
                  </a:lnTo>
                  <a:lnTo>
                    <a:pt x="853135" y="164947"/>
                  </a:lnTo>
                  <a:lnTo>
                    <a:pt x="853135" y="122910"/>
                  </a:lnTo>
                  <a:lnTo>
                    <a:pt x="848131" y="121031"/>
                  </a:lnTo>
                  <a:lnTo>
                    <a:pt x="838454" y="119913"/>
                  </a:lnTo>
                  <a:lnTo>
                    <a:pt x="826211" y="119913"/>
                  </a:lnTo>
                  <a:lnTo>
                    <a:pt x="787425" y="141922"/>
                  </a:lnTo>
                  <a:lnTo>
                    <a:pt x="779716" y="168846"/>
                  </a:lnTo>
                  <a:lnTo>
                    <a:pt x="779716" y="183540"/>
                  </a:lnTo>
                  <a:lnTo>
                    <a:pt x="797255" y="220294"/>
                  </a:lnTo>
                  <a:lnTo>
                    <a:pt x="818870" y="227596"/>
                  </a:lnTo>
                  <a:lnTo>
                    <a:pt x="841387" y="227596"/>
                  </a:lnTo>
                  <a:lnTo>
                    <a:pt x="844156" y="226949"/>
                  </a:lnTo>
                  <a:lnTo>
                    <a:pt x="849376" y="224332"/>
                  </a:lnTo>
                  <a:lnTo>
                    <a:pt x="851496" y="222542"/>
                  </a:lnTo>
                  <a:lnTo>
                    <a:pt x="853135" y="220256"/>
                  </a:lnTo>
                  <a:lnTo>
                    <a:pt x="853135" y="235102"/>
                  </a:lnTo>
                  <a:lnTo>
                    <a:pt x="850760" y="241465"/>
                  </a:lnTo>
                  <a:lnTo>
                    <a:pt x="841298" y="251904"/>
                  </a:lnTo>
                  <a:lnTo>
                    <a:pt x="835507" y="254520"/>
                  </a:lnTo>
                  <a:lnTo>
                    <a:pt x="779716" y="254520"/>
                  </a:lnTo>
                  <a:lnTo>
                    <a:pt x="779716" y="291223"/>
                  </a:lnTo>
                  <a:lnTo>
                    <a:pt x="801725" y="332054"/>
                  </a:lnTo>
                  <a:lnTo>
                    <a:pt x="828662" y="340169"/>
                  </a:lnTo>
                  <a:lnTo>
                    <a:pt x="872705" y="340169"/>
                  </a:lnTo>
                  <a:lnTo>
                    <a:pt x="913206" y="321513"/>
                  </a:lnTo>
                  <a:lnTo>
                    <a:pt x="921651" y="308356"/>
                  </a:lnTo>
                  <a:lnTo>
                    <a:pt x="921651" y="366890"/>
                  </a:lnTo>
                  <a:lnTo>
                    <a:pt x="955916" y="366890"/>
                  </a:lnTo>
                  <a:lnTo>
                    <a:pt x="955916" y="156070"/>
                  </a:lnTo>
                  <a:lnTo>
                    <a:pt x="987729" y="156070"/>
                  </a:lnTo>
                  <a:lnTo>
                    <a:pt x="987729" y="156629"/>
                  </a:lnTo>
                  <a:lnTo>
                    <a:pt x="1020533" y="156629"/>
                  </a:lnTo>
                  <a:lnTo>
                    <a:pt x="1027569" y="158216"/>
                  </a:lnTo>
                  <a:lnTo>
                    <a:pt x="1054785" y="179133"/>
                  </a:lnTo>
                  <a:lnTo>
                    <a:pt x="1054785" y="222211"/>
                  </a:lnTo>
                  <a:lnTo>
                    <a:pt x="1052423" y="228003"/>
                  </a:lnTo>
                  <a:lnTo>
                    <a:pt x="1042962" y="237464"/>
                  </a:lnTo>
                  <a:lnTo>
                    <a:pt x="1037170" y="239826"/>
                  </a:lnTo>
                  <a:lnTo>
                    <a:pt x="1027709" y="239826"/>
                  </a:lnTo>
                  <a:lnTo>
                    <a:pt x="1024369" y="239014"/>
                  </a:lnTo>
                  <a:lnTo>
                    <a:pt x="1016203" y="235750"/>
                  </a:lnTo>
                  <a:lnTo>
                    <a:pt x="1011389" y="233299"/>
                  </a:lnTo>
                  <a:lnTo>
                    <a:pt x="1005840" y="230047"/>
                  </a:lnTo>
                  <a:lnTo>
                    <a:pt x="1005840" y="269201"/>
                  </a:lnTo>
                  <a:lnTo>
                    <a:pt x="1024445" y="314223"/>
                  </a:lnTo>
                  <a:lnTo>
                    <a:pt x="1069479" y="332828"/>
                  </a:lnTo>
                  <a:lnTo>
                    <a:pt x="1106017" y="332828"/>
                  </a:lnTo>
                  <a:lnTo>
                    <a:pt x="1113040" y="331114"/>
                  </a:lnTo>
                  <a:lnTo>
                    <a:pt x="1126744" y="324269"/>
                  </a:lnTo>
                  <a:lnTo>
                    <a:pt x="1132776" y="319455"/>
                  </a:lnTo>
                  <a:lnTo>
                    <a:pt x="1137996" y="313245"/>
                  </a:lnTo>
                  <a:lnTo>
                    <a:pt x="1137996" y="367093"/>
                  </a:lnTo>
                  <a:lnTo>
                    <a:pt x="1172260" y="367093"/>
                  </a:lnTo>
                  <a:lnTo>
                    <a:pt x="1172260" y="313245"/>
                  </a:lnTo>
                  <a:lnTo>
                    <a:pt x="1172260" y="298564"/>
                  </a:lnTo>
                  <a:lnTo>
                    <a:pt x="1172260" y="156629"/>
                  </a:lnTo>
                  <a:lnTo>
                    <a:pt x="1211414" y="156629"/>
                  </a:lnTo>
                  <a:lnTo>
                    <a:pt x="1211414" y="156070"/>
                  </a:lnTo>
                  <a:lnTo>
                    <a:pt x="1240790" y="156070"/>
                  </a:lnTo>
                  <a:lnTo>
                    <a:pt x="1240790" y="366890"/>
                  </a:lnTo>
                  <a:lnTo>
                    <a:pt x="1275054" y="366890"/>
                  </a:lnTo>
                  <a:lnTo>
                    <a:pt x="1275054" y="156070"/>
                  </a:lnTo>
                  <a:lnTo>
                    <a:pt x="1314208" y="156070"/>
                  </a:lnTo>
                  <a:lnTo>
                    <a:pt x="1314208" y="121780"/>
                  </a:lnTo>
                  <a:close/>
                </a:path>
                <a:path w="2824479" h="367665">
                  <a:moveTo>
                    <a:pt x="1781632" y="121780"/>
                  </a:moveTo>
                  <a:lnTo>
                    <a:pt x="1669059" y="121780"/>
                  </a:lnTo>
                  <a:lnTo>
                    <a:pt x="1669059" y="122364"/>
                  </a:lnTo>
                  <a:lnTo>
                    <a:pt x="1391043" y="122364"/>
                  </a:lnTo>
                  <a:lnTo>
                    <a:pt x="1391043" y="156629"/>
                  </a:lnTo>
                  <a:lnTo>
                    <a:pt x="1517332" y="156629"/>
                  </a:lnTo>
                  <a:lnTo>
                    <a:pt x="1517332" y="210464"/>
                  </a:lnTo>
                  <a:lnTo>
                    <a:pt x="1517332" y="244729"/>
                  </a:lnTo>
                  <a:lnTo>
                    <a:pt x="1517332" y="278993"/>
                  </a:lnTo>
                  <a:lnTo>
                    <a:pt x="1513738" y="285191"/>
                  </a:lnTo>
                  <a:lnTo>
                    <a:pt x="1509331" y="290004"/>
                  </a:lnTo>
                  <a:lnTo>
                    <a:pt x="1498892" y="296849"/>
                  </a:lnTo>
                  <a:lnTo>
                    <a:pt x="1493507" y="298564"/>
                  </a:lnTo>
                  <a:lnTo>
                    <a:pt x="1459572" y="298564"/>
                  </a:lnTo>
                  <a:lnTo>
                    <a:pt x="1456143" y="297103"/>
                  </a:lnTo>
                  <a:lnTo>
                    <a:pt x="1450276" y="291223"/>
                  </a:lnTo>
                  <a:lnTo>
                    <a:pt x="1448803" y="287794"/>
                  </a:lnTo>
                  <a:lnTo>
                    <a:pt x="1448803" y="235915"/>
                  </a:lnTo>
                  <a:lnTo>
                    <a:pt x="1450276" y="232486"/>
                  </a:lnTo>
                  <a:lnTo>
                    <a:pt x="1456143" y="226618"/>
                  </a:lnTo>
                  <a:lnTo>
                    <a:pt x="1459572" y="225145"/>
                  </a:lnTo>
                  <a:lnTo>
                    <a:pt x="1493507" y="225145"/>
                  </a:lnTo>
                  <a:lnTo>
                    <a:pt x="1498892" y="226860"/>
                  </a:lnTo>
                  <a:lnTo>
                    <a:pt x="1509331" y="233718"/>
                  </a:lnTo>
                  <a:lnTo>
                    <a:pt x="1513738" y="238531"/>
                  </a:lnTo>
                  <a:lnTo>
                    <a:pt x="1517332" y="244729"/>
                  </a:lnTo>
                  <a:lnTo>
                    <a:pt x="1517332" y="210464"/>
                  </a:lnTo>
                  <a:lnTo>
                    <a:pt x="1513738" y="204266"/>
                  </a:lnTo>
                  <a:lnTo>
                    <a:pt x="1509331" y="199453"/>
                  </a:lnTo>
                  <a:lnTo>
                    <a:pt x="1498892" y="192595"/>
                  </a:lnTo>
                  <a:lnTo>
                    <a:pt x="1493507" y="190881"/>
                  </a:lnTo>
                  <a:lnTo>
                    <a:pt x="1463497" y="190881"/>
                  </a:lnTo>
                  <a:lnTo>
                    <a:pt x="1422666" y="214807"/>
                  </a:lnTo>
                  <a:lnTo>
                    <a:pt x="1414551" y="244729"/>
                  </a:lnTo>
                  <a:lnTo>
                    <a:pt x="1414665" y="285191"/>
                  </a:lnTo>
                  <a:lnTo>
                    <a:pt x="1435430" y="324713"/>
                  </a:lnTo>
                  <a:lnTo>
                    <a:pt x="1461046" y="332828"/>
                  </a:lnTo>
                  <a:lnTo>
                    <a:pt x="1494485" y="332828"/>
                  </a:lnTo>
                  <a:lnTo>
                    <a:pt x="1500365" y="331520"/>
                  </a:lnTo>
                  <a:lnTo>
                    <a:pt x="1510804" y="326301"/>
                  </a:lnTo>
                  <a:lnTo>
                    <a:pt x="1514716" y="322719"/>
                  </a:lnTo>
                  <a:lnTo>
                    <a:pt x="1517332" y="318147"/>
                  </a:lnTo>
                  <a:lnTo>
                    <a:pt x="1517332" y="367093"/>
                  </a:lnTo>
                  <a:lnTo>
                    <a:pt x="1551597" y="367093"/>
                  </a:lnTo>
                  <a:lnTo>
                    <a:pt x="1551597" y="318147"/>
                  </a:lnTo>
                  <a:lnTo>
                    <a:pt x="1551597" y="298564"/>
                  </a:lnTo>
                  <a:lnTo>
                    <a:pt x="1551597" y="244729"/>
                  </a:lnTo>
                  <a:lnTo>
                    <a:pt x="1555178" y="238531"/>
                  </a:lnTo>
                  <a:lnTo>
                    <a:pt x="1559585" y="233718"/>
                  </a:lnTo>
                  <a:lnTo>
                    <a:pt x="1570024" y="226860"/>
                  </a:lnTo>
                  <a:lnTo>
                    <a:pt x="1575409" y="225145"/>
                  </a:lnTo>
                  <a:lnTo>
                    <a:pt x="1609344" y="225145"/>
                  </a:lnTo>
                  <a:lnTo>
                    <a:pt x="1612773" y="226618"/>
                  </a:lnTo>
                  <a:lnTo>
                    <a:pt x="1618653" y="232486"/>
                  </a:lnTo>
                  <a:lnTo>
                    <a:pt x="1620113" y="235915"/>
                  </a:lnTo>
                  <a:lnTo>
                    <a:pt x="1620113" y="287794"/>
                  </a:lnTo>
                  <a:lnTo>
                    <a:pt x="1618653" y="291223"/>
                  </a:lnTo>
                  <a:lnTo>
                    <a:pt x="1612773" y="297103"/>
                  </a:lnTo>
                  <a:lnTo>
                    <a:pt x="1609344" y="298564"/>
                  </a:lnTo>
                  <a:lnTo>
                    <a:pt x="1587157" y="298564"/>
                  </a:lnTo>
                  <a:lnTo>
                    <a:pt x="1583651" y="297751"/>
                  </a:lnTo>
                  <a:lnTo>
                    <a:pt x="1576793" y="294487"/>
                  </a:lnTo>
                  <a:lnTo>
                    <a:pt x="1573784" y="292036"/>
                  </a:lnTo>
                  <a:lnTo>
                    <a:pt x="1571167" y="288772"/>
                  </a:lnTo>
                  <a:lnTo>
                    <a:pt x="1571231" y="325539"/>
                  </a:lnTo>
                  <a:lnTo>
                    <a:pt x="1574101" y="327774"/>
                  </a:lnTo>
                  <a:lnTo>
                    <a:pt x="1578102" y="329565"/>
                  </a:lnTo>
                  <a:lnTo>
                    <a:pt x="1588223" y="332181"/>
                  </a:lnTo>
                  <a:lnTo>
                    <a:pt x="1594015" y="332828"/>
                  </a:lnTo>
                  <a:lnTo>
                    <a:pt x="1610334" y="332828"/>
                  </a:lnTo>
                  <a:lnTo>
                    <a:pt x="1647075" y="313055"/>
                  </a:lnTo>
                  <a:lnTo>
                    <a:pt x="1654378" y="237388"/>
                  </a:lnTo>
                  <a:lnTo>
                    <a:pt x="1653514" y="228180"/>
                  </a:lnTo>
                  <a:lnTo>
                    <a:pt x="1652612" y="225145"/>
                  </a:lnTo>
                  <a:lnTo>
                    <a:pt x="1650949" y="219646"/>
                  </a:lnTo>
                  <a:lnTo>
                    <a:pt x="1646669" y="211785"/>
                  </a:lnTo>
                  <a:lnTo>
                    <a:pt x="1645564" y="210464"/>
                  </a:lnTo>
                  <a:lnTo>
                    <a:pt x="1640674" y="204597"/>
                  </a:lnTo>
                  <a:lnTo>
                    <a:pt x="1633486" y="198589"/>
                  </a:lnTo>
                  <a:lnTo>
                    <a:pt x="1625625" y="194310"/>
                  </a:lnTo>
                  <a:lnTo>
                    <a:pt x="1617091" y="191744"/>
                  </a:lnTo>
                  <a:lnTo>
                    <a:pt x="1607883" y="190881"/>
                  </a:lnTo>
                  <a:lnTo>
                    <a:pt x="1575409" y="190881"/>
                  </a:lnTo>
                  <a:lnTo>
                    <a:pt x="1570024" y="192595"/>
                  </a:lnTo>
                  <a:lnTo>
                    <a:pt x="1559585" y="199453"/>
                  </a:lnTo>
                  <a:lnTo>
                    <a:pt x="1555178" y="204266"/>
                  </a:lnTo>
                  <a:lnTo>
                    <a:pt x="1551597" y="210464"/>
                  </a:lnTo>
                  <a:lnTo>
                    <a:pt x="1551597" y="156629"/>
                  </a:lnTo>
                  <a:lnTo>
                    <a:pt x="1678851" y="156629"/>
                  </a:lnTo>
                  <a:lnTo>
                    <a:pt x="1678851" y="156070"/>
                  </a:lnTo>
                  <a:lnTo>
                    <a:pt x="1708213" y="156070"/>
                  </a:lnTo>
                  <a:lnTo>
                    <a:pt x="1708213" y="366890"/>
                  </a:lnTo>
                  <a:lnTo>
                    <a:pt x="1742478" y="366890"/>
                  </a:lnTo>
                  <a:lnTo>
                    <a:pt x="1742478" y="156070"/>
                  </a:lnTo>
                  <a:lnTo>
                    <a:pt x="1781632" y="156070"/>
                  </a:lnTo>
                  <a:lnTo>
                    <a:pt x="1781632" y="121780"/>
                  </a:lnTo>
                  <a:close/>
                </a:path>
                <a:path w="2824479" h="367665">
                  <a:moveTo>
                    <a:pt x="2824188" y="121780"/>
                  </a:moveTo>
                  <a:lnTo>
                    <a:pt x="2711615" y="121780"/>
                  </a:lnTo>
                  <a:lnTo>
                    <a:pt x="2711615" y="122364"/>
                  </a:lnTo>
                  <a:lnTo>
                    <a:pt x="2657767" y="122364"/>
                  </a:lnTo>
                  <a:lnTo>
                    <a:pt x="2657767" y="156629"/>
                  </a:lnTo>
                  <a:lnTo>
                    <a:pt x="2657767" y="271157"/>
                  </a:lnTo>
                  <a:lnTo>
                    <a:pt x="2656052" y="276948"/>
                  </a:lnTo>
                  <a:lnTo>
                    <a:pt x="2649207" y="286410"/>
                  </a:lnTo>
                  <a:lnTo>
                    <a:pt x="2645206" y="288772"/>
                  </a:lnTo>
                  <a:lnTo>
                    <a:pt x="2634437" y="288772"/>
                  </a:lnTo>
                  <a:lnTo>
                    <a:pt x="2629217" y="286651"/>
                  </a:lnTo>
                  <a:lnTo>
                    <a:pt x="2620734" y="278168"/>
                  </a:lnTo>
                  <a:lnTo>
                    <a:pt x="2618613" y="272948"/>
                  </a:lnTo>
                  <a:lnTo>
                    <a:pt x="2618613" y="156629"/>
                  </a:lnTo>
                  <a:lnTo>
                    <a:pt x="2657767" y="156629"/>
                  </a:lnTo>
                  <a:lnTo>
                    <a:pt x="2657767" y="122364"/>
                  </a:lnTo>
                  <a:lnTo>
                    <a:pt x="1927987" y="122364"/>
                  </a:lnTo>
                  <a:lnTo>
                    <a:pt x="1927987" y="73418"/>
                  </a:lnTo>
                  <a:lnTo>
                    <a:pt x="1952155" y="37134"/>
                  </a:lnTo>
                  <a:lnTo>
                    <a:pt x="1967141" y="34264"/>
                  </a:lnTo>
                  <a:lnTo>
                    <a:pt x="2071395" y="34264"/>
                  </a:lnTo>
                  <a:lnTo>
                    <a:pt x="2093823" y="65633"/>
                  </a:lnTo>
                  <a:lnTo>
                    <a:pt x="2094407" y="73418"/>
                  </a:lnTo>
                  <a:lnTo>
                    <a:pt x="2094407" y="117462"/>
                  </a:lnTo>
                  <a:lnTo>
                    <a:pt x="2128672" y="117462"/>
                  </a:lnTo>
                  <a:lnTo>
                    <a:pt x="2128672" y="73418"/>
                  </a:lnTo>
                  <a:lnTo>
                    <a:pt x="2127453" y="58788"/>
                  </a:lnTo>
                  <a:lnTo>
                    <a:pt x="2109330" y="21539"/>
                  </a:lnTo>
                  <a:lnTo>
                    <a:pt x="2075789" y="1346"/>
                  </a:lnTo>
                  <a:lnTo>
                    <a:pt x="2062594" y="0"/>
                  </a:lnTo>
                  <a:lnTo>
                    <a:pt x="1967141" y="0"/>
                  </a:lnTo>
                  <a:lnTo>
                    <a:pt x="1926577" y="12115"/>
                  </a:lnTo>
                  <a:lnTo>
                    <a:pt x="1899107" y="45275"/>
                  </a:lnTo>
                  <a:lnTo>
                    <a:pt x="1893722" y="73418"/>
                  </a:lnTo>
                  <a:lnTo>
                    <a:pt x="1893722" y="122364"/>
                  </a:lnTo>
                  <a:lnTo>
                    <a:pt x="1854568" y="122364"/>
                  </a:lnTo>
                  <a:lnTo>
                    <a:pt x="1854568" y="156629"/>
                  </a:lnTo>
                  <a:lnTo>
                    <a:pt x="1893722" y="156629"/>
                  </a:lnTo>
                  <a:lnTo>
                    <a:pt x="1893722" y="367093"/>
                  </a:lnTo>
                  <a:lnTo>
                    <a:pt x="1927987" y="367093"/>
                  </a:lnTo>
                  <a:lnTo>
                    <a:pt x="1927987" y="156629"/>
                  </a:lnTo>
                  <a:lnTo>
                    <a:pt x="1957349" y="156629"/>
                  </a:lnTo>
                  <a:lnTo>
                    <a:pt x="1967141" y="156629"/>
                  </a:lnTo>
                  <a:lnTo>
                    <a:pt x="2107615" y="156629"/>
                  </a:lnTo>
                  <a:lnTo>
                    <a:pt x="2107615" y="190881"/>
                  </a:lnTo>
                  <a:lnTo>
                    <a:pt x="2107615" y="224497"/>
                  </a:lnTo>
                  <a:lnTo>
                    <a:pt x="2107615" y="294322"/>
                  </a:lnTo>
                  <a:lnTo>
                    <a:pt x="2105253" y="298970"/>
                  </a:lnTo>
                  <a:lnTo>
                    <a:pt x="2095792" y="306476"/>
                  </a:lnTo>
                  <a:lnTo>
                    <a:pt x="2090000" y="308356"/>
                  </a:lnTo>
                  <a:lnTo>
                    <a:pt x="2030285" y="308356"/>
                  </a:lnTo>
                  <a:lnTo>
                    <a:pt x="2026856" y="306895"/>
                  </a:lnTo>
                  <a:lnTo>
                    <a:pt x="2020989" y="301015"/>
                  </a:lnTo>
                  <a:lnTo>
                    <a:pt x="2019515" y="297586"/>
                  </a:lnTo>
                  <a:lnTo>
                    <a:pt x="2019515" y="221234"/>
                  </a:lnTo>
                  <a:lnTo>
                    <a:pt x="2020989" y="217805"/>
                  </a:lnTo>
                  <a:lnTo>
                    <a:pt x="2026856" y="211937"/>
                  </a:lnTo>
                  <a:lnTo>
                    <a:pt x="2030285" y="210464"/>
                  </a:lnTo>
                  <a:lnTo>
                    <a:pt x="2090000" y="210464"/>
                  </a:lnTo>
                  <a:lnTo>
                    <a:pt x="2095792" y="212344"/>
                  </a:lnTo>
                  <a:lnTo>
                    <a:pt x="2105253" y="219849"/>
                  </a:lnTo>
                  <a:lnTo>
                    <a:pt x="2107615" y="224497"/>
                  </a:lnTo>
                  <a:lnTo>
                    <a:pt x="2107615" y="190881"/>
                  </a:lnTo>
                  <a:lnTo>
                    <a:pt x="2101748" y="185991"/>
                  </a:lnTo>
                  <a:lnTo>
                    <a:pt x="2096770" y="182321"/>
                  </a:lnTo>
                  <a:lnTo>
                    <a:pt x="2088616" y="177431"/>
                  </a:lnTo>
                  <a:lnTo>
                    <a:pt x="2085428" y="176199"/>
                  </a:lnTo>
                  <a:lnTo>
                    <a:pt x="2034197" y="176199"/>
                  </a:lnTo>
                  <a:lnTo>
                    <a:pt x="1993379" y="198208"/>
                  </a:lnTo>
                  <a:lnTo>
                    <a:pt x="1985314" y="224497"/>
                  </a:lnTo>
                  <a:lnTo>
                    <a:pt x="1985314" y="294322"/>
                  </a:lnTo>
                  <a:lnTo>
                    <a:pt x="2007260" y="334492"/>
                  </a:lnTo>
                  <a:lnTo>
                    <a:pt x="2034197" y="342620"/>
                  </a:lnTo>
                  <a:lnTo>
                    <a:pt x="2085428" y="342620"/>
                  </a:lnTo>
                  <a:lnTo>
                    <a:pt x="2088616" y="341401"/>
                  </a:lnTo>
                  <a:lnTo>
                    <a:pt x="2096770" y="336499"/>
                  </a:lnTo>
                  <a:lnTo>
                    <a:pt x="2101748" y="332828"/>
                  </a:lnTo>
                  <a:lnTo>
                    <a:pt x="2107615" y="327939"/>
                  </a:lnTo>
                  <a:lnTo>
                    <a:pt x="2107615" y="367093"/>
                  </a:lnTo>
                  <a:lnTo>
                    <a:pt x="2141880" y="367093"/>
                  </a:lnTo>
                  <a:lnTo>
                    <a:pt x="2141880" y="327939"/>
                  </a:lnTo>
                  <a:lnTo>
                    <a:pt x="2141880" y="308356"/>
                  </a:lnTo>
                  <a:lnTo>
                    <a:pt x="2141880" y="210464"/>
                  </a:lnTo>
                  <a:lnTo>
                    <a:pt x="2141880" y="190881"/>
                  </a:lnTo>
                  <a:lnTo>
                    <a:pt x="2141880" y="156629"/>
                  </a:lnTo>
                  <a:lnTo>
                    <a:pt x="2171242" y="156629"/>
                  </a:lnTo>
                  <a:lnTo>
                    <a:pt x="2181034" y="156629"/>
                  </a:lnTo>
                  <a:lnTo>
                    <a:pt x="2321509" y="156629"/>
                  </a:lnTo>
                  <a:lnTo>
                    <a:pt x="2321509" y="190881"/>
                  </a:lnTo>
                  <a:lnTo>
                    <a:pt x="2321509" y="224497"/>
                  </a:lnTo>
                  <a:lnTo>
                    <a:pt x="2321509" y="294322"/>
                  </a:lnTo>
                  <a:lnTo>
                    <a:pt x="2319147" y="298970"/>
                  </a:lnTo>
                  <a:lnTo>
                    <a:pt x="2309685" y="306476"/>
                  </a:lnTo>
                  <a:lnTo>
                    <a:pt x="2303894" y="308356"/>
                  </a:lnTo>
                  <a:lnTo>
                    <a:pt x="2244179" y="308356"/>
                  </a:lnTo>
                  <a:lnTo>
                    <a:pt x="2240750" y="306895"/>
                  </a:lnTo>
                  <a:lnTo>
                    <a:pt x="2234882" y="301015"/>
                  </a:lnTo>
                  <a:lnTo>
                    <a:pt x="2233409" y="297586"/>
                  </a:lnTo>
                  <a:lnTo>
                    <a:pt x="2233409" y="221234"/>
                  </a:lnTo>
                  <a:lnTo>
                    <a:pt x="2234882" y="217805"/>
                  </a:lnTo>
                  <a:lnTo>
                    <a:pt x="2240750" y="211937"/>
                  </a:lnTo>
                  <a:lnTo>
                    <a:pt x="2244179" y="210464"/>
                  </a:lnTo>
                  <a:lnTo>
                    <a:pt x="2303894" y="210464"/>
                  </a:lnTo>
                  <a:lnTo>
                    <a:pt x="2309685" y="212344"/>
                  </a:lnTo>
                  <a:lnTo>
                    <a:pt x="2319147" y="219849"/>
                  </a:lnTo>
                  <a:lnTo>
                    <a:pt x="2321509" y="224497"/>
                  </a:lnTo>
                  <a:lnTo>
                    <a:pt x="2321509" y="190881"/>
                  </a:lnTo>
                  <a:lnTo>
                    <a:pt x="2315641" y="185991"/>
                  </a:lnTo>
                  <a:lnTo>
                    <a:pt x="2310663" y="182321"/>
                  </a:lnTo>
                  <a:lnTo>
                    <a:pt x="2302510" y="177431"/>
                  </a:lnTo>
                  <a:lnTo>
                    <a:pt x="2299322" y="176199"/>
                  </a:lnTo>
                  <a:lnTo>
                    <a:pt x="2248090" y="176199"/>
                  </a:lnTo>
                  <a:lnTo>
                    <a:pt x="2207272" y="198208"/>
                  </a:lnTo>
                  <a:lnTo>
                    <a:pt x="2199208" y="224497"/>
                  </a:lnTo>
                  <a:lnTo>
                    <a:pt x="2199208" y="294322"/>
                  </a:lnTo>
                  <a:lnTo>
                    <a:pt x="2221153" y="334492"/>
                  </a:lnTo>
                  <a:lnTo>
                    <a:pt x="2248090" y="342620"/>
                  </a:lnTo>
                  <a:lnTo>
                    <a:pt x="2299322" y="342620"/>
                  </a:lnTo>
                  <a:lnTo>
                    <a:pt x="2302510" y="341401"/>
                  </a:lnTo>
                  <a:lnTo>
                    <a:pt x="2310663" y="336499"/>
                  </a:lnTo>
                  <a:lnTo>
                    <a:pt x="2315641" y="332828"/>
                  </a:lnTo>
                  <a:lnTo>
                    <a:pt x="2321509" y="327939"/>
                  </a:lnTo>
                  <a:lnTo>
                    <a:pt x="2321509" y="367093"/>
                  </a:lnTo>
                  <a:lnTo>
                    <a:pt x="2355773" y="367093"/>
                  </a:lnTo>
                  <a:lnTo>
                    <a:pt x="2355773" y="327939"/>
                  </a:lnTo>
                  <a:lnTo>
                    <a:pt x="2355773" y="308356"/>
                  </a:lnTo>
                  <a:lnTo>
                    <a:pt x="2355773" y="210464"/>
                  </a:lnTo>
                  <a:lnTo>
                    <a:pt x="2355773" y="190881"/>
                  </a:lnTo>
                  <a:lnTo>
                    <a:pt x="2355773" y="156629"/>
                  </a:lnTo>
                  <a:lnTo>
                    <a:pt x="2385136" y="156629"/>
                  </a:lnTo>
                  <a:lnTo>
                    <a:pt x="2394928" y="156629"/>
                  </a:lnTo>
                  <a:lnTo>
                    <a:pt x="2470315" y="156629"/>
                  </a:lnTo>
                  <a:lnTo>
                    <a:pt x="2476512" y="161848"/>
                  </a:lnTo>
                  <a:lnTo>
                    <a:pt x="2481326" y="167881"/>
                  </a:lnTo>
                  <a:lnTo>
                    <a:pt x="2488171" y="181584"/>
                  </a:lnTo>
                  <a:lnTo>
                    <a:pt x="2489885" y="188607"/>
                  </a:lnTo>
                  <a:lnTo>
                    <a:pt x="2489885" y="233959"/>
                  </a:lnTo>
                  <a:lnTo>
                    <a:pt x="2488412" y="237388"/>
                  </a:lnTo>
                  <a:lnTo>
                    <a:pt x="2482545" y="243255"/>
                  </a:lnTo>
                  <a:lnTo>
                    <a:pt x="2479116" y="244729"/>
                  </a:lnTo>
                  <a:lnTo>
                    <a:pt x="2445842" y="244729"/>
                  </a:lnTo>
                  <a:lnTo>
                    <a:pt x="2445842" y="230047"/>
                  </a:lnTo>
                  <a:lnTo>
                    <a:pt x="2411577" y="230047"/>
                  </a:lnTo>
                  <a:lnTo>
                    <a:pt x="2411577" y="332828"/>
                  </a:lnTo>
                  <a:lnTo>
                    <a:pt x="2412200" y="339661"/>
                  </a:lnTo>
                  <a:lnTo>
                    <a:pt x="2445842" y="367093"/>
                  </a:lnTo>
                  <a:lnTo>
                    <a:pt x="2509469" y="367093"/>
                  </a:lnTo>
                  <a:lnTo>
                    <a:pt x="2541219" y="345986"/>
                  </a:lnTo>
                  <a:lnTo>
                    <a:pt x="2543733" y="332828"/>
                  </a:lnTo>
                  <a:lnTo>
                    <a:pt x="2543733" y="303466"/>
                  </a:lnTo>
                  <a:lnTo>
                    <a:pt x="2509469" y="303466"/>
                  </a:lnTo>
                  <a:lnTo>
                    <a:pt x="2509469" y="322059"/>
                  </a:lnTo>
                  <a:lnTo>
                    <a:pt x="2507996" y="325488"/>
                  </a:lnTo>
                  <a:lnTo>
                    <a:pt x="2502128" y="331355"/>
                  </a:lnTo>
                  <a:lnTo>
                    <a:pt x="2498699" y="332828"/>
                  </a:lnTo>
                  <a:lnTo>
                    <a:pt x="2456611" y="332828"/>
                  </a:lnTo>
                  <a:lnTo>
                    <a:pt x="2453182" y="331355"/>
                  </a:lnTo>
                  <a:lnTo>
                    <a:pt x="2447302" y="325488"/>
                  </a:lnTo>
                  <a:lnTo>
                    <a:pt x="2445842" y="322059"/>
                  </a:lnTo>
                  <a:lnTo>
                    <a:pt x="2445842" y="278993"/>
                  </a:lnTo>
                  <a:lnTo>
                    <a:pt x="2489885" y="278993"/>
                  </a:lnTo>
                  <a:lnTo>
                    <a:pt x="2496718" y="278358"/>
                  </a:lnTo>
                  <a:lnTo>
                    <a:pt x="2524150" y="244729"/>
                  </a:lnTo>
                  <a:lnTo>
                    <a:pt x="2524150" y="188925"/>
                  </a:lnTo>
                  <a:lnTo>
                    <a:pt x="2522918" y="182079"/>
                  </a:lnTo>
                  <a:lnTo>
                    <a:pt x="2518029" y="168376"/>
                  </a:lnTo>
                  <a:lnTo>
                    <a:pt x="2514358" y="162179"/>
                  </a:lnTo>
                  <a:lnTo>
                    <a:pt x="2509469" y="156629"/>
                  </a:lnTo>
                  <a:lnTo>
                    <a:pt x="2554986" y="156629"/>
                  </a:lnTo>
                  <a:lnTo>
                    <a:pt x="2564777" y="156629"/>
                  </a:lnTo>
                  <a:lnTo>
                    <a:pt x="2584348" y="156629"/>
                  </a:lnTo>
                  <a:lnTo>
                    <a:pt x="2584348" y="269201"/>
                  </a:lnTo>
                  <a:lnTo>
                    <a:pt x="2597327" y="307378"/>
                  </a:lnTo>
                  <a:lnTo>
                    <a:pt x="2628404" y="323037"/>
                  </a:lnTo>
                  <a:lnTo>
                    <a:pt x="2647975" y="323037"/>
                  </a:lnTo>
                  <a:lnTo>
                    <a:pt x="2684742" y="298005"/>
                  </a:lnTo>
                  <a:lnTo>
                    <a:pt x="2688653" y="288772"/>
                  </a:lnTo>
                  <a:lnTo>
                    <a:pt x="2688793" y="288467"/>
                  </a:lnTo>
                  <a:lnTo>
                    <a:pt x="2691193" y="278168"/>
                  </a:lnTo>
                  <a:lnTo>
                    <a:pt x="2691295" y="276948"/>
                  </a:lnTo>
                  <a:lnTo>
                    <a:pt x="2692031" y="266750"/>
                  </a:lnTo>
                  <a:lnTo>
                    <a:pt x="2692031" y="156629"/>
                  </a:lnTo>
                  <a:lnTo>
                    <a:pt x="2721394" y="156629"/>
                  </a:lnTo>
                  <a:lnTo>
                    <a:pt x="2721394" y="156070"/>
                  </a:lnTo>
                  <a:lnTo>
                    <a:pt x="2750769" y="156070"/>
                  </a:lnTo>
                  <a:lnTo>
                    <a:pt x="2750769" y="366890"/>
                  </a:lnTo>
                  <a:lnTo>
                    <a:pt x="2785033" y="366890"/>
                  </a:lnTo>
                  <a:lnTo>
                    <a:pt x="2785033" y="156070"/>
                  </a:lnTo>
                  <a:lnTo>
                    <a:pt x="2824188" y="156070"/>
                  </a:lnTo>
                  <a:lnTo>
                    <a:pt x="2824188" y="121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4806" y="968568"/>
            <a:ext cx="385584" cy="16764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104589" y="879126"/>
            <a:ext cx="558800" cy="249554"/>
          </a:xfrm>
          <a:custGeom>
            <a:avLst/>
            <a:gdLst/>
            <a:ahLst/>
            <a:cxnLst/>
            <a:rect l="l" t="t" r="r" b="b"/>
            <a:pathLst>
              <a:path w="558800" h="249555">
                <a:moveTo>
                  <a:pt x="558673" y="74472"/>
                </a:moveTo>
                <a:lnTo>
                  <a:pt x="558673" y="74472"/>
                </a:lnTo>
                <a:lnTo>
                  <a:pt x="178117" y="74472"/>
                </a:lnTo>
                <a:lnTo>
                  <a:pt x="176085" y="71031"/>
                </a:lnTo>
                <a:lnTo>
                  <a:pt x="174561" y="67233"/>
                </a:lnTo>
                <a:lnTo>
                  <a:pt x="172542" y="58928"/>
                </a:lnTo>
                <a:lnTo>
                  <a:pt x="172034" y="54622"/>
                </a:lnTo>
                <a:lnTo>
                  <a:pt x="172034" y="42659"/>
                </a:lnTo>
                <a:lnTo>
                  <a:pt x="208508" y="22809"/>
                </a:lnTo>
                <a:lnTo>
                  <a:pt x="218884" y="23571"/>
                </a:lnTo>
                <a:lnTo>
                  <a:pt x="263918" y="41910"/>
                </a:lnTo>
                <a:lnTo>
                  <a:pt x="298170" y="69913"/>
                </a:lnTo>
                <a:lnTo>
                  <a:pt x="304253" y="65354"/>
                </a:lnTo>
                <a:lnTo>
                  <a:pt x="277469" y="37807"/>
                </a:lnTo>
                <a:lnTo>
                  <a:pt x="235216" y="9664"/>
                </a:lnTo>
                <a:lnTo>
                  <a:pt x="194830" y="0"/>
                </a:lnTo>
                <a:lnTo>
                  <a:pt x="185166" y="762"/>
                </a:lnTo>
                <a:lnTo>
                  <a:pt x="149771" y="25273"/>
                </a:lnTo>
                <a:lnTo>
                  <a:pt x="146202" y="41046"/>
                </a:lnTo>
                <a:lnTo>
                  <a:pt x="146202" y="46304"/>
                </a:lnTo>
                <a:lnTo>
                  <a:pt x="147662" y="51879"/>
                </a:lnTo>
                <a:lnTo>
                  <a:pt x="153543" y="63639"/>
                </a:lnTo>
                <a:lnTo>
                  <a:pt x="157645" y="69215"/>
                </a:lnTo>
                <a:lnTo>
                  <a:pt x="162915" y="74472"/>
                </a:lnTo>
                <a:lnTo>
                  <a:pt x="145288" y="74472"/>
                </a:lnTo>
                <a:lnTo>
                  <a:pt x="138303" y="74472"/>
                </a:lnTo>
                <a:lnTo>
                  <a:pt x="96647" y="74472"/>
                </a:lnTo>
                <a:lnTo>
                  <a:pt x="96647" y="98793"/>
                </a:lnTo>
                <a:lnTo>
                  <a:pt x="96647" y="150469"/>
                </a:lnTo>
                <a:lnTo>
                  <a:pt x="51054" y="150469"/>
                </a:lnTo>
                <a:lnTo>
                  <a:pt x="51054" y="98793"/>
                </a:lnTo>
                <a:lnTo>
                  <a:pt x="96647" y="98793"/>
                </a:lnTo>
                <a:lnTo>
                  <a:pt x="96647" y="74472"/>
                </a:lnTo>
                <a:lnTo>
                  <a:pt x="0" y="74472"/>
                </a:lnTo>
                <a:lnTo>
                  <a:pt x="0" y="98793"/>
                </a:lnTo>
                <a:lnTo>
                  <a:pt x="23698" y="98793"/>
                </a:lnTo>
                <a:lnTo>
                  <a:pt x="23698" y="150469"/>
                </a:lnTo>
                <a:lnTo>
                  <a:pt x="12560" y="150469"/>
                </a:lnTo>
                <a:lnTo>
                  <a:pt x="10782" y="151231"/>
                </a:lnTo>
                <a:lnTo>
                  <a:pt x="7747" y="154266"/>
                </a:lnTo>
                <a:lnTo>
                  <a:pt x="6985" y="156032"/>
                </a:lnTo>
                <a:lnTo>
                  <a:pt x="6985" y="158064"/>
                </a:lnTo>
                <a:lnTo>
                  <a:pt x="35864" y="192189"/>
                </a:lnTo>
                <a:lnTo>
                  <a:pt x="44983" y="196062"/>
                </a:lnTo>
                <a:lnTo>
                  <a:pt x="46596" y="196062"/>
                </a:lnTo>
                <a:lnTo>
                  <a:pt x="48018" y="195148"/>
                </a:lnTo>
                <a:lnTo>
                  <a:pt x="50457" y="191503"/>
                </a:lnTo>
                <a:lnTo>
                  <a:pt x="51054" y="189369"/>
                </a:lnTo>
                <a:lnTo>
                  <a:pt x="51054" y="174777"/>
                </a:lnTo>
                <a:lnTo>
                  <a:pt x="96647" y="174777"/>
                </a:lnTo>
                <a:lnTo>
                  <a:pt x="96647" y="208216"/>
                </a:lnTo>
                <a:lnTo>
                  <a:pt x="124002" y="226453"/>
                </a:lnTo>
                <a:lnTo>
                  <a:pt x="124002" y="174777"/>
                </a:lnTo>
                <a:lnTo>
                  <a:pt x="124002" y="98793"/>
                </a:lnTo>
                <a:lnTo>
                  <a:pt x="138303" y="98793"/>
                </a:lnTo>
                <a:lnTo>
                  <a:pt x="145288" y="98793"/>
                </a:lnTo>
                <a:lnTo>
                  <a:pt x="158356" y="98793"/>
                </a:lnTo>
                <a:lnTo>
                  <a:pt x="158356" y="214299"/>
                </a:lnTo>
                <a:lnTo>
                  <a:pt x="185712" y="226453"/>
                </a:lnTo>
                <a:lnTo>
                  <a:pt x="185712" y="98793"/>
                </a:lnTo>
                <a:lnTo>
                  <a:pt x="200304" y="98793"/>
                </a:lnTo>
                <a:lnTo>
                  <a:pt x="206997" y="98793"/>
                </a:lnTo>
                <a:lnTo>
                  <a:pt x="273862" y="98793"/>
                </a:lnTo>
                <a:lnTo>
                  <a:pt x="273862" y="113995"/>
                </a:lnTo>
                <a:lnTo>
                  <a:pt x="231813" y="113995"/>
                </a:lnTo>
                <a:lnTo>
                  <a:pt x="225729" y="115912"/>
                </a:lnTo>
                <a:lnTo>
                  <a:pt x="215595" y="123621"/>
                </a:lnTo>
                <a:lnTo>
                  <a:pt x="213067" y="128282"/>
                </a:lnTo>
                <a:lnTo>
                  <a:pt x="213067" y="139217"/>
                </a:lnTo>
                <a:lnTo>
                  <a:pt x="214845" y="144437"/>
                </a:lnTo>
                <a:lnTo>
                  <a:pt x="221932" y="154368"/>
                </a:lnTo>
                <a:lnTo>
                  <a:pt x="226745" y="158267"/>
                </a:lnTo>
                <a:lnTo>
                  <a:pt x="232829" y="161112"/>
                </a:lnTo>
                <a:lnTo>
                  <a:pt x="227558" y="164147"/>
                </a:lnTo>
                <a:lnTo>
                  <a:pt x="223456" y="168503"/>
                </a:lnTo>
                <a:lnTo>
                  <a:pt x="217576" y="179844"/>
                </a:lnTo>
                <a:lnTo>
                  <a:pt x="216103" y="186131"/>
                </a:lnTo>
                <a:lnTo>
                  <a:pt x="216103" y="193014"/>
                </a:lnTo>
                <a:lnTo>
                  <a:pt x="238442" y="227215"/>
                </a:lnTo>
                <a:lnTo>
                  <a:pt x="278714" y="245592"/>
                </a:lnTo>
                <a:lnTo>
                  <a:pt x="295135" y="249250"/>
                </a:lnTo>
                <a:lnTo>
                  <a:pt x="296659" y="238620"/>
                </a:lnTo>
                <a:lnTo>
                  <a:pt x="284721" y="235953"/>
                </a:lnTo>
                <a:lnTo>
                  <a:pt x="273862" y="232537"/>
                </a:lnTo>
                <a:lnTo>
                  <a:pt x="239928" y="206603"/>
                </a:lnTo>
                <a:lnTo>
                  <a:pt x="238899" y="200621"/>
                </a:lnTo>
                <a:lnTo>
                  <a:pt x="239737" y="193598"/>
                </a:lnTo>
                <a:lnTo>
                  <a:pt x="275412" y="166306"/>
                </a:lnTo>
                <a:lnTo>
                  <a:pt x="286118" y="165658"/>
                </a:lnTo>
                <a:lnTo>
                  <a:pt x="287540" y="166420"/>
                </a:lnTo>
                <a:lnTo>
                  <a:pt x="289966" y="169456"/>
                </a:lnTo>
                <a:lnTo>
                  <a:pt x="290576" y="171234"/>
                </a:lnTo>
                <a:lnTo>
                  <a:pt x="290576" y="178943"/>
                </a:lnTo>
                <a:lnTo>
                  <a:pt x="288912" y="184251"/>
                </a:lnTo>
                <a:lnTo>
                  <a:pt x="282219" y="194183"/>
                </a:lnTo>
                <a:lnTo>
                  <a:pt x="277812" y="197980"/>
                </a:lnTo>
                <a:lnTo>
                  <a:pt x="272338" y="200621"/>
                </a:lnTo>
                <a:lnTo>
                  <a:pt x="287540" y="218859"/>
                </a:lnTo>
                <a:lnTo>
                  <a:pt x="294424" y="215607"/>
                </a:lnTo>
                <a:lnTo>
                  <a:pt x="299948" y="211353"/>
                </a:lnTo>
                <a:lnTo>
                  <a:pt x="308254" y="200825"/>
                </a:lnTo>
                <a:lnTo>
                  <a:pt x="310337" y="195453"/>
                </a:lnTo>
                <a:lnTo>
                  <a:pt x="310337" y="189979"/>
                </a:lnTo>
                <a:lnTo>
                  <a:pt x="288925" y="156641"/>
                </a:lnTo>
                <a:lnTo>
                  <a:pt x="267779" y="148945"/>
                </a:lnTo>
                <a:lnTo>
                  <a:pt x="264134" y="148945"/>
                </a:lnTo>
                <a:lnTo>
                  <a:pt x="260235" y="149453"/>
                </a:lnTo>
                <a:lnTo>
                  <a:pt x="251917" y="151485"/>
                </a:lnTo>
                <a:lnTo>
                  <a:pt x="247713" y="152996"/>
                </a:lnTo>
                <a:lnTo>
                  <a:pt x="243459" y="155028"/>
                </a:lnTo>
                <a:lnTo>
                  <a:pt x="241033" y="153606"/>
                </a:lnTo>
                <a:lnTo>
                  <a:pt x="239153" y="151980"/>
                </a:lnTo>
                <a:lnTo>
                  <a:pt x="236524" y="148336"/>
                </a:lnTo>
                <a:lnTo>
                  <a:pt x="235864" y="146418"/>
                </a:lnTo>
                <a:lnTo>
                  <a:pt x="235864" y="141947"/>
                </a:lnTo>
                <a:lnTo>
                  <a:pt x="236931" y="139827"/>
                </a:lnTo>
                <a:lnTo>
                  <a:pt x="241185" y="136182"/>
                </a:lnTo>
                <a:lnTo>
                  <a:pt x="243662" y="135267"/>
                </a:lnTo>
                <a:lnTo>
                  <a:pt x="301218" y="135267"/>
                </a:lnTo>
                <a:lnTo>
                  <a:pt x="301218" y="98793"/>
                </a:lnTo>
                <a:lnTo>
                  <a:pt x="314286" y="98793"/>
                </a:lnTo>
                <a:lnTo>
                  <a:pt x="321576" y="98793"/>
                </a:lnTo>
                <a:lnTo>
                  <a:pt x="449541" y="98793"/>
                </a:lnTo>
                <a:lnTo>
                  <a:pt x="449541" y="130708"/>
                </a:lnTo>
                <a:lnTo>
                  <a:pt x="446100" y="127266"/>
                </a:lnTo>
                <a:lnTo>
                  <a:pt x="442302" y="124625"/>
                </a:lnTo>
                <a:lnTo>
                  <a:pt x="433997" y="120980"/>
                </a:lnTo>
                <a:lnTo>
                  <a:pt x="429691" y="120065"/>
                </a:lnTo>
                <a:lnTo>
                  <a:pt x="420166" y="120065"/>
                </a:lnTo>
                <a:lnTo>
                  <a:pt x="415099" y="121691"/>
                </a:lnTo>
                <a:lnTo>
                  <a:pt x="404964" y="128181"/>
                </a:lnTo>
                <a:lnTo>
                  <a:pt x="400405" y="132638"/>
                </a:lnTo>
                <a:lnTo>
                  <a:pt x="396354" y="138303"/>
                </a:lnTo>
                <a:lnTo>
                  <a:pt x="390271" y="131013"/>
                </a:lnTo>
                <a:lnTo>
                  <a:pt x="384200" y="125387"/>
                </a:lnTo>
                <a:lnTo>
                  <a:pt x="372033" y="117487"/>
                </a:lnTo>
                <a:lnTo>
                  <a:pt x="366458" y="115519"/>
                </a:lnTo>
                <a:lnTo>
                  <a:pt x="361403" y="115519"/>
                </a:lnTo>
                <a:lnTo>
                  <a:pt x="327583" y="138874"/>
                </a:lnTo>
                <a:lnTo>
                  <a:pt x="324929" y="153504"/>
                </a:lnTo>
                <a:lnTo>
                  <a:pt x="325780" y="163004"/>
                </a:lnTo>
                <a:lnTo>
                  <a:pt x="346100" y="202247"/>
                </a:lnTo>
                <a:lnTo>
                  <a:pt x="376593" y="229489"/>
                </a:lnTo>
                <a:lnTo>
                  <a:pt x="384200" y="220370"/>
                </a:lnTo>
                <a:lnTo>
                  <a:pt x="376580" y="214528"/>
                </a:lnTo>
                <a:lnTo>
                  <a:pt x="369836" y="208216"/>
                </a:lnTo>
                <a:lnTo>
                  <a:pt x="350418" y="171729"/>
                </a:lnTo>
                <a:lnTo>
                  <a:pt x="349846" y="164147"/>
                </a:lnTo>
                <a:lnTo>
                  <a:pt x="349846" y="157861"/>
                </a:lnTo>
                <a:lnTo>
                  <a:pt x="352183" y="152488"/>
                </a:lnTo>
                <a:lnTo>
                  <a:pt x="361505" y="143573"/>
                </a:lnTo>
                <a:lnTo>
                  <a:pt x="367068" y="141351"/>
                </a:lnTo>
                <a:lnTo>
                  <a:pt x="377202" y="141351"/>
                </a:lnTo>
                <a:lnTo>
                  <a:pt x="380492" y="142011"/>
                </a:lnTo>
                <a:lnTo>
                  <a:pt x="386372" y="144640"/>
                </a:lnTo>
                <a:lnTo>
                  <a:pt x="388658" y="146519"/>
                </a:lnTo>
                <a:lnTo>
                  <a:pt x="390271" y="148945"/>
                </a:lnTo>
                <a:lnTo>
                  <a:pt x="384200" y="162623"/>
                </a:lnTo>
                <a:lnTo>
                  <a:pt x="406996" y="177825"/>
                </a:lnTo>
                <a:lnTo>
                  <a:pt x="434759" y="145910"/>
                </a:lnTo>
                <a:lnTo>
                  <a:pt x="442455" y="145910"/>
                </a:lnTo>
                <a:lnTo>
                  <a:pt x="447522" y="146672"/>
                </a:lnTo>
                <a:lnTo>
                  <a:pt x="449541" y="147421"/>
                </a:lnTo>
                <a:lnTo>
                  <a:pt x="449541" y="212775"/>
                </a:lnTo>
                <a:lnTo>
                  <a:pt x="476897" y="226453"/>
                </a:lnTo>
                <a:lnTo>
                  <a:pt x="476897" y="98793"/>
                </a:lnTo>
                <a:lnTo>
                  <a:pt x="490575" y="98793"/>
                </a:lnTo>
                <a:lnTo>
                  <a:pt x="498182" y="98793"/>
                </a:lnTo>
                <a:lnTo>
                  <a:pt x="510032" y="98793"/>
                </a:lnTo>
                <a:lnTo>
                  <a:pt x="510032" y="208216"/>
                </a:lnTo>
                <a:lnTo>
                  <a:pt x="537387" y="226453"/>
                </a:lnTo>
                <a:lnTo>
                  <a:pt x="537387" y="98793"/>
                </a:lnTo>
                <a:lnTo>
                  <a:pt x="558673" y="98793"/>
                </a:lnTo>
                <a:lnTo>
                  <a:pt x="558673" y="7447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4083" y="953596"/>
            <a:ext cx="434966" cy="2118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74237" y="903650"/>
            <a:ext cx="313217" cy="2067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57312" y="970711"/>
            <a:ext cx="267674" cy="145291"/>
          </a:xfrm>
          <a:prstGeom prst="rect">
            <a:avLst/>
          </a:prstGeom>
        </p:spPr>
      </p:pic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195759" y="838129"/>
          <a:ext cx="8423275" cy="545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0980"/>
                <a:gridCol w="770890"/>
                <a:gridCol w="640714"/>
                <a:gridCol w="2661285"/>
                <a:gridCol w="1563370"/>
              </a:tblGrid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1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47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3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63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19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231F20"/>
                      </a:solidFill>
                      <a:prstDash val="solid"/>
                    </a:lnL>
                    <a:lnR w="1905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4806" y="1341280"/>
            <a:ext cx="156236" cy="13548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39034" y="1381352"/>
            <a:ext cx="103013" cy="12212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006715" y="1353491"/>
            <a:ext cx="54610" cy="127000"/>
          </a:xfrm>
          <a:custGeom>
            <a:avLst/>
            <a:gdLst/>
            <a:ahLst/>
            <a:cxnLst/>
            <a:rect l="l" t="t" r="r" b="b"/>
            <a:pathLst>
              <a:path w="54610" h="127000">
                <a:moveTo>
                  <a:pt x="54179" y="0"/>
                </a:moveTo>
                <a:lnTo>
                  <a:pt x="0" y="0"/>
                </a:lnTo>
                <a:lnTo>
                  <a:pt x="0" y="3434"/>
                </a:lnTo>
                <a:lnTo>
                  <a:pt x="7473" y="3434"/>
                </a:lnTo>
                <a:lnTo>
                  <a:pt x="10331" y="4165"/>
                </a:lnTo>
                <a:lnTo>
                  <a:pt x="15008" y="6775"/>
                </a:lnTo>
                <a:lnTo>
                  <a:pt x="16278" y="8110"/>
                </a:lnTo>
                <a:lnTo>
                  <a:pt x="17711" y="11703"/>
                </a:lnTo>
                <a:lnTo>
                  <a:pt x="18125" y="15933"/>
                </a:lnTo>
                <a:lnTo>
                  <a:pt x="18125" y="111758"/>
                </a:lnTo>
                <a:lnTo>
                  <a:pt x="17395" y="116527"/>
                </a:lnTo>
                <a:lnTo>
                  <a:pt x="13514" y="121554"/>
                </a:lnTo>
                <a:lnTo>
                  <a:pt x="9726" y="123080"/>
                </a:lnTo>
                <a:lnTo>
                  <a:pt x="0" y="123080"/>
                </a:lnTo>
                <a:lnTo>
                  <a:pt x="0" y="126514"/>
                </a:lnTo>
                <a:lnTo>
                  <a:pt x="54179" y="126514"/>
                </a:lnTo>
                <a:lnTo>
                  <a:pt x="54179" y="123080"/>
                </a:lnTo>
                <a:lnTo>
                  <a:pt x="46642" y="123080"/>
                </a:lnTo>
                <a:lnTo>
                  <a:pt x="43848" y="122349"/>
                </a:lnTo>
                <a:lnTo>
                  <a:pt x="39171" y="119739"/>
                </a:lnTo>
                <a:lnTo>
                  <a:pt x="37868" y="118403"/>
                </a:lnTo>
                <a:lnTo>
                  <a:pt x="36468" y="114810"/>
                </a:lnTo>
                <a:lnTo>
                  <a:pt x="36054" y="110581"/>
                </a:lnTo>
                <a:lnTo>
                  <a:pt x="36054" y="14756"/>
                </a:lnTo>
                <a:lnTo>
                  <a:pt x="36817" y="9986"/>
                </a:lnTo>
                <a:lnTo>
                  <a:pt x="40730" y="4960"/>
                </a:lnTo>
                <a:lnTo>
                  <a:pt x="44477" y="3434"/>
                </a:lnTo>
                <a:lnTo>
                  <a:pt x="54179" y="3434"/>
                </a:lnTo>
                <a:lnTo>
                  <a:pt x="5417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06715" y="1656431"/>
            <a:ext cx="117702" cy="12651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4806" y="1644220"/>
            <a:ext cx="156236" cy="13548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9034" y="1684292"/>
            <a:ext cx="103013" cy="12212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06715" y="1959372"/>
            <a:ext cx="181227" cy="12651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4806" y="1947161"/>
            <a:ext cx="156236" cy="13548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9034" y="1987232"/>
            <a:ext cx="103013" cy="12212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8305124" y="1522616"/>
            <a:ext cx="443230" cy="221615"/>
            <a:chOff x="8305124" y="1522616"/>
            <a:chExt cx="443230" cy="22161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5124" y="1524257"/>
              <a:ext cx="291552" cy="21958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31906" y="1522616"/>
              <a:ext cx="116215" cy="212608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8782539" y="1522616"/>
            <a:ext cx="575945" cy="218440"/>
            <a:chOff x="8782539" y="1522616"/>
            <a:chExt cx="575945" cy="218440"/>
          </a:xfrm>
        </p:grpSpPr>
        <p:sp>
          <p:nvSpPr>
            <p:cNvPr id="31" name="object 31"/>
            <p:cNvSpPr/>
            <p:nvPr/>
          </p:nvSpPr>
          <p:spPr>
            <a:xfrm>
              <a:off x="8782533" y="1528363"/>
              <a:ext cx="255270" cy="212725"/>
            </a:xfrm>
            <a:custGeom>
              <a:avLst/>
              <a:gdLst/>
              <a:ahLst/>
              <a:cxnLst/>
              <a:rect l="l" t="t" r="r" b="b"/>
              <a:pathLst>
                <a:path w="255270" h="212725">
                  <a:moveTo>
                    <a:pt x="130390" y="0"/>
                  </a:moveTo>
                  <a:lnTo>
                    <a:pt x="35229" y="0"/>
                  </a:lnTo>
                  <a:lnTo>
                    <a:pt x="6883" y="109181"/>
                  </a:lnTo>
                  <a:lnTo>
                    <a:pt x="28244" y="113639"/>
                  </a:lnTo>
                  <a:lnTo>
                    <a:pt x="47371" y="118833"/>
                  </a:lnTo>
                  <a:lnTo>
                    <a:pt x="90830" y="138430"/>
                  </a:lnTo>
                  <a:lnTo>
                    <a:pt x="106095" y="160896"/>
                  </a:lnTo>
                  <a:lnTo>
                    <a:pt x="106095" y="168833"/>
                  </a:lnTo>
                  <a:lnTo>
                    <a:pt x="103454" y="175602"/>
                  </a:lnTo>
                  <a:lnTo>
                    <a:pt x="92925" y="186817"/>
                  </a:lnTo>
                  <a:lnTo>
                    <a:pt x="86652" y="189623"/>
                  </a:lnTo>
                  <a:lnTo>
                    <a:pt x="73964" y="189623"/>
                  </a:lnTo>
                  <a:lnTo>
                    <a:pt x="68834" y="189014"/>
                  </a:lnTo>
                  <a:lnTo>
                    <a:pt x="59118" y="186550"/>
                  </a:lnTo>
                  <a:lnTo>
                    <a:pt x="54800" y="184835"/>
                  </a:lnTo>
                  <a:lnTo>
                    <a:pt x="28067" y="168897"/>
                  </a:lnTo>
                  <a:lnTo>
                    <a:pt x="22809" y="166649"/>
                  </a:lnTo>
                  <a:lnTo>
                    <a:pt x="14439" y="166649"/>
                  </a:lnTo>
                  <a:lnTo>
                    <a:pt x="9779" y="168351"/>
                  </a:lnTo>
                  <a:lnTo>
                    <a:pt x="1955" y="175196"/>
                  </a:lnTo>
                  <a:lnTo>
                    <a:pt x="0" y="179235"/>
                  </a:lnTo>
                  <a:lnTo>
                    <a:pt x="0" y="191820"/>
                  </a:lnTo>
                  <a:lnTo>
                    <a:pt x="34112" y="212090"/>
                  </a:lnTo>
                  <a:lnTo>
                    <a:pt x="42519" y="212610"/>
                  </a:lnTo>
                  <a:lnTo>
                    <a:pt x="61175" y="211378"/>
                  </a:lnTo>
                  <a:lnTo>
                    <a:pt x="105283" y="192913"/>
                  </a:lnTo>
                  <a:lnTo>
                    <a:pt x="127304" y="156197"/>
                  </a:lnTo>
                  <a:lnTo>
                    <a:pt x="128765" y="140779"/>
                  </a:lnTo>
                  <a:lnTo>
                    <a:pt x="127228" y="126453"/>
                  </a:lnTo>
                  <a:lnTo>
                    <a:pt x="104063" y="91325"/>
                  </a:lnTo>
                  <a:lnTo>
                    <a:pt x="53797" y="68199"/>
                  </a:lnTo>
                  <a:lnTo>
                    <a:pt x="31178" y="63207"/>
                  </a:lnTo>
                  <a:lnTo>
                    <a:pt x="36855" y="40220"/>
                  </a:lnTo>
                  <a:lnTo>
                    <a:pt x="120269" y="40220"/>
                  </a:lnTo>
                  <a:lnTo>
                    <a:pt x="130390" y="0"/>
                  </a:lnTo>
                  <a:close/>
                </a:path>
                <a:path w="255270" h="212725">
                  <a:moveTo>
                    <a:pt x="254698" y="89484"/>
                  </a:moveTo>
                  <a:lnTo>
                    <a:pt x="146583" y="89484"/>
                  </a:lnTo>
                  <a:lnTo>
                    <a:pt x="146583" y="119037"/>
                  </a:lnTo>
                  <a:lnTo>
                    <a:pt x="254698" y="119037"/>
                  </a:lnTo>
                  <a:lnTo>
                    <a:pt x="254698" y="89484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74087" y="1522616"/>
              <a:ext cx="116215" cy="2126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21882" y="1522680"/>
              <a:ext cx="136057" cy="218289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59191" y="1371862"/>
            <a:ext cx="208885" cy="10075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53280" y="1650826"/>
            <a:ext cx="139636" cy="10151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54627" y="1929819"/>
            <a:ext cx="137336" cy="10148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934858" y="1371862"/>
            <a:ext cx="138874" cy="10075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35633" y="1650826"/>
            <a:ext cx="138670" cy="10151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34858" y="1932462"/>
            <a:ext cx="143262" cy="9617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706972" y="1372200"/>
            <a:ext cx="213418" cy="10148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12502" y="1651135"/>
            <a:ext cx="203544" cy="10151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712502" y="1930100"/>
            <a:ext cx="205257" cy="10285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4806" y="2317218"/>
            <a:ext cx="156236" cy="13548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39034" y="2357291"/>
            <a:ext cx="103013" cy="122125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006715" y="2329429"/>
            <a:ext cx="54610" cy="127000"/>
          </a:xfrm>
          <a:custGeom>
            <a:avLst/>
            <a:gdLst/>
            <a:ahLst/>
            <a:cxnLst/>
            <a:rect l="l" t="t" r="r" b="b"/>
            <a:pathLst>
              <a:path w="54610" h="127000">
                <a:moveTo>
                  <a:pt x="54179" y="0"/>
                </a:moveTo>
                <a:lnTo>
                  <a:pt x="0" y="0"/>
                </a:lnTo>
                <a:lnTo>
                  <a:pt x="0" y="3435"/>
                </a:lnTo>
                <a:lnTo>
                  <a:pt x="7473" y="3435"/>
                </a:lnTo>
                <a:lnTo>
                  <a:pt x="10331" y="4165"/>
                </a:lnTo>
                <a:lnTo>
                  <a:pt x="15008" y="6775"/>
                </a:lnTo>
                <a:lnTo>
                  <a:pt x="16278" y="8111"/>
                </a:lnTo>
                <a:lnTo>
                  <a:pt x="17711" y="11704"/>
                </a:lnTo>
                <a:lnTo>
                  <a:pt x="18125" y="15933"/>
                </a:lnTo>
                <a:lnTo>
                  <a:pt x="18125" y="111758"/>
                </a:lnTo>
                <a:lnTo>
                  <a:pt x="17395" y="116528"/>
                </a:lnTo>
                <a:lnTo>
                  <a:pt x="13514" y="121554"/>
                </a:lnTo>
                <a:lnTo>
                  <a:pt x="9726" y="123080"/>
                </a:lnTo>
                <a:lnTo>
                  <a:pt x="0" y="123080"/>
                </a:lnTo>
                <a:lnTo>
                  <a:pt x="0" y="126514"/>
                </a:lnTo>
                <a:lnTo>
                  <a:pt x="54179" y="126514"/>
                </a:lnTo>
                <a:lnTo>
                  <a:pt x="54179" y="123080"/>
                </a:lnTo>
                <a:lnTo>
                  <a:pt x="46642" y="123080"/>
                </a:lnTo>
                <a:lnTo>
                  <a:pt x="43848" y="122350"/>
                </a:lnTo>
                <a:lnTo>
                  <a:pt x="39171" y="119739"/>
                </a:lnTo>
                <a:lnTo>
                  <a:pt x="37868" y="118404"/>
                </a:lnTo>
                <a:lnTo>
                  <a:pt x="36468" y="114811"/>
                </a:lnTo>
                <a:lnTo>
                  <a:pt x="36054" y="110581"/>
                </a:lnTo>
                <a:lnTo>
                  <a:pt x="36054" y="14756"/>
                </a:lnTo>
                <a:lnTo>
                  <a:pt x="36817" y="9987"/>
                </a:lnTo>
                <a:lnTo>
                  <a:pt x="40730" y="4960"/>
                </a:lnTo>
                <a:lnTo>
                  <a:pt x="44477" y="3435"/>
                </a:lnTo>
                <a:lnTo>
                  <a:pt x="54179" y="3435"/>
                </a:lnTo>
                <a:lnTo>
                  <a:pt x="5417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06715" y="2632370"/>
            <a:ext cx="117702" cy="12651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624806" y="2620159"/>
            <a:ext cx="156236" cy="13548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9034" y="2660230"/>
            <a:ext cx="103013" cy="12212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06715" y="2935309"/>
            <a:ext cx="181227" cy="126514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4806" y="2923098"/>
            <a:ext cx="156236" cy="13548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39034" y="2963170"/>
            <a:ext cx="103013" cy="12212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159191" y="2347797"/>
            <a:ext cx="208504" cy="9884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153280" y="2628096"/>
            <a:ext cx="140208" cy="100180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4159186" y="2905729"/>
            <a:ext cx="203200" cy="99060"/>
          </a:xfrm>
          <a:custGeom>
            <a:avLst/>
            <a:gdLst/>
            <a:ahLst/>
            <a:cxnLst/>
            <a:rect l="l" t="t" r="r" b="b"/>
            <a:pathLst>
              <a:path w="203200" h="99060">
                <a:moveTo>
                  <a:pt x="54749" y="94843"/>
                </a:moveTo>
                <a:lnTo>
                  <a:pt x="45910" y="94843"/>
                </a:lnTo>
                <a:lnTo>
                  <a:pt x="44043" y="93916"/>
                </a:lnTo>
                <a:lnTo>
                  <a:pt x="40855" y="90233"/>
                </a:lnTo>
                <a:lnTo>
                  <a:pt x="40068" y="88036"/>
                </a:lnTo>
                <a:lnTo>
                  <a:pt x="40068" y="0"/>
                </a:lnTo>
                <a:lnTo>
                  <a:pt x="0" y="16027"/>
                </a:lnTo>
                <a:lnTo>
                  <a:pt x="1905" y="19469"/>
                </a:lnTo>
                <a:lnTo>
                  <a:pt x="6426" y="17907"/>
                </a:lnTo>
                <a:lnTo>
                  <a:pt x="11442" y="16789"/>
                </a:lnTo>
                <a:lnTo>
                  <a:pt x="13868" y="16789"/>
                </a:lnTo>
                <a:lnTo>
                  <a:pt x="14973" y="17360"/>
                </a:lnTo>
                <a:lnTo>
                  <a:pt x="16878" y="19659"/>
                </a:lnTo>
                <a:lnTo>
                  <a:pt x="17360" y="21056"/>
                </a:lnTo>
                <a:lnTo>
                  <a:pt x="17360" y="88036"/>
                </a:lnTo>
                <a:lnTo>
                  <a:pt x="16446" y="90233"/>
                </a:lnTo>
                <a:lnTo>
                  <a:pt x="12750" y="93916"/>
                </a:lnTo>
                <a:lnTo>
                  <a:pt x="10553" y="94843"/>
                </a:lnTo>
                <a:lnTo>
                  <a:pt x="0" y="94843"/>
                </a:lnTo>
                <a:lnTo>
                  <a:pt x="0" y="98844"/>
                </a:lnTo>
                <a:lnTo>
                  <a:pt x="54749" y="98844"/>
                </a:lnTo>
                <a:lnTo>
                  <a:pt x="54749" y="94843"/>
                </a:lnTo>
                <a:close/>
              </a:path>
              <a:path w="203200" h="99060">
                <a:moveTo>
                  <a:pt x="128955" y="94843"/>
                </a:moveTo>
                <a:lnTo>
                  <a:pt x="120116" y="94843"/>
                </a:lnTo>
                <a:lnTo>
                  <a:pt x="118249" y="93916"/>
                </a:lnTo>
                <a:lnTo>
                  <a:pt x="115062" y="90233"/>
                </a:lnTo>
                <a:lnTo>
                  <a:pt x="114274" y="88036"/>
                </a:lnTo>
                <a:lnTo>
                  <a:pt x="114274" y="0"/>
                </a:lnTo>
                <a:lnTo>
                  <a:pt x="74206" y="16027"/>
                </a:lnTo>
                <a:lnTo>
                  <a:pt x="76111" y="19469"/>
                </a:lnTo>
                <a:lnTo>
                  <a:pt x="80632" y="17907"/>
                </a:lnTo>
                <a:lnTo>
                  <a:pt x="85648" y="16789"/>
                </a:lnTo>
                <a:lnTo>
                  <a:pt x="88074" y="16789"/>
                </a:lnTo>
                <a:lnTo>
                  <a:pt x="89179" y="17360"/>
                </a:lnTo>
                <a:lnTo>
                  <a:pt x="91084" y="19659"/>
                </a:lnTo>
                <a:lnTo>
                  <a:pt x="91567" y="21056"/>
                </a:lnTo>
                <a:lnTo>
                  <a:pt x="91567" y="88036"/>
                </a:lnTo>
                <a:lnTo>
                  <a:pt x="90652" y="90233"/>
                </a:lnTo>
                <a:lnTo>
                  <a:pt x="86956" y="93916"/>
                </a:lnTo>
                <a:lnTo>
                  <a:pt x="84759" y="94843"/>
                </a:lnTo>
                <a:lnTo>
                  <a:pt x="74206" y="94843"/>
                </a:lnTo>
                <a:lnTo>
                  <a:pt x="74206" y="98844"/>
                </a:lnTo>
                <a:lnTo>
                  <a:pt x="128955" y="98844"/>
                </a:lnTo>
                <a:lnTo>
                  <a:pt x="128955" y="94843"/>
                </a:lnTo>
                <a:close/>
              </a:path>
              <a:path w="203200" h="99060">
                <a:moveTo>
                  <a:pt x="203161" y="94843"/>
                </a:moveTo>
                <a:lnTo>
                  <a:pt x="194322" y="94843"/>
                </a:lnTo>
                <a:lnTo>
                  <a:pt x="192443" y="93916"/>
                </a:lnTo>
                <a:lnTo>
                  <a:pt x="189268" y="90233"/>
                </a:lnTo>
                <a:lnTo>
                  <a:pt x="188480" y="88036"/>
                </a:lnTo>
                <a:lnTo>
                  <a:pt x="188480" y="0"/>
                </a:lnTo>
                <a:lnTo>
                  <a:pt x="148412" y="16027"/>
                </a:lnTo>
                <a:lnTo>
                  <a:pt x="150317" y="19469"/>
                </a:lnTo>
                <a:lnTo>
                  <a:pt x="154838" y="17907"/>
                </a:lnTo>
                <a:lnTo>
                  <a:pt x="159854" y="16789"/>
                </a:lnTo>
                <a:lnTo>
                  <a:pt x="162280" y="16789"/>
                </a:lnTo>
                <a:lnTo>
                  <a:pt x="163385" y="17360"/>
                </a:lnTo>
                <a:lnTo>
                  <a:pt x="165303" y="19659"/>
                </a:lnTo>
                <a:lnTo>
                  <a:pt x="165773" y="21056"/>
                </a:lnTo>
                <a:lnTo>
                  <a:pt x="165773" y="88036"/>
                </a:lnTo>
                <a:lnTo>
                  <a:pt x="164858" y="90233"/>
                </a:lnTo>
                <a:lnTo>
                  <a:pt x="161163" y="93916"/>
                </a:lnTo>
                <a:lnTo>
                  <a:pt x="158965" y="94843"/>
                </a:lnTo>
                <a:lnTo>
                  <a:pt x="148412" y="94843"/>
                </a:lnTo>
                <a:lnTo>
                  <a:pt x="148412" y="98844"/>
                </a:lnTo>
                <a:lnTo>
                  <a:pt x="203161" y="98844"/>
                </a:lnTo>
                <a:lnTo>
                  <a:pt x="203161" y="9484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934286" y="2347826"/>
            <a:ext cx="139593" cy="10148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36957" y="2629433"/>
            <a:ext cx="137156" cy="10018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935621" y="2905725"/>
            <a:ext cx="137152" cy="10151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706972" y="2348106"/>
            <a:ext cx="213461" cy="10075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712502" y="2627070"/>
            <a:ext cx="212129" cy="9884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712502" y="2906035"/>
            <a:ext cx="209649" cy="102852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8306341" y="2494345"/>
            <a:ext cx="443230" cy="221615"/>
            <a:chOff x="8306341" y="2494345"/>
            <a:chExt cx="443230" cy="221615"/>
          </a:xfrm>
        </p:grpSpPr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06341" y="2495987"/>
              <a:ext cx="291550" cy="21958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33120" y="2494345"/>
              <a:ext cx="116215" cy="212609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8780918" y="2494345"/>
            <a:ext cx="575945" cy="218440"/>
            <a:chOff x="8780918" y="2494345"/>
            <a:chExt cx="575945" cy="218440"/>
          </a:xfrm>
        </p:grpSpPr>
        <p:sp>
          <p:nvSpPr>
            <p:cNvPr id="65" name="object 65"/>
            <p:cNvSpPr/>
            <p:nvPr/>
          </p:nvSpPr>
          <p:spPr>
            <a:xfrm>
              <a:off x="8780907" y="2494413"/>
              <a:ext cx="254000" cy="218440"/>
            </a:xfrm>
            <a:custGeom>
              <a:avLst/>
              <a:gdLst/>
              <a:ahLst/>
              <a:cxnLst/>
              <a:rect l="l" t="t" r="r" b="b"/>
              <a:pathLst>
                <a:path w="254000" h="218439">
                  <a:moveTo>
                    <a:pt x="136055" y="143586"/>
                  </a:moveTo>
                  <a:lnTo>
                    <a:pt x="120269" y="100901"/>
                  </a:lnTo>
                  <a:lnTo>
                    <a:pt x="116738" y="97624"/>
                  </a:lnTo>
                  <a:lnTo>
                    <a:pt x="111963" y="93179"/>
                  </a:lnTo>
                  <a:lnTo>
                    <a:pt x="105067" y="89001"/>
                  </a:lnTo>
                  <a:lnTo>
                    <a:pt x="102857" y="87668"/>
                  </a:lnTo>
                  <a:lnTo>
                    <a:pt x="92938" y="84353"/>
                  </a:lnTo>
                  <a:lnTo>
                    <a:pt x="89027" y="83959"/>
                  </a:lnTo>
                  <a:lnTo>
                    <a:pt x="89027" y="149440"/>
                  </a:lnTo>
                  <a:lnTo>
                    <a:pt x="88798" y="160528"/>
                  </a:lnTo>
                  <a:lnTo>
                    <a:pt x="81330" y="201739"/>
                  </a:lnTo>
                  <a:lnTo>
                    <a:pt x="76809" y="206806"/>
                  </a:lnTo>
                  <a:lnTo>
                    <a:pt x="70866" y="206806"/>
                  </a:lnTo>
                  <a:lnTo>
                    <a:pt x="48094" y="164528"/>
                  </a:lnTo>
                  <a:lnTo>
                    <a:pt x="46570" y="129641"/>
                  </a:lnTo>
                  <a:lnTo>
                    <a:pt x="46913" y="126072"/>
                  </a:lnTo>
                  <a:lnTo>
                    <a:pt x="65062" y="97624"/>
                  </a:lnTo>
                  <a:lnTo>
                    <a:pt x="75057" y="97624"/>
                  </a:lnTo>
                  <a:lnTo>
                    <a:pt x="88760" y="135102"/>
                  </a:lnTo>
                  <a:lnTo>
                    <a:pt x="89027" y="149440"/>
                  </a:lnTo>
                  <a:lnTo>
                    <a:pt x="89027" y="83959"/>
                  </a:lnTo>
                  <a:lnTo>
                    <a:pt x="82207" y="83261"/>
                  </a:lnTo>
                  <a:lnTo>
                    <a:pt x="77343" y="83261"/>
                  </a:lnTo>
                  <a:lnTo>
                    <a:pt x="72415" y="83731"/>
                  </a:lnTo>
                  <a:lnTo>
                    <a:pt x="62433" y="85648"/>
                  </a:lnTo>
                  <a:lnTo>
                    <a:pt x="57365" y="87083"/>
                  </a:lnTo>
                  <a:lnTo>
                    <a:pt x="52247" y="89001"/>
                  </a:lnTo>
                  <a:lnTo>
                    <a:pt x="57873" y="71640"/>
                  </a:lnTo>
                  <a:lnTo>
                    <a:pt x="84035" y="30314"/>
                  </a:lnTo>
                  <a:lnTo>
                    <a:pt x="118389" y="10680"/>
                  </a:lnTo>
                  <a:lnTo>
                    <a:pt x="130390" y="10198"/>
                  </a:lnTo>
                  <a:lnTo>
                    <a:pt x="130390" y="1574"/>
                  </a:lnTo>
                  <a:lnTo>
                    <a:pt x="82207" y="4292"/>
                  </a:lnTo>
                  <a:lnTo>
                    <a:pt x="39687" y="30518"/>
                  </a:lnTo>
                  <a:lnTo>
                    <a:pt x="9931" y="73456"/>
                  </a:lnTo>
                  <a:lnTo>
                    <a:pt x="0" y="126352"/>
                  </a:lnTo>
                  <a:lnTo>
                    <a:pt x="1308" y="144729"/>
                  </a:lnTo>
                  <a:lnTo>
                    <a:pt x="20866" y="191401"/>
                  </a:lnTo>
                  <a:lnTo>
                    <a:pt x="56807" y="216611"/>
                  </a:lnTo>
                  <a:lnTo>
                    <a:pt x="70866" y="218287"/>
                  </a:lnTo>
                  <a:lnTo>
                    <a:pt x="83921" y="216916"/>
                  </a:lnTo>
                  <a:lnTo>
                    <a:pt x="117030" y="196329"/>
                  </a:lnTo>
                  <a:lnTo>
                    <a:pt x="134874" y="158432"/>
                  </a:lnTo>
                  <a:lnTo>
                    <a:pt x="136055" y="143586"/>
                  </a:lnTo>
                  <a:close/>
                </a:path>
                <a:path w="254000" h="218439">
                  <a:moveTo>
                    <a:pt x="253898" y="95161"/>
                  </a:moveTo>
                  <a:lnTo>
                    <a:pt x="145783" y="95161"/>
                  </a:lnTo>
                  <a:lnTo>
                    <a:pt x="145783" y="124714"/>
                  </a:lnTo>
                  <a:lnTo>
                    <a:pt x="253898" y="124714"/>
                  </a:lnTo>
                  <a:lnTo>
                    <a:pt x="253898" y="951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71658" y="2494345"/>
              <a:ext cx="116215" cy="21260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17836" y="2500091"/>
              <a:ext cx="138891" cy="206863"/>
            </a:xfrm>
            <a:prstGeom prst="rect">
              <a:avLst/>
            </a:prstGeom>
          </p:spPr>
        </p:pic>
      </p:grpSp>
      <p:pic>
        <p:nvPicPr>
          <p:cNvPr id="68" name="object 6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624806" y="3347351"/>
            <a:ext cx="156236" cy="13548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9034" y="3387423"/>
            <a:ext cx="103013" cy="122125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2006715" y="3359562"/>
            <a:ext cx="54610" cy="127000"/>
          </a:xfrm>
          <a:custGeom>
            <a:avLst/>
            <a:gdLst/>
            <a:ahLst/>
            <a:cxnLst/>
            <a:rect l="l" t="t" r="r" b="b"/>
            <a:pathLst>
              <a:path w="54610" h="127000">
                <a:moveTo>
                  <a:pt x="54179" y="0"/>
                </a:moveTo>
                <a:lnTo>
                  <a:pt x="0" y="0"/>
                </a:lnTo>
                <a:lnTo>
                  <a:pt x="0" y="3435"/>
                </a:lnTo>
                <a:lnTo>
                  <a:pt x="7473" y="3435"/>
                </a:lnTo>
                <a:lnTo>
                  <a:pt x="10331" y="4165"/>
                </a:lnTo>
                <a:lnTo>
                  <a:pt x="15008" y="6775"/>
                </a:lnTo>
                <a:lnTo>
                  <a:pt x="16278" y="8111"/>
                </a:lnTo>
                <a:lnTo>
                  <a:pt x="17711" y="11704"/>
                </a:lnTo>
                <a:lnTo>
                  <a:pt x="18125" y="15934"/>
                </a:lnTo>
                <a:lnTo>
                  <a:pt x="18125" y="111758"/>
                </a:lnTo>
                <a:lnTo>
                  <a:pt x="17395" y="116528"/>
                </a:lnTo>
                <a:lnTo>
                  <a:pt x="13514" y="121554"/>
                </a:lnTo>
                <a:lnTo>
                  <a:pt x="9726" y="123080"/>
                </a:lnTo>
                <a:lnTo>
                  <a:pt x="0" y="123080"/>
                </a:lnTo>
                <a:lnTo>
                  <a:pt x="0" y="126514"/>
                </a:lnTo>
                <a:lnTo>
                  <a:pt x="54179" y="126514"/>
                </a:lnTo>
                <a:lnTo>
                  <a:pt x="54179" y="123080"/>
                </a:lnTo>
                <a:lnTo>
                  <a:pt x="46642" y="123080"/>
                </a:lnTo>
                <a:lnTo>
                  <a:pt x="43848" y="122350"/>
                </a:lnTo>
                <a:lnTo>
                  <a:pt x="39171" y="119740"/>
                </a:lnTo>
                <a:lnTo>
                  <a:pt x="37868" y="118404"/>
                </a:lnTo>
                <a:lnTo>
                  <a:pt x="36468" y="114811"/>
                </a:lnTo>
                <a:lnTo>
                  <a:pt x="36054" y="110581"/>
                </a:lnTo>
                <a:lnTo>
                  <a:pt x="36054" y="14757"/>
                </a:lnTo>
                <a:lnTo>
                  <a:pt x="36817" y="9987"/>
                </a:lnTo>
                <a:lnTo>
                  <a:pt x="40730" y="4961"/>
                </a:lnTo>
                <a:lnTo>
                  <a:pt x="44477" y="3435"/>
                </a:lnTo>
                <a:lnTo>
                  <a:pt x="54179" y="3435"/>
                </a:lnTo>
                <a:lnTo>
                  <a:pt x="5417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7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006715" y="3662503"/>
            <a:ext cx="117702" cy="12651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4806" y="3650291"/>
            <a:ext cx="156236" cy="13548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9034" y="3690363"/>
            <a:ext cx="103013" cy="122127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06715" y="3965442"/>
            <a:ext cx="181227" cy="126514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4806" y="3953231"/>
            <a:ext cx="156236" cy="13548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9034" y="3993303"/>
            <a:ext cx="103013" cy="12212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159191" y="3377930"/>
            <a:ext cx="210412" cy="100752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59191" y="3656895"/>
            <a:ext cx="207551" cy="10285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159191" y="3935857"/>
            <a:ext cx="205261" cy="101516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934286" y="3377930"/>
            <a:ext cx="140209" cy="100752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934858" y="3658229"/>
            <a:ext cx="138871" cy="100181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934858" y="3938530"/>
            <a:ext cx="140209" cy="98844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706972" y="3378240"/>
            <a:ext cx="213418" cy="101516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706972" y="3657966"/>
            <a:ext cx="210787" cy="10208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706972" y="3936196"/>
            <a:ext cx="213418" cy="101487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8306341" y="3524479"/>
            <a:ext cx="443230" cy="221615"/>
            <a:chOff x="8306341" y="3524479"/>
            <a:chExt cx="443230" cy="221615"/>
          </a:xfrm>
        </p:grpSpPr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306341" y="3526120"/>
              <a:ext cx="291550" cy="21958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633120" y="3524479"/>
              <a:ext cx="116215" cy="212608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8779298" y="3524479"/>
            <a:ext cx="575310" cy="217170"/>
            <a:chOff x="8779298" y="3524479"/>
            <a:chExt cx="575310" cy="217170"/>
          </a:xfrm>
        </p:grpSpPr>
        <p:sp>
          <p:nvSpPr>
            <p:cNvPr id="90" name="object 90"/>
            <p:cNvSpPr/>
            <p:nvPr/>
          </p:nvSpPr>
          <p:spPr>
            <a:xfrm>
              <a:off x="8779294" y="3530226"/>
              <a:ext cx="260350" cy="207010"/>
            </a:xfrm>
            <a:custGeom>
              <a:avLst/>
              <a:gdLst/>
              <a:ahLst/>
              <a:cxnLst/>
              <a:rect l="l" t="t" r="r" b="b"/>
              <a:pathLst>
                <a:path w="260350" h="207010">
                  <a:moveTo>
                    <a:pt x="138887" y="0"/>
                  </a:moveTo>
                  <a:lnTo>
                    <a:pt x="14173" y="0"/>
                  </a:lnTo>
                  <a:lnTo>
                    <a:pt x="0" y="66090"/>
                  </a:lnTo>
                  <a:lnTo>
                    <a:pt x="8509" y="66090"/>
                  </a:lnTo>
                  <a:lnTo>
                    <a:pt x="11201" y="58420"/>
                  </a:lnTo>
                  <a:lnTo>
                    <a:pt x="15189" y="52197"/>
                  </a:lnTo>
                  <a:lnTo>
                    <a:pt x="25717" y="42621"/>
                  </a:lnTo>
                  <a:lnTo>
                    <a:pt x="31178" y="40220"/>
                  </a:lnTo>
                  <a:lnTo>
                    <a:pt x="99212" y="40220"/>
                  </a:lnTo>
                  <a:lnTo>
                    <a:pt x="39687" y="206870"/>
                  </a:lnTo>
                  <a:lnTo>
                    <a:pt x="68033" y="206870"/>
                  </a:lnTo>
                  <a:lnTo>
                    <a:pt x="138887" y="0"/>
                  </a:lnTo>
                  <a:close/>
                </a:path>
                <a:path w="260350" h="207010">
                  <a:moveTo>
                    <a:pt x="259956" y="89484"/>
                  </a:moveTo>
                  <a:lnTo>
                    <a:pt x="151841" y="89484"/>
                  </a:lnTo>
                  <a:lnTo>
                    <a:pt x="151841" y="119037"/>
                  </a:lnTo>
                  <a:lnTo>
                    <a:pt x="259956" y="119037"/>
                  </a:lnTo>
                  <a:lnTo>
                    <a:pt x="259956" y="89484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076111" y="3524479"/>
              <a:ext cx="116215" cy="21260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21072" y="3524479"/>
              <a:ext cx="133225" cy="216712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624806" y="4363571"/>
            <a:ext cx="156236" cy="13548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9034" y="4403642"/>
            <a:ext cx="103013" cy="122127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2006715" y="4375782"/>
            <a:ext cx="54610" cy="127000"/>
          </a:xfrm>
          <a:custGeom>
            <a:avLst/>
            <a:gdLst/>
            <a:ahLst/>
            <a:cxnLst/>
            <a:rect l="l" t="t" r="r" b="b"/>
            <a:pathLst>
              <a:path w="54610" h="127000">
                <a:moveTo>
                  <a:pt x="54179" y="0"/>
                </a:moveTo>
                <a:lnTo>
                  <a:pt x="0" y="0"/>
                </a:lnTo>
                <a:lnTo>
                  <a:pt x="0" y="3434"/>
                </a:lnTo>
                <a:lnTo>
                  <a:pt x="7473" y="3434"/>
                </a:lnTo>
                <a:lnTo>
                  <a:pt x="10331" y="4164"/>
                </a:lnTo>
                <a:lnTo>
                  <a:pt x="15008" y="6775"/>
                </a:lnTo>
                <a:lnTo>
                  <a:pt x="16278" y="8110"/>
                </a:lnTo>
                <a:lnTo>
                  <a:pt x="17711" y="11703"/>
                </a:lnTo>
                <a:lnTo>
                  <a:pt x="18125" y="15933"/>
                </a:lnTo>
                <a:lnTo>
                  <a:pt x="18125" y="111757"/>
                </a:lnTo>
                <a:lnTo>
                  <a:pt x="17395" y="116527"/>
                </a:lnTo>
                <a:lnTo>
                  <a:pt x="13514" y="121554"/>
                </a:lnTo>
                <a:lnTo>
                  <a:pt x="9726" y="123079"/>
                </a:lnTo>
                <a:lnTo>
                  <a:pt x="0" y="123079"/>
                </a:lnTo>
                <a:lnTo>
                  <a:pt x="0" y="126514"/>
                </a:lnTo>
                <a:lnTo>
                  <a:pt x="54179" y="126514"/>
                </a:lnTo>
                <a:lnTo>
                  <a:pt x="54179" y="123079"/>
                </a:lnTo>
                <a:lnTo>
                  <a:pt x="46642" y="123079"/>
                </a:lnTo>
                <a:lnTo>
                  <a:pt x="43848" y="122349"/>
                </a:lnTo>
                <a:lnTo>
                  <a:pt x="39171" y="119739"/>
                </a:lnTo>
                <a:lnTo>
                  <a:pt x="37868" y="118403"/>
                </a:lnTo>
                <a:lnTo>
                  <a:pt x="36468" y="114810"/>
                </a:lnTo>
                <a:lnTo>
                  <a:pt x="36054" y="110581"/>
                </a:lnTo>
                <a:lnTo>
                  <a:pt x="36054" y="14756"/>
                </a:lnTo>
                <a:lnTo>
                  <a:pt x="36817" y="9986"/>
                </a:lnTo>
                <a:lnTo>
                  <a:pt x="40730" y="4960"/>
                </a:lnTo>
                <a:lnTo>
                  <a:pt x="44477" y="3434"/>
                </a:lnTo>
                <a:lnTo>
                  <a:pt x="54179" y="3434"/>
                </a:lnTo>
                <a:lnTo>
                  <a:pt x="5417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06715" y="4678721"/>
            <a:ext cx="117702" cy="126514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4806" y="4666510"/>
            <a:ext cx="156236" cy="135482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39034" y="4706581"/>
            <a:ext cx="103013" cy="122127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006715" y="4981662"/>
            <a:ext cx="181227" cy="126514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624806" y="4969450"/>
            <a:ext cx="156236" cy="13548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839034" y="5009522"/>
            <a:ext cx="103013" cy="122125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159191" y="4394148"/>
            <a:ext cx="207551" cy="102852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159191" y="4673113"/>
            <a:ext cx="210031" cy="101516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159191" y="4952076"/>
            <a:ext cx="205261" cy="101517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934858" y="4396819"/>
            <a:ext cx="139637" cy="100181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934286" y="4673113"/>
            <a:ext cx="139593" cy="101516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934286" y="4952105"/>
            <a:ext cx="139593" cy="101488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706972" y="4395222"/>
            <a:ext cx="211554" cy="102088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706972" y="4673423"/>
            <a:ext cx="212314" cy="101516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706972" y="4953149"/>
            <a:ext cx="217658" cy="98082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8306341" y="4540698"/>
            <a:ext cx="443230" cy="221615"/>
            <a:chOff x="8306341" y="4540698"/>
            <a:chExt cx="443230" cy="221615"/>
          </a:xfrm>
        </p:grpSpPr>
        <p:pic>
          <p:nvPicPr>
            <p:cNvPr id="112" name="object 11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306341" y="4542338"/>
              <a:ext cx="291550" cy="21958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33120" y="4540698"/>
              <a:ext cx="116215" cy="212608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8778081" y="4540698"/>
            <a:ext cx="571500" cy="218440"/>
            <a:chOff x="8778081" y="4540698"/>
            <a:chExt cx="571500" cy="218440"/>
          </a:xfrm>
        </p:grpSpPr>
        <p:sp>
          <p:nvSpPr>
            <p:cNvPr id="115" name="object 115"/>
            <p:cNvSpPr/>
            <p:nvPr/>
          </p:nvSpPr>
          <p:spPr>
            <a:xfrm>
              <a:off x="8778075" y="4540701"/>
              <a:ext cx="256540" cy="217170"/>
            </a:xfrm>
            <a:custGeom>
              <a:avLst/>
              <a:gdLst/>
              <a:ahLst/>
              <a:cxnLst/>
              <a:rect l="l" t="t" r="r" b="b"/>
              <a:pathLst>
                <a:path w="256540" h="217170">
                  <a:moveTo>
                    <a:pt x="133223" y="152273"/>
                  </a:moveTo>
                  <a:lnTo>
                    <a:pt x="132511" y="143484"/>
                  </a:lnTo>
                  <a:lnTo>
                    <a:pt x="130390" y="134785"/>
                  </a:lnTo>
                  <a:lnTo>
                    <a:pt x="126847" y="126149"/>
                  </a:lnTo>
                  <a:lnTo>
                    <a:pt x="122961" y="119443"/>
                  </a:lnTo>
                  <a:lnTo>
                    <a:pt x="121894" y="117589"/>
                  </a:lnTo>
                  <a:lnTo>
                    <a:pt x="115684" y="109423"/>
                  </a:lnTo>
                  <a:lnTo>
                    <a:pt x="108419" y="101942"/>
                  </a:lnTo>
                  <a:lnTo>
                    <a:pt x="100101" y="95161"/>
                  </a:lnTo>
                  <a:lnTo>
                    <a:pt x="93459" y="90855"/>
                  </a:lnTo>
                  <a:lnTo>
                    <a:pt x="93459" y="183984"/>
                  </a:lnTo>
                  <a:lnTo>
                    <a:pt x="91046" y="190919"/>
                  </a:lnTo>
                  <a:lnTo>
                    <a:pt x="81064" y="202692"/>
                  </a:lnTo>
                  <a:lnTo>
                    <a:pt x="75044" y="205638"/>
                  </a:lnTo>
                  <a:lnTo>
                    <a:pt x="59397" y="205638"/>
                  </a:lnTo>
                  <a:lnTo>
                    <a:pt x="37414" y="172085"/>
                  </a:lnTo>
                  <a:lnTo>
                    <a:pt x="36855" y="155536"/>
                  </a:lnTo>
                  <a:lnTo>
                    <a:pt x="38201" y="147624"/>
                  </a:lnTo>
                  <a:lnTo>
                    <a:pt x="43599" y="132295"/>
                  </a:lnTo>
                  <a:lnTo>
                    <a:pt x="47383" y="125463"/>
                  </a:lnTo>
                  <a:lnTo>
                    <a:pt x="52235" y="119443"/>
                  </a:lnTo>
                  <a:lnTo>
                    <a:pt x="61264" y="125222"/>
                  </a:lnTo>
                  <a:lnTo>
                    <a:pt x="90754" y="160439"/>
                  </a:lnTo>
                  <a:lnTo>
                    <a:pt x="93459" y="183984"/>
                  </a:lnTo>
                  <a:lnTo>
                    <a:pt x="93459" y="90855"/>
                  </a:lnTo>
                  <a:lnTo>
                    <a:pt x="90716" y="89065"/>
                  </a:lnTo>
                  <a:lnTo>
                    <a:pt x="98806" y="85623"/>
                  </a:lnTo>
                  <a:lnTo>
                    <a:pt x="102857" y="83324"/>
                  </a:lnTo>
                  <a:lnTo>
                    <a:pt x="128117" y="52463"/>
                  </a:lnTo>
                  <a:lnTo>
                    <a:pt x="128778" y="45974"/>
                  </a:lnTo>
                  <a:lnTo>
                    <a:pt x="127660" y="36868"/>
                  </a:lnTo>
                  <a:lnTo>
                    <a:pt x="101587" y="7620"/>
                  </a:lnTo>
                  <a:lnTo>
                    <a:pt x="93548" y="4318"/>
                  </a:lnTo>
                  <a:lnTo>
                    <a:pt x="93548" y="34340"/>
                  </a:lnTo>
                  <a:lnTo>
                    <a:pt x="93472" y="45974"/>
                  </a:lnTo>
                  <a:lnTo>
                    <a:pt x="82207" y="83324"/>
                  </a:lnTo>
                  <a:lnTo>
                    <a:pt x="73393" y="76809"/>
                  </a:lnTo>
                  <a:lnTo>
                    <a:pt x="46024" y="49669"/>
                  </a:lnTo>
                  <a:lnTo>
                    <a:pt x="42519" y="42824"/>
                  </a:lnTo>
                  <a:lnTo>
                    <a:pt x="42519" y="30238"/>
                  </a:lnTo>
                  <a:lnTo>
                    <a:pt x="44754" y="24155"/>
                  </a:lnTo>
                  <a:lnTo>
                    <a:pt x="53657" y="14020"/>
                  </a:lnTo>
                  <a:lnTo>
                    <a:pt x="58991" y="11493"/>
                  </a:lnTo>
                  <a:lnTo>
                    <a:pt x="73025" y="11493"/>
                  </a:lnTo>
                  <a:lnTo>
                    <a:pt x="79705" y="14566"/>
                  </a:lnTo>
                  <a:lnTo>
                    <a:pt x="90779" y="26885"/>
                  </a:lnTo>
                  <a:lnTo>
                    <a:pt x="93548" y="34340"/>
                  </a:lnTo>
                  <a:lnTo>
                    <a:pt x="93548" y="4318"/>
                  </a:lnTo>
                  <a:lnTo>
                    <a:pt x="91313" y="3390"/>
                  </a:lnTo>
                  <a:lnTo>
                    <a:pt x="80124" y="850"/>
                  </a:lnTo>
                  <a:lnTo>
                    <a:pt x="68033" y="0"/>
                  </a:lnTo>
                  <a:lnTo>
                    <a:pt x="54978" y="1003"/>
                  </a:lnTo>
                  <a:lnTo>
                    <a:pt x="13538" y="24422"/>
                  </a:lnTo>
                  <a:lnTo>
                    <a:pt x="2832" y="54597"/>
                  </a:lnTo>
                  <a:lnTo>
                    <a:pt x="3517" y="62763"/>
                  </a:lnTo>
                  <a:lnTo>
                    <a:pt x="26733" y="101434"/>
                  </a:lnTo>
                  <a:lnTo>
                    <a:pt x="43738" y="113690"/>
                  </a:lnTo>
                  <a:lnTo>
                    <a:pt x="34467" y="116903"/>
                  </a:lnTo>
                  <a:lnTo>
                    <a:pt x="3035" y="147662"/>
                  </a:lnTo>
                  <a:lnTo>
                    <a:pt x="0" y="163766"/>
                  </a:lnTo>
                  <a:lnTo>
                    <a:pt x="1193" y="174256"/>
                  </a:lnTo>
                  <a:lnTo>
                    <a:pt x="29057" y="207937"/>
                  </a:lnTo>
                  <a:lnTo>
                    <a:pt x="65201" y="216712"/>
                  </a:lnTo>
                  <a:lnTo>
                    <a:pt x="78841" y="215531"/>
                  </a:lnTo>
                  <a:lnTo>
                    <a:pt x="113385" y="197827"/>
                  </a:lnTo>
                  <a:lnTo>
                    <a:pt x="131991" y="165125"/>
                  </a:lnTo>
                  <a:lnTo>
                    <a:pt x="133223" y="152273"/>
                  </a:lnTo>
                  <a:close/>
                </a:path>
                <a:path w="256540" h="217170">
                  <a:moveTo>
                    <a:pt x="255917" y="95224"/>
                  </a:moveTo>
                  <a:lnTo>
                    <a:pt x="147802" y="95224"/>
                  </a:lnTo>
                  <a:lnTo>
                    <a:pt x="147802" y="124777"/>
                  </a:lnTo>
                  <a:lnTo>
                    <a:pt x="255917" y="124777"/>
                  </a:lnTo>
                  <a:lnTo>
                    <a:pt x="255917" y="95224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70847" y="4540698"/>
              <a:ext cx="116215" cy="21260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215858" y="4543570"/>
              <a:ext cx="133174" cy="215480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4806" y="5462182"/>
            <a:ext cx="156236" cy="135482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9034" y="5502254"/>
            <a:ext cx="103013" cy="122125"/>
          </a:xfrm>
          <a:prstGeom prst="rect">
            <a:avLst/>
          </a:prstGeom>
        </p:spPr>
      </p:pic>
      <p:sp>
        <p:nvSpPr>
          <p:cNvPr id="120" name="object 120"/>
          <p:cNvSpPr/>
          <p:nvPr/>
        </p:nvSpPr>
        <p:spPr>
          <a:xfrm>
            <a:off x="2006715" y="5474394"/>
            <a:ext cx="54610" cy="127000"/>
          </a:xfrm>
          <a:custGeom>
            <a:avLst/>
            <a:gdLst/>
            <a:ahLst/>
            <a:cxnLst/>
            <a:rect l="l" t="t" r="r" b="b"/>
            <a:pathLst>
              <a:path w="54610" h="127000">
                <a:moveTo>
                  <a:pt x="54179" y="0"/>
                </a:moveTo>
                <a:lnTo>
                  <a:pt x="0" y="0"/>
                </a:lnTo>
                <a:lnTo>
                  <a:pt x="0" y="3434"/>
                </a:lnTo>
                <a:lnTo>
                  <a:pt x="7473" y="3434"/>
                </a:lnTo>
                <a:lnTo>
                  <a:pt x="10331" y="4164"/>
                </a:lnTo>
                <a:lnTo>
                  <a:pt x="15008" y="6774"/>
                </a:lnTo>
                <a:lnTo>
                  <a:pt x="16278" y="8110"/>
                </a:lnTo>
                <a:lnTo>
                  <a:pt x="17711" y="11703"/>
                </a:lnTo>
                <a:lnTo>
                  <a:pt x="18125" y="15933"/>
                </a:lnTo>
                <a:lnTo>
                  <a:pt x="18125" y="111757"/>
                </a:lnTo>
                <a:lnTo>
                  <a:pt x="17395" y="116527"/>
                </a:lnTo>
                <a:lnTo>
                  <a:pt x="13514" y="121552"/>
                </a:lnTo>
                <a:lnTo>
                  <a:pt x="9726" y="123079"/>
                </a:lnTo>
                <a:lnTo>
                  <a:pt x="0" y="123079"/>
                </a:lnTo>
                <a:lnTo>
                  <a:pt x="0" y="126514"/>
                </a:lnTo>
                <a:lnTo>
                  <a:pt x="54179" y="126514"/>
                </a:lnTo>
                <a:lnTo>
                  <a:pt x="54179" y="123079"/>
                </a:lnTo>
                <a:lnTo>
                  <a:pt x="46642" y="123079"/>
                </a:lnTo>
                <a:lnTo>
                  <a:pt x="43848" y="122349"/>
                </a:lnTo>
                <a:lnTo>
                  <a:pt x="39171" y="119739"/>
                </a:lnTo>
                <a:lnTo>
                  <a:pt x="37868" y="118403"/>
                </a:lnTo>
                <a:lnTo>
                  <a:pt x="36468" y="114810"/>
                </a:lnTo>
                <a:lnTo>
                  <a:pt x="36054" y="110580"/>
                </a:lnTo>
                <a:lnTo>
                  <a:pt x="36054" y="14756"/>
                </a:lnTo>
                <a:lnTo>
                  <a:pt x="36817" y="9986"/>
                </a:lnTo>
                <a:lnTo>
                  <a:pt x="40730" y="4960"/>
                </a:lnTo>
                <a:lnTo>
                  <a:pt x="44477" y="3434"/>
                </a:lnTo>
                <a:lnTo>
                  <a:pt x="54179" y="3434"/>
                </a:lnTo>
                <a:lnTo>
                  <a:pt x="5417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object 12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006715" y="5777333"/>
            <a:ext cx="117702" cy="126514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624806" y="5765122"/>
            <a:ext cx="156236" cy="135482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39034" y="5805193"/>
            <a:ext cx="103013" cy="122127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06715" y="6080273"/>
            <a:ext cx="181227" cy="126514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4806" y="6068062"/>
            <a:ext cx="156236" cy="13548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39034" y="6108134"/>
            <a:ext cx="103013" cy="122125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159191" y="5492764"/>
            <a:ext cx="210221" cy="101516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4159191" y="5771727"/>
            <a:ext cx="207357" cy="101517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4159191" y="6050692"/>
            <a:ext cx="212130" cy="98845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935633" y="5492793"/>
            <a:ext cx="136763" cy="102823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934858" y="5771727"/>
            <a:ext cx="136775" cy="98845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935633" y="6050721"/>
            <a:ext cx="137336" cy="101487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706972" y="5493836"/>
            <a:ext cx="212126" cy="102088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706972" y="5772037"/>
            <a:ext cx="213080" cy="102852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6706972" y="6051002"/>
            <a:ext cx="214415" cy="98845"/>
          </a:xfrm>
          <a:prstGeom prst="rect">
            <a:avLst/>
          </a:prstGeom>
        </p:spPr>
      </p:pic>
      <p:grpSp>
        <p:nvGrpSpPr>
          <p:cNvPr id="136" name="object 136"/>
          <p:cNvGrpSpPr/>
          <p:nvPr/>
        </p:nvGrpSpPr>
        <p:grpSpPr>
          <a:xfrm>
            <a:off x="8306341" y="5639313"/>
            <a:ext cx="443230" cy="221615"/>
            <a:chOff x="8306341" y="5639313"/>
            <a:chExt cx="443230" cy="221615"/>
          </a:xfrm>
        </p:grpSpPr>
        <p:pic>
          <p:nvPicPr>
            <p:cNvPr id="137" name="object 13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306341" y="5640954"/>
              <a:ext cx="291550" cy="21958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633120" y="5639313"/>
              <a:ext cx="116215" cy="212608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8778130" y="5640954"/>
            <a:ext cx="572770" cy="219710"/>
            <a:chOff x="8778130" y="5640954"/>
            <a:chExt cx="572770" cy="219710"/>
          </a:xfrm>
        </p:grpSpPr>
        <p:sp>
          <p:nvSpPr>
            <p:cNvPr id="140" name="object 140"/>
            <p:cNvSpPr/>
            <p:nvPr/>
          </p:nvSpPr>
          <p:spPr>
            <a:xfrm>
              <a:off x="8778126" y="5642198"/>
              <a:ext cx="255904" cy="215900"/>
            </a:xfrm>
            <a:custGeom>
              <a:avLst/>
              <a:gdLst/>
              <a:ahLst/>
              <a:cxnLst/>
              <a:rect l="l" t="t" r="r" b="b"/>
              <a:pathLst>
                <a:path w="255904" h="215900">
                  <a:moveTo>
                    <a:pt x="133172" y="94805"/>
                  </a:moveTo>
                  <a:lnTo>
                    <a:pt x="128524" y="56019"/>
                  </a:lnTo>
                  <a:lnTo>
                    <a:pt x="104470" y="14541"/>
                  </a:lnTo>
                  <a:lnTo>
                    <a:pt x="87820" y="4597"/>
                  </a:lnTo>
                  <a:lnTo>
                    <a:pt x="87820" y="66624"/>
                  </a:lnTo>
                  <a:lnTo>
                    <a:pt x="87553" y="74079"/>
                  </a:lnTo>
                  <a:lnTo>
                    <a:pt x="81749" y="113957"/>
                  </a:lnTo>
                  <a:lnTo>
                    <a:pt x="72161" y="117792"/>
                  </a:lnTo>
                  <a:lnTo>
                    <a:pt x="62445" y="117792"/>
                  </a:lnTo>
                  <a:lnTo>
                    <a:pt x="45707" y="75907"/>
                  </a:lnTo>
                  <a:lnTo>
                    <a:pt x="45415" y="66624"/>
                  </a:lnTo>
                  <a:lnTo>
                    <a:pt x="45491" y="56019"/>
                  </a:lnTo>
                  <a:lnTo>
                    <a:pt x="53746" y="14706"/>
                  </a:lnTo>
                  <a:lnTo>
                    <a:pt x="58661" y="10248"/>
                  </a:lnTo>
                  <a:lnTo>
                    <a:pt x="72707" y="10248"/>
                  </a:lnTo>
                  <a:lnTo>
                    <a:pt x="87464" y="48755"/>
                  </a:lnTo>
                  <a:lnTo>
                    <a:pt x="87820" y="66624"/>
                  </a:lnTo>
                  <a:lnTo>
                    <a:pt x="87820" y="4597"/>
                  </a:lnTo>
                  <a:lnTo>
                    <a:pt x="79768" y="1612"/>
                  </a:lnTo>
                  <a:lnTo>
                    <a:pt x="65151" y="0"/>
                  </a:lnTo>
                  <a:lnTo>
                    <a:pt x="52082" y="1371"/>
                  </a:lnTo>
                  <a:lnTo>
                    <a:pt x="18986" y="21958"/>
                  </a:lnTo>
                  <a:lnTo>
                    <a:pt x="1143" y="59855"/>
                  </a:lnTo>
                  <a:lnTo>
                    <a:pt x="0" y="74079"/>
                  </a:lnTo>
                  <a:lnTo>
                    <a:pt x="63" y="75907"/>
                  </a:lnTo>
                  <a:lnTo>
                    <a:pt x="16560" y="115328"/>
                  </a:lnTo>
                  <a:lnTo>
                    <a:pt x="56642" y="132156"/>
                  </a:lnTo>
                  <a:lnTo>
                    <a:pt x="61506" y="132156"/>
                  </a:lnTo>
                  <a:lnTo>
                    <a:pt x="66090" y="131889"/>
                  </a:lnTo>
                  <a:lnTo>
                    <a:pt x="74726" y="130784"/>
                  </a:lnTo>
                  <a:lnTo>
                    <a:pt x="78651" y="130098"/>
                  </a:lnTo>
                  <a:lnTo>
                    <a:pt x="82156" y="129286"/>
                  </a:lnTo>
                  <a:lnTo>
                    <a:pt x="78295" y="144475"/>
                  </a:lnTo>
                  <a:lnTo>
                    <a:pt x="54419" y="182638"/>
                  </a:lnTo>
                  <a:lnTo>
                    <a:pt x="17094" y="204419"/>
                  </a:lnTo>
                  <a:lnTo>
                    <a:pt x="2781" y="206857"/>
                  </a:lnTo>
                  <a:lnTo>
                    <a:pt x="2781" y="215480"/>
                  </a:lnTo>
                  <a:lnTo>
                    <a:pt x="52743" y="206654"/>
                  </a:lnTo>
                  <a:lnTo>
                    <a:pt x="94907" y="180174"/>
                  </a:lnTo>
                  <a:lnTo>
                    <a:pt x="123609" y="141185"/>
                  </a:lnTo>
                  <a:lnTo>
                    <a:pt x="130898" y="117792"/>
                  </a:lnTo>
                  <a:lnTo>
                    <a:pt x="133172" y="94805"/>
                  </a:lnTo>
                  <a:close/>
                </a:path>
                <a:path w="255904" h="215900">
                  <a:moveTo>
                    <a:pt x="255866" y="92341"/>
                  </a:moveTo>
                  <a:lnTo>
                    <a:pt x="147751" y="92341"/>
                  </a:lnTo>
                  <a:lnTo>
                    <a:pt x="147751" y="121894"/>
                  </a:lnTo>
                  <a:lnTo>
                    <a:pt x="255866" y="121894"/>
                  </a:lnTo>
                  <a:lnTo>
                    <a:pt x="255866" y="9234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59102" y="5640954"/>
              <a:ext cx="291552" cy="219585"/>
            </a:xfrm>
            <a:prstGeom prst="rect">
              <a:avLst/>
            </a:prstGeom>
          </p:spPr>
        </p:pic>
      </p:grpSp>
      <p:pic>
        <p:nvPicPr>
          <p:cNvPr id="142" name="object 14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39067" y="1961557"/>
            <a:ext cx="884897" cy="319426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9704606" y="1961557"/>
            <a:ext cx="884897" cy="319426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079548" y="6454703"/>
            <a:ext cx="4645583" cy="7035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Office PowerPoint</Application>
  <PresentationFormat>Custom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Hindi Vibhaj.cdr</dc:title>
  <dc:creator>com</dc:creator>
  <cp:lastModifiedBy>Ugendra</cp:lastModifiedBy>
  <cp:revision>1</cp:revision>
  <dcterms:created xsi:type="dcterms:W3CDTF">2021-09-11T06:12:56Z</dcterms:created>
  <dcterms:modified xsi:type="dcterms:W3CDTF">2021-09-14T16:12:42Z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2021-09-11T00:00:00Z</vt:filetime>
  </property>
  <property fmtid="{D5CDD505-2E9C-101B-9397-08002B2CF9AE}" pid="3" name="Creator">
    <vt:lpwstr>CorelDRAW 2018</vt:lpwstr>
  </property>
  <property fmtid="{D5CDD505-2E9C-101B-9397-08002B2CF9AE}" pid="4" name="LastSaved">
    <vt:filetime>2021-09-11T00:00:00Z</vt:filetime>
  </property>
</Properties>
</file>